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61" r:id="rId4"/>
  </p:sldMasterIdLst>
  <p:notesMasterIdLst>
    <p:notesMasterId r:id="rId17"/>
  </p:notesMasterIdLst>
  <p:handoutMasterIdLst>
    <p:handoutMasterId r:id="rId18"/>
  </p:handoutMasterIdLst>
  <p:sldIdLst>
    <p:sldId id="256" r:id="rId5"/>
    <p:sldId id="2146847737" r:id="rId6"/>
    <p:sldId id="2146847740" r:id="rId7"/>
    <p:sldId id="2146847741" r:id="rId8"/>
    <p:sldId id="2146847697" r:id="rId9"/>
    <p:sldId id="2146847709" r:id="rId10"/>
    <p:sldId id="2146847727" r:id="rId11"/>
    <p:sldId id="2146847738" r:id="rId12"/>
    <p:sldId id="2146847731" r:id="rId13"/>
    <p:sldId id="2146847729" r:id="rId14"/>
    <p:sldId id="2146847732" r:id="rId15"/>
    <p:sldId id="2146847734"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esentation Slides" id="{C94DDFC1-7EF1-49F1-BF82-3DE7BE6730FB}">
          <p14:sldIdLst>
            <p14:sldId id="256"/>
            <p14:sldId id="2146847737"/>
            <p14:sldId id="2146847740"/>
            <p14:sldId id="2146847741"/>
            <p14:sldId id="2146847697"/>
            <p14:sldId id="2146847709"/>
            <p14:sldId id="2146847727"/>
            <p14:sldId id="2146847738"/>
            <p14:sldId id="2146847731"/>
            <p14:sldId id="2146847729"/>
            <p14:sldId id="2146847732"/>
            <p14:sldId id="2146847734"/>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C5F1E02-D703-62F3-2ADB-C479EC00126D}" name="Elizabeth Fei - Mathematica" initials="EM" userId="S::efei_mathematica-mpr.com#ext#@progresstogether.onmicrosoft.com::189be4bb-1e9d-465b-84dc-4a3155a68ee1" providerId="AD"/>
  <p188:author id="{CBD5914D-15D5-8620-E6AA-AAFC33E98FDF}" name="Elizabeth Fei" initials="EF" userId="S::EFei@mathematica-mpr.com::59de74b3-2066-4eec-817f-84b0add3acaf" providerId="AD"/>
  <p188:author id="{F180F85A-DB79-10D4-7E64-F373C18BE90E}" name="Megan Shoji - Mathematica" initials="MM" userId="S::mshoji_mathematica-mpr.com#ext#@progresstogether.onmicrosoft.com::988b5519-c692-44f9-a6b2-c3e3b17eea91" providerId="AD"/>
  <p188:author id="{911F165F-EC68-7968-C21B-FFD282EA0315}" name="Blotsky, Penny J." initials="PB" userId="S::pjblotsky@nd.gov::aebd7d42-fe37-48aa-959f-ebc63e3681d6" providerId="AD"/>
  <p188:author id="{4EB5EB98-8D34-37D5-859B-EB97AC38EAAB}" name="Lacy Wood" initials="LW" userId="S::lacy.wood@rmcres.com::482db335-9fa7-4940-8088-7b1a8d999d18" providerId="AD"/>
  <p188:author id="{5A4CECAB-B87C-4423-2046-58670842D3F7}" name="Steinert, Amy" initials="SA" userId="S::asteinert@nd.gov::fca8a1b3-b0d3-427c-932c-706d7cb4a93f" providerId="AD"/>
  <p188:author id="{B7FF7BCF-35F6-35A0-4150-26E01E1AA8A9}" name="Steve Lipscomb" initials="SL" userId="Steve Lipscomb"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0808"/>
    <a:srgbClr val="000000"/>
    <a:srgbClr val="883939"/>
    <a:srgbClr val="0F416B"/>
    <a:srgbClr val="388685"/>
    <a:srgbClr val="DAD1C8"/>
    <a:srgbClr val="0E406A"/>
    <a:srgbClr val="077482"/>
    <a:srgbClr val="D34727"/>
    <a:srgbClr val="B3BE3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8E6CE2F-8C75-455C-93E3-64931BCAFA6B}" v="25" dt="2026-08-12T19:04:43.34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160" autoAdjust="0"/>
    <p:restoredTop sz="81899" autoAdjust="0"/>
  </p:normalViewPr>
  <p:slideViewPr>
    <p:cSldViewPr snapToGrid="0">
      <p:cViewPr varScale="1">
        <p:scale>
          <a:sx n="87" d="100"/>
          <a:sy n="87" d="100"/>
        </p:scale>
        <p:origin x="224" y="256"/>
      </p:cViewPr>
      <p:guideLst/>
    </p:cSldViewPr>
  </p:slideViewPr>
  <p:notesTextViewPr>
    <p:cViewPr>
      <p:scale>
        <a:sx n="75" d="100"/>
        <a:sy n="7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4E8543E-C3BD-416F-A3EC-54E86D54BD63}" type="doc">
      <dgm:prSet loTypeId="urn:microsoft.com/office/officeart/2009/3/layout/IncreasingArrowsProcess" loCatId="process" qsTypeId="urn:microsoft.com/office/officeart/2005/8/quickstyle/simple1" qsCatId="simple" csTypeId="urn:microsoft.com/office/officeart/2005/8/colors/accent0_3" csCatId="mainScheme" phldr="1"/>
      <dgm:spPr/>
      <dgm:t>
        <a:bodyPr/>
        <a:lstStyle/>
        <a:p>
          <a:endParaRPr lang="en-US"/>
        </a:p>
      </dgm:t>
    </dgm:pt>
    <dgm:pt modelId="{5A1CDE25-0643-4867-BB60-C138FA27D1F8}">
      <dgm:prSet phldrT="[Text]" phldr="0"/>
      <dgm:spPr/>
      <dgm:t>
        <a:bodyPr/>
        <a:lstStyle/>
        <a:p>
          <a:r>
            <a:rPr lang="en-US" b="1"/>
            <a:t>State legislation (July 2022)</a:t>
          </a:r>
        </a:p>
      </dgm:t>
    </dgm:pt>
    <dgm:pt modelId="{D3F22677-6C79-4C44-B1E5-B1DBC491AF2E}" type="parTrans" cxnId="{9D4932AE-CF0E-41D2-ACA8-2118BD2F92F2}">
      <dgm:prSet/>
      <dgm:spPr/>
      <dgm:t>
        <a:bodyPr/>
        <a:lstStyle/>
        <a:p>
          <a:endParaRPr lang="en-US"/>
        </a:p>
      </dgm:t>
    </dgm:pt>
    <dgm:pt modelId="{2DAB2E79-40FA-4E43-886D-AF4BDCA12DAD}" type="sibTrans" cxnId="{9D4932AE-CF0E-41D2-ACA8-2118BD2F92F2}">
      <dgm:prSet/>
      <dgm:spPr/>
      <dgm:t>
        <a:bodyPr/>
        <a:lstStyle/>
        <a:p>
          <a:endParaRPr lang="en-US"/>
        </a:p>
      </dgm:t>
    </dgm:pt>
    <dgm:pt modelId="{1031D508-5E62-41E0-83B0-4053DE89A419}">
      <dgm:prSet phldrT="[Text]" phldr="0"/>
      <dgm:spPr/>
      <dgm:t>
        <a:bodyPr/>
        <a:lstStyle/>
        <a:p>
          <a:pPr>
            <a:buFont typeface="Arial" panose="020B0604020202020204" pitchFamily="34" charset="0"/>
            <a:buChar char="•"/>
          </a:pPr>
          <a:r>
            <a:rPr lang="en-US">
              <a:solidFill>
                <a:srgbClr val="000000"/>
              </a:solidFill>
            </a:rPr>
            <a:t>Literacy curricula, assessments, and professional development</a:t>
          </a:r>
        </a:p>
      </dgm:t>
    </dgm:pt>
    <dgm:pt modelId="{8DD1E1F9-9503-4B14-AA3F-CC16803777B8}" type="parTrans" cxnId="{CB7E5813-4876-4E3D-8CF5-2E985B1472F4}">
      <dgm:prSet/>
      <dgm:spPr/>
      <dgm:t>
        <a:bodyPr/>
        <a:lstStyle/>
        <a:p>
          <a:endParaRPr lang="en-US"/>
        </a:p>
      </dgm:t>
    </dgm:pt>
    <dgm:pt modelId="{2D210F01-032C-4AF4-BE79-995F89588877}" type="sibTrans" cxnId="{CB7E5813-4876-4E3D-8CF5-2E985B1472F4}">
      <dgm:prSet/>
      <dgm:spPr/>
      <dgm:t>
        <a:bodyPr/>
        <a:lstStyle/>
        <a:p>
          <a:endParaRPr lang="en-US"/>
        </a:p>
      </dgm:t>
    </dgm:pt>
    <dgm:pt modelId="{4A588E13-D9B2-4706-9A88-E23E20E149F7}">
      <dgm:prSet phldrT="[Text]" phldr="0"/>
      <dgm:spPr/>
      <dgm:t>
        <a:bodyPr/>
        <a:lstStyle/>
        <a:p>
          <a:r>
            <a:rPr lang="en-US" dirty="0">
              <a:solidFill>
                <a:srgbClr val="000000"/>
              </a:solidFill>
            </a:rPr>
            <a:t>Professional development coordinated through NDREAs</a:t>
          </a:r>
        </a:p>
      </dgm:t>
    </dgm:pt>
    <dgm:pt modelId="{FB963FBB-C83C-4C72-B566-C8CEBB002800}" type="parTrans" cxnId="{34C798AB-0682-4076-8F61-30B1661928E2}">
      <dgm:prSet/>
      <dgm:spPr/>
      <dgm:t>
        <a:bodyPr/>
        <a:lstStyle/>
        <a:p>
          <a:endParaRPr lang="en-US"/>
        </a:p>
      </dgm:t>
    </dgm:pt>
    <dgm:pt modelId="{12B5EF2B-B39A-4896-AA1B-13E55EF700BC}" type="sibTrans" cxnId="{34C798AB-0682-4076-8F61-30B1661928E2}">
      <dgm:prSet/>
      <dgm:spPr/>
      <dgm:t>
        <a:bodyPr/>
        <a:lstStyle/>
        <a:p>
          <a:endParaRPr lang="en-US"/>
        </a:p>
      </dgm:t>
    </dgm:pt>
    <dgm:pt modelId="{23460661-578D-4787-8E65-E63D113C6F36}">
      <dgm:prSet phldrT="[Text]" phldr="0"/>
      <dgm:spPr/>
      <dgm:t>
        <a:bodyPr/>
        <a:lstStyle/>
        <a:p>
          <a:r>
            <a:rPr lang="en-US">
              <a:solidFill>
                <a:srgbClr val="000000"/>
              </a:solidFill>
            </a:rPr>
            <a:t>Curriculum guidance</a:t>
          </a:r>
        </a:p>
      </dgm:t>
    </dgm:pt>
    <dgm:pt modelId="{37981BFF-85C0-4A6A-83BC-BC9F97BBE355}" type="parTrans" cxnId="{31FDCFAF-E2C4-47E2-88A2-7E020D66EB2E}">
      <dgm:prSet/>
      <dgm:spPr/>
      <dgm:t>
        <a:bodyPr/>
        <a:lstStyle/>
        <a:p>
          <a:endParaRPr lang="en-US"/>
        </a:p>
      </dgm:t>
    </dgm:pt>
    <dgm:pt modelId="{E7406D1B-BF0F-4974-B7E8-3B697B67CA6B}" type="sibTrans" cxnId="{31FDCFAF-E2C4-47E2-88A2-7E020D66EB2E}">
      <dgm:prSet/>
      <dgm:spPr/>
      <dgm:t>
        <a:bodyPr/>
        <a:lstStyle/>
        <a:p>
          <a:endParaRPr lang="en-US"/>
        </a:p>
      </dgm:t>
    </dgm:pt>
    <dgm:pt modelId="{DE4C91C9-32E4-4178-960C-AA62B26D7471}">
      <dgm:prSet phldrT="[Text]" phldr="0"/>
      <dgm:spPr>
        <a:solidFill>
          <a:schemeClr val="tx1"/>
        </a:solidFill>
      </dgm:spPr>
      <dgm:t>
        <a:bodyPr/>
        <a:lstStyle/>
        <a:p>
          <a:r>
            <a:rPr lang="en-US" b="1"/>
            <a:t>Statewide supports</a:t>
          </a:r>
        </a:p>
      </dgm:t>
    </dgm:pt>
    <dgm:pt modelId="{FFADC595-955B-4059-9746-962ADA0BD873}" type="sibTrans" cxnId="{E814C2BE-C537-488E-BB77-0B142B30A4A1}">
      <dgm:prSet/>
      <dgm:spPr/>
      <dgm:t>
        <a:bodyPr/>
        <a:lstStyle/>
        <a:p>
          <a:endParaRPr lang="en-US"/>
        </a:p>
      </dgm:t>
    </dgm:pt>
    <dgm:pt modelId="{9809F8A7-2387-4888-B54A-CE3DDF107624}" type="parTrans" cxnId="{E814C2BE-C537-488E-BB77-0B142B30A4A1}">
      <dgm:prSet/>
      <dgm:spPr/>
      <dgm:t>
        <a:bodyPr/>
        <a:lstStyle/>
        <a:p>
          <a:endParaRPr lang="en-US"/>
        </a:p>
      </dgm:t>
    </dgm:pt>
    <dgm:pt modelId="{500D0D26-5BD0-42BF-825B-3EEB0E20AC9D}">
      <dgm:prSet phldrT="[Text]" phldr="0"/>
      <dgm:spPr/>
      <dgm:t>
        <a:bodyPr/>
        <a:lstStyle/>
        <a:p>
          <a:pPr>
            <a:buFont typeface="Arial" panose="020B0604020202020204" pitchFamily="34" charset="0"/>
            <a:buChar char="•"/>
          </a:pPr>
          <a:r>
            <a:rPr lang="en-US">
              <a:solidFill>
                <a:srgbClr val="000000"/>
              </a:solidFill>
            </a:rPr>
            <a:t>Dyslexia screening and supports</a:t>
          </a:r>
        </a:p>
      </dgm:t>
    </dgm:pt>
    <dgm:pt modelId="{0B1980FF-1B85-48FB-8242-BA4D1F6A0B6E}" type="parTrans" cxnId="{6055E3C1-E1E8-4ABD-B61F-A1DB4FF12B90}">
      <dgm:prSet/>
      <dgm:spPr/>
      <dgm:t>
        <a:bodyPr/>
        <a:lstStyle/>
        <a:p>
          <a:endParaRPr lang="en-US"/>
        </a:p>
      </dgm:t>
    </dgm:pt>
    <dgm:pt modelId="{5C5099D9-5761-4422-974F-630E5ADA76EA}" type="sibTrans" cxnId="{6055E3C1-E1E8-4ABD-B61F-A1DB4FF12B90}">
      <dgm:prSet/>
      <dgm:spPr/>
      <dgm:t>
        <a:bodyPr/>
        <a:lstStyle/>
        <a:p>
          <a:endParaRPr lang="en-US"/>
        </a:p>
      </dgm:t>
    </dgm:pt>
    <dgm:pt modelId="{615EC503-6A2F-4DC7-B81F-BF793DEC6B89}">
      <dgm:prSet phldrT="[Text]" phldr="0"/>
      <dgm:spPr/>
      <dgm:t>
        <a:bodyPr/>
        <a:lstStyle/>
        <a:p>
          <a:r>
            <a:rPr lang="en-US" dirty="0">
              <a:solidFill>
                <a:srgbClr val="000000"/>
              </a:solidFill>
            </a:rPr>
            <a:t>Centralized resources</a:t>
          </a:r>
        </a:p>
      </dgm:t>
    </dgm:pt>
    <dgm:pt modelId="{29506AB5-611B-4814-BEF0-F73F06A9DAAD}" type="parTrans" cxnId="{DA4C754F-19C1-4475-8F8A-8FFA4366C4F7}">
      <dgm:prSet/>
      <dgm:spPr/>
      <dgm:t>
        <a:bodyPr/>
        <a:lstStyle/>
        <a:p>
          <a:endParaRPr lang="en-US"/>
        </a:p>
      </dgm:t>
    </dgm:pt>
    <dgm:pt modelId="{8154C858-ADDF-4F11-8F11-8BAB198141F4}" type="sibTrans" cxnId="{DA4C754F-19C1-4475-8F8A-8FFA4366C4F7}">
      <dgm:prSet/>
      <dgm:spPr/>
      <dgm:t>
        <a:bodyPr/>
        <a:lstStyle/>
        <a:p>
          <a:endParaRPr lang="en-US"/>
        </a:p>
      </dgm:t>
    </dgm:pt>
    <dgm:pt modelId="{3BA63D68-4A46-47D3-8E56-C83A0163E8C9}" type="pres">
      <dgm:prSet presAssocID="{D4E8543E-C3BD-416F-A3EC-54E86D54BD63}" presName="Name0" presStyleCnt="0">
        <dgm:presLayoutVars>
          <dgm:chMax val="5"/>
          <dgm:chPref val="5"/>
          <dgm:dir/>
          <dgm:animLvl val="lvl"/>
        </dgm:presLayoutVars>
      </dgm:prSet>
      <dgm:spPr/>
    </dgm:pt>
    <dgm:pt modelId="{94E6DD98-2266-4BD1-9DDC-1E861FAD9856}" type="pres">
      <dgm:prSet presAssocID="{5A1CDE25-0643-4867-BB60-C138FA27D1F8}" presName="parentText1" presStyleLbl="node1" presStyleIdx="0" presStyleCnt="2">
        <dgm:presLayoutVars>
          <dgm:chMax/>
          <dgm:chPref val="3"/>
          <dgm:bulletEnabled val="1"/>
        </dgm:presLayoutVars>
      </dgm:prSet>
      <dgm:spPr/>
    </dgm:pt>
    <dgm:pt modelId="{E6804408-3911-4BC7-9F2F-A5ACCEDE746B}" type="pres">
      <dgm:prSet presAssocID="{5A1CDE25-0643-4867-BB60-C138FA27D1F8}" presName="childText1" presStyleLbl="solidAlignAcc1" presStyleIdx="0" presStyleCnt="2">
        <dgm:presLayoutVars>
          <dgm:chMax val="0"/>
          <dgm:chPref val="0"/>
          <dgm:bulletEnabled val="1"/>
        </dgm:presLayoutVars>
      </dgm:prSet>
      <dgm:spPr/>
    </dgm:pt>
    <dgm:pt modelId="{63D2EBD4-4EC0-42C2-BB3A-07CA2E8F9E1F}" type="pres">
      <dgm:prSet presAssocID="{DE4C91C9-32E4-4178-960C-AA62B26D7471}" presName="parentText2" presStyleLbl="node1" presStyleIdx="1" presStyleCnt="2" custLinFactNeighborX="295" custLinFactNeighborY="-1253">
        <dgm:presLayoutVars>
          <dgm:chMax/>
          <dgm:chPref val="3"/>
          <dgm:bulletEnabled val="1"/>
        </dgm:presLayoutVars>
      </dgm:prSet>
      <dgm:spPr/>
    </dgm:pt>
    <dgm:pt modelId="{1919FF9E-C688-40F2-856E-21D203C452AF}" type="pres">
      <dgm:prSet presAssocID="{DE4C91C9-32E4-4178-960C-AA62B26D7471}" presName="childText2" presStyleLbl="solidAlignAcc1" presStyleIdx="1" presStyleCnt="2" custLinFactNeighborY="988">
        <dgm:presLayoutVars>
          <dgm:chMax val="0"/>
          <dgm:chPref val="0"/>
          <dgm:bulletEnabled val="1"/>
        </dgm:presLayoutVars>
      </dgm:prSet>
      <dgm:spPr/>
    </dgm:pt>
  </dgm:ptLst>
  <dgm:cxnLst>
    <dgm:cxn modelId="{4287B006-AFEE-4908-AA17-F82D12B50AB3}" type="presOf" srcId="{4A588E13-D9B2-4706-9A88-E23E20E149F7}" destId="{1919FF9E-C688-40F2-856E-21D203C452AF}" srcOrd="0" destOrd="0" presId="urn:microsoft.com/office/officeart/2009/3/layout/IncreasingArrowsProcess"/>
    <dgm:cxn modelId="{CB7E5813-4876-4E3D-8CF5-2E985B1472F4}" srcId="{5A1CDE25-0643-4867-BB60-C138FA27D1F8}" destId="{1031D508-5E62-41E0-83B0-4053DE89A419}" srcOrd="0" destOrd="0" parTransId="{8DD1E1F9-9503-4B14-AA3F-CC16803777B8}" sibTransId="{2D210F01-032C-4AF4-BE79-995F89588877}"/>
    <dgm:cxn modelId="{5C88741B-394C-4313-AB06-CC21AD6A6E63}" type="presOf" srcId="{5A1CDE25-0643-4867-BB60-C138FA27D1F8}" destId="{94E6DD98-2266-4BD1-9DDC-1E861FAD9856}" srcOrd="0" destOrd="0" presId="urn:microsoft.com/office/officeart/2009/3/layout/IncreasingArrowsProcess"/>
    <dgm:cxn modelId="{81869846-9138-4B05-98D5-32A5A0BBBB8A}" type="presOf" srcId="{615EC503-6A2F-4DC7-B81F-BF793DEC6B89}" destId="{1919FF9E-C688-40F2-856E-21D203C452AF}" srcOrd="0" destOrd="2" presId="urn:microsoft.com/office/officeart/2009/3/layout/IncreasingArrowsProcess"/>
    <dgm:cxn modelId="{90D3824E-A4C9-4C96-960A-3EEAC80ECE52}" type="presOf" srcId="{23460661-578D-4787-8E65-E63D113C6F36}" destId="{1919FF9E-C688-40F2-856E-21D203C452AF}" srcOrd="0" destOrd="1" presId="urn:microsoft.com/office/officeart/2009/3/layout/IncreasingArrowsProcess"/>
    <dgm:cxn modelId="{DA4C754F-19C1-4475-8F8A-8FFA4366C4F7}" srcId="{DE4C91C9-32E4-4178-960C-AA62B26D7471}" destId="{615EC503-6A2F-4DC7-B81F-BF793DEC6B89}" srcOrd="2" destOrd="0" parTransId="{29506AB5-611B-4814-BEF0-F73F06A9DAAD}" sibTransId="{8154C858-ADDF-4F11-8F11-8BAB198141F4}"/>
    <dgm:cxn modelId="{A4435550-92AA-461E-8D13-34608C9426D4}" type="presOf" srcId="{D4E8543E-C3BD-416F-A3EC-54E86D54BD63}" destId="{3BA63D68-4A46-47D3-8E56-C83A0163E8C9}" srcOrd="0" destOrd="0" presId="urn:microsoft.com/office/officeart/2009/3/layout/IncreasingArrowsProcess"/>
    <dgm:cxn modelId="{283FFD6D-4450-4648-A791-3023DFB93DAC}" type="presOf" srcId="{500D0D26-5BD0-42BF-825B-3EEB0E20AC9D}" destId="{E6804408-3911-4BC7-9F2F-A5ACCEDE746B}" srcOrd="0" destOrd="1" presId="urn:microsoft.com/office/officeart/2009/3/layout/IncreasingArrowsProcess"/>
    <dgm:cxn modelId="{34C798AB-0682-4076-8F61-30B1661928E2}" srcId="{DE4C91C9-32E4-4178-960C-AA62B26D7471}" destId="{4A588E13-D9B2-4706-9A88-E23E20E149F7}" srcOrd="0" destOrd="0" parTransId="{FB963FBB-C83C-4C72-B566-C8CEBB002800}" sibTransId="{12B5EF2B-B39A-4896-AA1B-13E55EF700BC}"/>
    <dgm:cxn modelId="{9D4932AE-CF0E-41D2-ACA8-2118BD2F92F2}" srcId="{D4E8543E-C3BD-416F-A3EC-54E86D54BD63}" destId="{5A1CDE25-0643-4867-BB60-C138FA27D1F8}" srcOrd="0" destOrd="0" parTransId="{D3F22677-6C79-4C44-B1E5-B1DBC491AF2E}" sibTransId="{2DAB2E79-40FA-4E43-886D-AF4BDCA12DAD}"/>
    <dgm:cxn modelId="{31FDCFAF-E2C4-47E2-88A2-7E020D66EB2E}" srcId="{DE4C91C9-32E4-4178-960C-AA62B26D7471}" destId="{23460661-578D-4787-8E65-E63D113C6F36}" srcOrd="1" destOrd="0" parTransId="{37981BFF-85C0-4A6A-83BC-BC9F97BBE355}" sibTransId="{E7406D1B-BF0F-4974-B7E8-3B697B67CA6B}"/>
    <dgm:cxn modelId="{E814C2BE-C537-488E-BB77-0B142B30A4A1}" srcId="{D4E8543E-C3BD-416F-A3EC-54E86D54BD63}" destId="{DE4C91C9-32E4-4178-960C-AA62B26D7471}" srcOrd="1" destOrd="0" parTransId="{9809F8A7-2387-4888-B54A-CE3DDF107624}" sibTransId="{FFADC595-955B-4059-9746-962ADA0BD873}"/>
    <dgm:cxn modelId="{6055E3C1-E1E8-4ABD-B61F-A1DB4FF12B90}" srcId="{5A1CDE25-0643-4867-BB60-C138FA27D1F8}" destId="{500D0D26-5BD0-42BF-825B-3EEB0E20AC9D}" srcOrd="1" destOrd="0" parTransId="{0B1980FF-1B85-48FB-8242-BA4D1F6A0B6E}" sibTransId="{5C5099D9-5761-4422-974F-630E5ADA76EA}"/>
    <dgm:cxn modelId="{91F206D6-B186-4BBB-BBFB-C0BA6464B542}" type="presOf" srcId="{DE4C91C9-32E4-4178-960C-AA62B26D7471}" destId="{63D2EBD4-4EC0-42C2-BB3A-07CA2E8F9E1F}" srcOrd="0" destOrd="0" presId="urn:microsoft.com/office/officeart/2009/3/layout/IncreasingArrowsProcess"/>
    <dgm:cxn modelId="{4DF948F4-47F5-4C4B-B11C-BB186BD4FF6D}" type="presOf" srcId="{1031D508-5E62-41E0-83B0-4053DE89A419}" destId="{E6804408-3911-4BC7-9F2F-A5ACCEDE746B}" srcOrd="0" destOrd="0" presId="urn:microsoft.com/office/officeart/2009/3/layout/IncreasingArrowsProcess"/>
    <dgm:cxn modelId="{BF08FCBA-AA2A-42E1-84C4-740E625C30B5}" type="presParOf" srcId="{3BA63D68-4A46-47D3-8E56-C83A0163E8C9}" destId="{94E6DD98-2266-4BD1-9DDC-1E861FAD9856}" srcOrd="0" destOrd="0" presId="urn:microsoft.com/office/officeart/2009/3/layout/IncreasingArrowsProcess"/>
    <dgm:cxn modelId="{5E7ED3EC-9EE6-49C5-AF24-A9D61B276733}" type="presParOf" srcId="{3BA63D68-4A46-47D3-8E56-C83A0163E8C9}" destId="{E6804408-3911-4BC7-9F2F-A5ACCEDE746B}" srcOrd="1" destOrd="0" presId="urn:microsoft.com/office/officeart/2009/3/layout/IncreasingArrowsProcess"/>
    <dgm:cxn modelId="{B48C71D8-8C77-4A3B-966E-9574BBA2A1F9}" type="presParOf" srcId="{3BA63D68-4A46-47D3-8E56-C83A0163E8C9}" destId="{63D2EBD4-4EC0-42C2-BB3A-07CA2E8F9E1F}" srcOrd="2" destOrd="0" presId="urn:microsoft.com/office/officeart/2009/3/layout/IncreasingArrowsProcess"/>
    <dgm:cxn modelId="{2D69EF4E-3657-4FF1-90D0-EB8F585D78B1}" type="presParOf" srcId="{3BA63D68-4A46-47D3-8E56-C83A0163E8C9}" destId="{1919FF9E-C688-40F2-856E-21D203C452AF}" srcOrd="3" destOrd="0" presId="urn:microsoft.com/office/officeart/2009/3/layout/IncreasingArrowsProcess"/>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E6DD98-2266-4BD1-9DDC-1E861FAD9856}">
      <dsp:nvSpPr>
        <dsp:cNvPr id="0" name=""/>
        <dsp:cNvSpPr/>
      </dsp:nvSpPr>
      <dsp:spPr>
        <a:xfrm>
          <a:off x="786116" y="0"/>
          <a:ext cx="7082386" cy="1031549"/>
        </a:xfrm>
        <a:prstGeom prst="rightArrow">
          <a:avLst>
            <a:gd name="adj1" fmla="val 50000"/>
            <a:gd name="adj2" fmla="val 5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254000" bIns="163758" numCol="1" spcCol="1270" anchor="ctr" anchorCtr="0">
          <a:noAutofit/>
        </a:bodyPr>
        <a:lstStyle/>
        <a:p>
          <a:pPr marL="0" lvl="0" indent="0" algn="l" defTabSz="800100">
            <a:lnSpc>
              <a:spcPct val="90000"/>
            </a:lnSpc>
            <a:spcBef>
              <a:spcPct val="0"/>
            </a:spcBef>
            <a:spcAft>
              <a:spcPct val="35000"/>
            </a:spcAft>
            <a:buNone/>
          </a:pPr>
          <a:r>
            <a:rPr lang="en-US" sz="1800" b="1" kern="1200"/>
            <a:t>State legislation (July 2022)</a:t>
          </a:r>
        </a:p>
      </dsp:txBody>
      <dsp:txXfrm>
        <a:off x="786116" y="257887"/>
        <a:ext cx="6824499" cy="515775"/>
      </dsp:txXfrm>
    </dsp:sp>
    <dsp:sp modelId="{E6804408-3911-4BC7-9F2F-A5ACCEDE746B}">
      <dsp:nvSpPr>
        <dsp:cNvPr id="0" name=""/>
        <dsp:cNvSpPr/>
      </dsp:nvSpPr>
      <dsp:spPr>
        <a:xfrm>
          <a:off x="786116" y="798029"/>
          <a:ext cx="3272062" cy="2302473"/>
        </a:xfrm>
        <a:prstGeom prst="rect">
          <a:avLst/>
        </a:prstGeom>
        <a:solidFill>
          <a:schemeClr val="lt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Font typeface="Arial" panose="020B0604020202020204" pitchFamily="34" charset="0"/>
            <a:buNone/>
          </a:pPr>
          <a:r>
            <a:rPr lang="en-US" sz="1800" kern="1200">
              <a:solidFill>
                <a:srgbClr val="000000"/>
              </a:solidFill>
            </a:rPr>
            <a:t>Literacy curricula, assessments, and professional development</a:t>
          </a:r>
        </a:p>
        <a:p>
          <a:pPr marL="0" lvl="0" indent="0" algn="l" defTabSz="800100">
            <a:lnSpc>
              <a:spcPct val="90000"/>
            </a:lnSpc>
            <a:spcBef>
              <a:spcPct val="0"/>
            </a:spcBef>
            <a:spcAft>
              <a:spcPct val="35000"/>
            </a:spcAft>
            <a:buFont typeface="Arial" panose="020B0604020202020204" pitchFamily="34" charset="0"/>
            <a:buNone/>
          </a:pPr>
          <a:r>
            <a:rPr lang="en-US" sz="1800" kern="1200">
              <a:solidFill>
                <a:srgbClr val="000000"/>
              </a:solidFill>
            </a:rPr>
            <a:t>Dyslexia screening and supports</a:t>
          </a:r>
        </a:p>
      </dsp:txBody>
      <dsp:txXfrm>
        <a:off x="786116" y="798029"/>
        <a:ext cx="3272062" cy="2302473"/>
      </dsp:txXfrm>
    </dsp:sp>
    <dsp:sp modelId="{63D2EBD4-4EC0-42C2-BB3A-07CA2E8F9E1F}">
      <dsp:nvSpPr>
        <dsp:cNvPr id="0" name=""/>
        <dsp:cNvSpPr/>
      </dsp:nvSpPr>
      <dsp:spPr>
        <a:xfrm>
          <a:off x="4069419" y="330809"/>
          <a:ext cx="3810323" cy="1031549"/>
        </a:xfrm>
        <a:prstGeom prst="rightArrow">
          <a:avLst>
            <a:gd name="adj1" fmla="val 50000"/>
            <a:gd name="adj2" fmla="val 50000"/>
          </a:avLst>
        </a:prstGeom>
        <a:solidFill>
          <a:schemeClr val="tx1"/>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254000" bIns="163758" numCol="1" spcCol="1270" anchor="ctr" anchorCtr="0">
          <a:noAutofit/>
        </a:bodyPr>
        <a:lstStyle/>
        <a:p>
          <a:pPr marL="0" lvl="0" indent="0" algn="l" defTabSz="800100">
            <a:lnSpc>
              <a:spcPct val="90000"/>
            </a:lnSpc>
            <a:spcBef>
              <a:spcPct val="0"/>
            </a:spcBef>
            <a:spcAft>
              <a:spcPct val="35000"/>
            </a:spcAft>
            <a:buNone/>
          </a:pPr>
          <a:r>
            <a:rPr lang="en-US" sz="1800" b="1" kern="1200"/>
            <a:t>Statewide supports</a:t>
          </a:r>
        </a:p>
      </dsp:txBody>
      <dsp:txXfrm>
        <a:off x="4069419" y="588696"/>
        <a:ext cx="3552436" cy="515775"/>
      </dsp:txXfrm>
    </dsp:sp>
    <dsp:sp modelId="{1919FF9E-C688-40F2-856E-21D203C452AF}">
      <dsp:nvSpPr>
        <dsp:cNvPr id="0" name=""/>
        <dsp:cNvSpPr/>
      </dsp:nvSpPr>
      <dsp:spPr>
        <a:xfrm>
          <a:off x="4058178" y="1141764"/>
          <a:ext cx="3272062" cy="2302473"/>
        </a:xfrm>
        <a:prstGeom prst="rect">
          <a:avLst/>
        </a:prstGeom>
        <a:solidFill>
          <a:schemeClr val="lt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solidFill>
                <a:srgbClr val="000000"/>
              </a:solidFill>
            </a:rPr>
            <a:t>Professional development coordinated through NDREAs</a:t>
          </a:r>
        </a:p>
        <a:p>
          <a:pPr marL="0" lvl="0" indent="0" algn="l" defTabSz="800100">
            <a:lnSpc>
              <a:spcPct val="90000"/>
            </a:lnSpc>
            <a:spcBef>
              <a:spcPct val="0"/>
            </a:spcBef>
            <a:spcAft>
              <a:spcPct val="35000"/>
            </a:spcAft>
            <a:buNone/>
          </a:pPr>
          <a:r>
            <a:rPr lang="en-US" sz="1800" kern="1200">
              <a:solidFill>
                <a:srgbClr val="000000"/>
              </a:solidFill>
            </a:rPr>
            <a:t>Curriculum guidance</a:t>
          </a:r>
        </a:p>
        <a:p>
          <a:pPr marL="0" lvl="0" indent="0" algn="l" defTabSz="800100">
            <a:lnSpc>
              <a:spcPct val="90000"/>
            </a:lnSpc>
            <a:spcBef>
              <a:spcPct val="0"/>
            </a:spcBef>
            <a:spcAft>
              <a:spcPct val="35000"/>
            </a:spcAft>
            <a:buNone/>
          </a:pPr>
          <a:r>
            <a:rPr lang="en-US" sz="1800" kern="1200" dirty="0">
              <a:solidFill>
                <a:srgbClr val="000000"/>
              </a:solidFill>
            </a:rPr>
            <a:t>Centralized resources</a:t>
          </a:r>
        </a:p>
      </dsp:txBody>
      <dsp:txXfrm>
        <a:off x="4058178" y="1141764"/>
        <a:ext cx="3272062" cy="2302473"/>
      </dsp:txXfrm>
    </dsp:sp>
  </dsp:spTree>
</dsp:drawing>
</file>

<file path=ppt/diagrams/layout1.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2A43FBE-2D70-241E-51C2-247338A8BA9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E905DE2-C785-71B6-9668-AFCCA5E1E30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742D6A8-B423-4E6C-BCC5-1D10E1F779C7}" type="datetimeFigureOut">
              <a:rPr lang="en-US" smtClean="0"/>
              <a:t>8/18/26</a:t>
            </a:fld>
            <a:endParaRPr lang="en-US"/>
          </a:p>
        </p:txBody>
      </p:sp>
      <p:sp>
        <p:nvSpPr>
          <p:cNvPr id="4" name="Footer Placeholder 3">
            <a:extLst>
              <a:ext uri="{FF2B5EF4-FFF2-40B4-BE49-F238E27FC236}">
                <a16:creationId xmlns:a16="http://schemas.microsoft.com/office/drawing/2014/main" id="{A254F580-1728-B23E-ABA3-5225C947238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D920996-ED61-625C-C27F-8DF7D3877A7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8067D10-854C-4D0B-B1AC-46F6D9C67105}" type="slidenum">
              <a:rPr lang="en-US" smtClean="0"/>
              <a:t>‹#›</a:t>
            </a:fld>
            <a:endParaRPr lang="en-US"/>
          </a:p>
        </p:txBody>
      </p:sp>
    </p:spTree>
    <p:extLst>
      <p:ext uri="{BB962C8B-B14F-4D97-AF65-F5344CB8AC3E}">
        <p14:creationId xmlns:p14="http://schemas.microsoft.com/office/powerpoint/2010/main" val="39109459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3C5118D-AB79-4A47-B124-1B791374873E}" type="datetimeFigureOut">
              <a:rPr lang="en-US" smtClean="0"/>
              <a:t>8/18/26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066DEC-825A-457C-BC71-C1D5FF517701}" type="slidenum">
              <a:rPr lang="en-US" smtClean="0"/>
              <a:t>‹#›</a:t>
            </a:fld>
            <a:endParaRPr lang="en-US"/>
          </a:p>
        </p:txBody>
      </p:sp>
    </p:spTree>
    <p:extLst>
      <p:ext uri="{BB962C8B-B14F-4D97-AF65-F5344CB8AC3E}">
        <p14:creationId xmlns:p14="http://schemas.microsoft.com/office/powerpoint/2010/main" val="31552475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Lacy – 1 minute </a:t>
            </a:r>
          </a:p>
          <a:p>
            <a:endParaRPr lang="en-US" b="1" dirty="0"/>
          </a:p>
          <a:p>
            <a:r>
              <a:rPr lang="en-US" b="1" dirty="0"/>
              <a:t>Welcome and introduce topic – 2 minutes </a:t>
            </a:r>
          </a:p>
        </p:txBody>
      </p:sp>
      <p:sp>
        <p:nvSpPr>
          <p:cNvPr id="4" name="Slide Number Placeholder 3"/>
          <p:cNvSpPr>
            <a:spLocks noGrp="1"/>
          </p:cNvSpPr>
          <p:nvPr>
            <p:ph type="sldNum" sz="quarter" idx="5"/>
          </p:nvPr>
        </p:nvSpPr>
        <p:spPr/>
        <p:txBody>
          <a:bodyPr/>
          <a:lstStyle/>
          <a:p>
            <a:fld id="{58066DEC-825A-457C-BC71-C1D5FF517701}" type="slidenum">
              <a:rPr lang="en-US" smtClean="0"/>
              <a:t>1</a:t>
            </a:fld>
            <a:endParaRPr lang="en-US"/>
          </a:p>
        </p:txBody>
      </p:sp>
    </p:spTree>
    <p:extLst>
      <p:ext uri="{BB962C8B-B14F-4D97-AF65-F5344CB8AC3E}">
        <p14:creationId xmlns:p14="http://schemas.microsoft.com/office/powerpoint/2010/main" val="38985470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dirty="0"/>
              <a:t>LACY</a:t>
            </a:r>
          </a:p>
          <a:p>
            <a:pPr>
              <a:defRPr/>
            </a:pPr>
            <a:endParaRPr lang="en-US" dirty="0"/>
          </a:p>
          <a:p>
            <a:pPr>
              <a:buNone/>
            </a:pPr>
            <a:r>
              <a:rPr lang="en-US" dirty="0"/>
              <a:t>Finally, we collaborated with </a:t>
            </a:r>
            <a:r>
              <a:rPr lang="en-US" b="1" dirty="0"/>
              <a:t>NDDPI and the REAs to develop two tip sheets</a:t>
            </a:r>
            <a:r>
              <a:rPr lang="en-US" dirty="0"/>
              <a:t> addressing instructional challenges where educators across the state have asked for more guidance. These are now available on the NDDPI and REL websites.</a:t>
            </a:r>
          </a:p>
          <a:p>
            <a:pPr>
              <a:buNone/>
            </a:pPr>
            <a:endParaRPr lang="en-US" dirty="0"/>
          </a:p>
          <a:p>
            <a:pPr>
              <a:buFont typeface="+mj-lt"/>
              <a:buAutoNum type="arabicPeriod"/>
            </a:pPr>
            <a:r>
              <a:rPr lang="en-US" b="1" dirty="0"/>
              <a:t>Planning instructional time to prevent reading difficulties.</a:t>
            </a:r>
            <a:r>
              <a:rPr lang="en-US" dirty="0"/>
              <a:t> This self-check helps elementary school and instructional leaders identify opportunities to strengthen </a:t>
            </a:r>
            <a:r>
              <a:rPr lang="en-US" b="1" dirty="0"/>
              <a:t>assessment use, instructional time, and staffing</a:t>
            </a:r>
            <a:r>
              <a:rPr lang="en-US" dirty="0"/>
              <a:t> to ensure all readers get the support they need. </a:t>
            </a:r>
          </a:p>
          <a:p>
            <a:pPr>
              <a:buFont typeface="+mj-lt"/>
              <a:buNone/>
            </a:pPr>
            <a:endParaRPr lang="en-US" dirty="0"/>
          </a:p>
          <a:p>
            <a:pPr>
              <a:buFont typeface="+mj-lt"/>
              <a:buAutoNum type="arabicPeriod"/>
            </a:pPr>
            <a:r>
              <a:rPr lang="en-US" b="1" dirty="0"/>
              <a:t>Supporting students with dyslexic characteristics in general education classrooms.</a:t>
            </a:r>
            <a:r>
              <a:rPr lang="en-US" dirty="0"/>
              <a:t> This resource clarifies </a:t>
            </a:r>
            <a:r>
              <a:rPr lang="en-US" b="1" dirty="0"/>
              <a:t>what dyslexia is, what teachers should look for, and how they can respond</a:t>
            </a:r>
            <a:r>
              <a:rPr lang="en-US" dirty="0"/>
              <a:t> with evidence-based supports—while reinforcing that teachers identify and address reading difficulties rather than diagnose dyslexia.</a:t>
            </a:r>
          </a:p>
          <a:p>
            <a:endParaRPr lang="en-US" dirty="0"/>
          </a:p>
        </p:txBody>
      </p:sp>
      <p:sp>
        <p:nvSpPr>
          <p:cNvPr id="4" name="Slide Number Placeholder 3"/>
          <p:cNvSpPr>
            <a:spLocks noGrp="1"/>
          </p:cNvSpPr>
          <p:nvPr>
            <p:ph type="sldNum" sz="quarter" idx="5"/>
          </p:nvPr>
        </p:nvSpPr>
        <p:spPr/>
        <p:txBody>
          <a:bodyPr/>
          <a:lstStyle/>
          <a:p>
            <a:fld id="{58066DEC-825A-457C-BC71-C1D5FF517701}" type="slidenum">
              <a:rPr lang="en-US" smtClean="0"/>
              <a:t>10</a:t>
            </a:fld>
            <a:endParaRPr lang="en-US"/>
          </a:p>
        </p:txBody>
      </p:sp>
    </p:spTree>
    <p:extLst>
      <p:ext uri="{BB962C8B-B14F-4D97-AF65-F5344CB8AC3E}">
        <p14:creationId xmlns:p14="http://schemas.microsoft.com/office/powerpoint/2010/main" val="26409508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Reflections from NDDPI team on these questions, moderated by Lacy (10 minutes) </a:t>
            </a:r>
          </a:p>
          <a:p>
            <a:endParaRPr lang="en-US" dirty="0"/>
          </a:p>
          <a:p>
            <a:pPr marL="285750" indent="-285750">
              <a:buFont typeface="Arial" panose="020B0604020202020204" pitchFamily="34" charset="0"/>
              <a:buChar char="•"/>
            </a:pPr>
            <a:r>
              <a:rPr lang="en-US" sz="1200" dirty="0">
                <a:cs typeface="Times New Roman"/>
              </a:rPr>
              <a:t>How can </a:t>
            </a:r>
            <a:r>
              <a:rPr lang="en-US" sz="1200" b="1" dirty="0">
                <a:cs typeface="Times New Roman"/>
              </a:rPr>
              <a:t>SEAs best support literacy improvements</a:t>
            </a:r>
            <a:r>
              <a:rPr lang="en-US" sz="1200" dirty="0">
                <a:cs typeface="Times New Roman"/>
              </a:rPr>
              <a:t>, particularly in a local control environment?</a:t>
            </a:r>
            <a:endParaRPr lang="en-US" dirty="0"/>
          </a:p>
          <a:p>
            <a:pPr marL="285750" indent="-285750">
              <a:buFont typeface="Arial" panose="020B0604020202020204" pitchFamily="34" charset="0"/>
              <a:buChar char="•"/>
            </a:pPr>
            <a:r>
              <a:rPr lang="en-US" sz="1200" dirty="0">
                <a:cs typeface="Times New Roman"/>
              </a:rPr>
              <a:t>What </a:t>
            </a:r>
            <a:r>
              <a:rPr lang="en-US" sz="1200" b="1" dirty="0">
                <a:cs typeface="Times New Roman"/>
              </a:rPr>
              <a:t>successes and challenges</a:t>
            </a:r>
            <a:r>
              <a:rPr lang="en-US" sz="1200" dirty="0">
                <a:cs typeface="Times New Roman"/>
              </a:rPr>
              <a:t> have you seen so far with improving reading outcomes in ND schools?</a:t>
            </a:r>
          </a:p>
          <a:p>
            <a:pPr marL="285750" indent="-285750">
              <a:buFont typeface="Arial" panose="020B0604020202020204" pitchFamily="34" charset="0"/>
              <a:buChar char="•"/>
            </a:pPr>
            <a:r>
              <a:rPr lang="en-US" sz="1200" dirty="0">
                <a:cs typeface="Times New Roman"/>
              </a:rPr>
              <a:t>What are the most important </a:t>
            </a:r>
            <a:r>
              <a:rPr lang="en-US" sz="1200" b="1" dirty="0">
                <a:cs typeface="Times New Roman"/>
              </a:rPr>
              <a:t>supports or conditions needed </a:t>
            </a:r>
            <a:r>
              <a:rPr lang="en-US" sz="1200" dirty="0">
                <a:cs typeface="Times New Roman"/>
              </a:rPr>
              <a:t>to do this work successfully?</a:t>
            </a:r>
            <a:endParaRPr lang="en-US" sz="1200" b="1" dirty="0">
              <a:cs typeface="Times New Roman"/>
            </a:endParaRPr>
          </a:p>
          <a:p>
            <a:pPr marL="285750" indent="-285750">
              <a:buFont typeface="Arial" panose="020B0604020202020204" pitchFamily="34" charset="0"/>
              <a:buChar char="•"/>
            </a:pPr>
            <a:r>
              <a:rPr lang="en-US" sz="1200" dirty="0">
                <a:cs typeface="Times New Roman"/>
              </a:rPr>
              <a:t>What </a:t>
            </a:r>
            <a:r>
              <a:rPr lang="en-US" sz="1200" b="1" dirty="0">
                <a:cs typeface="Times New Roman"/>
              </a:rPr>
              <a:t>role do you see for data and evidence </a:t>
            </a:r>
            <a:r>
              <a:rPr lang="en-US" sz="1200" dirty="0">
                <a:cs typeface="Times New Roman"/>
              </a:rPr>
              <a:t>insights to inform statewide literacy efforts in ND? </a:t>
            </a:r>
          </a:p>
        </p:txBody>
      </p:sp>
      <p:sp>
        <p:nvSpPr>
          <p:cNvPr id="4" name="Slide Number Placeholder 3"/>
          <p:cNvSpPr>
            <a:spLocks noGrp="1"/>
          </p:cNvSpPr>
          <p:nvPr>
            <p:ph type="sldNum" sz="quarter" idx="5"/>
          </p:nvPr>
        </p:nvSpPr>
        <p:spPr/>
        <p:txBody>
          <a:bodyPr/>
          <a:lstStyle/>
          <a:p>
            <a:fld id="{58066DEC-825A-457C-BC71-C1D5FF517701}" type="slidenum">
              <a:rPr lang="en-US" smtClean="0"/>
              <a:t>11</a:t>
            </a:fld>
            <a:endParaRPr lang="en-US"/>
          </a:p>
        </p:txBody>
      </p:sp>
    </p:spTree>
    <p:extLst>
      <p:ext uri="{BB962C8B-B14F-4D97-AF65-F5344CB8AC3E}">
        <p14:creationId xmlns:p14="http://schemas.microsoft.com/office/powerpoint/2010/main" val="42159449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066DEC-825A-457C-BC71-C1D5FF517701}" type="slidenum">
              <a:rPr lang="en-US" smtClean="0"/>
              <a:t>12</a:t>
            </a:fld>
            <a:endParaRPr lang="en-US"/>
          </a:p>
        </p:txBody>
      </p:sp>
    </p:spTree>
    <p:extLst>
      <p:ext uri="{BB962C8B-B14F-4D97-AF65-F5344CB8AC3E}">
        <p14:creationId xmlns:p14="http://schemas.microsoft.com/office/powerpoint/2010/main" val="19295624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Panel Introductions (3 minutes) </a:t>
            </a:r>
          </a:p>
          <a:p>
            <a:endParaRPr lang="en-US" dirty="0"/>
          </a:p>
          <a:p>
            <a:pPr marL="228600" indent="-228600">
              <a:buAutoNum type="arabicPeriod"/>
            </a:pPr>
            <a:r>
              <a:rPr lang="en-US" dirty="0"/>
              <a:t>Name</a:t>
            </a:r>
          </a:p>
          <a:p>
            <a:pPr marL="228600" indent="-228600">
              <a:buAutoNum type="arabicPeriod"/>
            </a:pPr>
            <a:r>
              <a:rPr lang="en-US" dirty="0"/>
              <a:t>Role (at org and on project) </a:t>
            </a:r>
          </a:p>
        </p:txBody>
      </p:sp>
      <p:sp>
        <p:nvSpPr>
          <p:cNvPr id="4" name="Slide Number Placeholder 3"/>
          <p:cNvSpPr>
            <a:spLocks noGrp="1"/>
          </p:cNvSpPr>
          <p:nvPr>
            <p:ph type="sldNum" sz="quarter" idx="5"/>
          </p:nvPr>
        </p:nvSpPr>
        <p:spPr/>
        <p:txBody>
          <a:bodyPr/>
          <a:lstStyle/>
          <a:p>
            <a:fld id="{58066DEC-825A-457C-BC71-C1D5FF517701}" type="slidenum">
              <a:rPr lang="en-US" smtClean="0"/>
              <a:t>2</a:t>
            </a:fld>
            <a:endParaRPr lang="en-US"/>
          </a:p>
        </p:txBody>
      </p:sp>
    </p:spTree>
    <p:extLst>
      <p:ext uri="{BB962C8B-B14F-4D97-AF65-F5344CB8AC3E}">
        <p14:creationId xmlns:p14="http://schemas.microsoft.com/office/powerpoint/2010/main" val="20387201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LACY</a:t>
            </a:r>
          </a:p>
          <a:p>
            <a:endParaRPr lang="en-US" dirty="0"/>
          </a:p>
          <a:p>
            <a:r>
              <a:rPr lang="en-US" dirty="0"/>
              <a:t>Before we begin let’s start with a quick sit-stand poll. If you’re unable to stand at the moment you may raise your hand. </a:t>
            </a:r>
          </a:p>
          <a:p>
            <a:endParaRPr lang="en-US" dirty="0"/>
          </a:p>
          <a:p>
            <a:pPr marL="342900" indent="-342900">
              <a:buAutoNum type="arabicPeriod"/>
            </a:pPr>
            <a:r>
              <a:rPr lang="en-US" sz="1200" dirty="0"/>
              <a:t>We’ll read a few statements. </a:t>
            </a:r>
          </a:p>
          <a:p>
            <a:pPr marL="342900" indent="-342900">
              <a:buAutoNum type="arabicPeriod"/>
            </a:pPr>
            <a:r>
              <a:rPr lang="en-US" sz="1200" b="1" dirty="0"/>
              <a:t>Stand up if the statement applies to you.</a:t>
            </a:r>
          </a:p>
          <a:p>
            <a:pPr marL="342900" indent="-342900">
              <a:buAutoNum type="arabicPeriod"/>
            </a:pPr>
            <a:r>
              <a:rPr lang="en-US" sz="1200" dirty="0"/>
              <a:t>Stay seated if it doesn’t.</a:t>
            </a:r>
          </a:p>
          <a:p>
            <a:pPr marL="342900" indent="-342900">
              <a:buAutoNum type="arabicPeriod"/>
            </a:pPr>
            <a:r>
              <a:rPr lang="en-US" sz="1200" dirty="0"/>
              <a:t>Take a quick look around the room. </a:t>
            </a:r>
          </a:p>
          <a:p>
            <a:pPr marL="342900" indent="-342900">
              <a:buAutoNum type="arabicPeriod"/>
            </a:pPr>
            <a:r>
              <a:rPr lang="en-US" sz="1200"/>
              <a:t>Then reset for the next statement</a:t>
            </a:r>
            <a:endParaRPr lang="en-US" dirty="0"/>
          </a:p>
        </p:txBody>
      </p:sp>
      <p:sp>
        <p:nvSpPr>
          <p:cNvPr id="4" name="Slide Number Placeholder 3"/>
          <p:cNvSpPr>
            <a:spLocks noGrp="1"/>
          </p:cNvSpPr>
          <p:nvPr>
            <p:ph type="sldNum" sz="quarter" idx="5"/>
          </p:nvPr>
        </p:nvSpPr>
        <p:spPr/>
        <p:txBody>
          <a:bodyPr/>
          <a:lstStyle/>
          <a:p>
            <a:fld id="{58066DEC-825A-457C-BC71-C1D5FF517701}" type="slidenum">
              <a:rPr lang="en-US" smtClean="0"/>
              <a:t>3</a:t>
            </a:fld>
            <a:endParaRPr lang="en-US"/>
          </a:p>
        </p:txBody>
      </p:sp>
    </p:spTree>
    <p:extLst>
      <p:ext uri="{BB962C8B-B14F-4D97-AF65-F5344CB8AC3E}">
        <p14:creationId xmlns:p14="http://schemas.microsoft.com/office/powerpoint/2010/main" val="21750416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1FC8E6-F339-CB6B-CEC7-266380E307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E30524-9022-890C-5484-36660E5D8E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AAAE5C-37D6-379D-09BC-A2D10A634D8E}"/>
              </a:ext>
            </a:extLst>
          </p:cNvPr>
          <p:cNvSpPr>
            <a:spLocks noGrp="1"/>
          </p:cNvSpPr>
          <p:nvPr>
            <p:ph type="body" idx="1"/>
          </p:nvPr>
        </p:nvSpPr>
        <p:spPr/>
        <p:txBody>
          <a:bodyPr/>
          <a:lstStyle/>
          <a:p>
            <a:r>
              <a:rPr lang="en-US" dirty="0"/>
              <a:t>LACY (</a:t>
            </a:r>
            <a:r>
              <a:rPr lang="en-US"/>
              <a:t>note statements appear on click) </a:t>
            </a:r>
            <a:endParaRPr lang="en-US" dirty="0"/>
          </a:p>
          <a:p>
            <a:endParaRPr lang="en-US" dirty="0"/>
          </a:p>
          <a:p>
            <a:pPr marL="342900" indent="-342900">
              <a:buAutoNum type="arabicPeriod"/>
            </a:pPr>
            <a:r>
              <a:rPr lang="en-US" dirty="0"/>
              <a:t>Statement 1: Stand up if </a:t>
            </a:r>
            <a:r>
              <a:rPr lang="en-US" sz="1200" dirty="0"/>
              <a:t>…you’ve ever collected data and later wondered, </a:t>
            </a:r>
            <a:r>
              <a:rPr lang="en-US" sz="1200" b="1" dirty="0"/>
              <a:t>“What are we actually going to do with this?”</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US" dirty="0"/>
              <a:t>Statement 2: Stand up if…</a:t>
            </a:r>
            <a:r>
              <a:rPr lang="en-US" sz="1200" dirty="0"/>
              <a:t>…you’ve ever had data showing </a:t>
            </a:r>
            <a:r>
              <a:rPr lang="en-US" sz="1200" b="1" dirty="0"/>
              <a:t>whether something was implemented, but not </a:t>
            </a:r>
            <a:r>
              <a:rPr lang="en-US" sz="1200" b="1" u="sng" dirty="0"/>
              <a:t>how</a:t>
            </a:r>
            <a:r>
              <a:rPr lang="en-US" sz="1200" b="1" dirty="0"/>
              <a:t> it was implemented</a:t>
            </a:r>
            <a:r>
              <a:rPr lang="en-US" sz="1200" dirty="0"/>
              <a:t>.</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US" sz="1200" dirty="0"/>
              <a:t>Statement 3: Stand up if…if you WANT better/more information, but are concerned about the burden of collecting and analyzing it</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US" sz="1200" dirty="0"/>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[Lacy narrate key takeaways and connect to the presentation] </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US" sz="1200" dirty="0"/>
          </a:p>
          <a:p>
            <a:pPr marL="342900" indent="-342900">
              <a:buAutoNum type="arabicPeriod"/>
            </a:pPr>
            <a:endParaRPr lang="en-US" dirty="0"/>
          </a:p>
        </p:txBody>
      </p:sp>
      <p:sp>
        <p:nvSpPr>
          <p:cNvPr id="4" name="Slide Number Placeholder 3">
            <a:extLst>
              <a:ext uri="{FF2B5EF4-FFF2-40B4-BE49-F238E27FC236}">
                <a16:creationId xmlns:a16="http://schemas.microsoft.com/office/drawing/2014/main" id="{290A3E9F-1583-D786-2555-F9FF15FB6EB7}"/>
              </a:ext>
            </a:extLst>
          </p:cNvPr>
          <p:cNvSpPr>
            <a:spLocks noGrp="1"/>
          </p:cNvSpPr>
          <p:nvPr>
            <p:ph type="sldNum" sz="quarter" idx="5"/>
          </p:nvPr>
        </p:nvSpPr>
        <p:spPr/>
        <p:txBody>
          <a:bodyPr/>
          <a:lstStyle/>
          <a:p>
            <a:fld id="{58066DEC-825A-457C-BC71-C1D5FF517701}" type="slidenum">
              <a:rPr lang="en-US" smtClean="0"/>
              <a:t>4</a:t>
            </a:fld>
            <a:endParaRPr lang="en-US"/>
          </a:p>
        </p:txBody>
      </p:sp>
    </p:spTree>
    <p:extLst>
      <p:ext uri="{BB962C8B-B14F-4D97-AF65-F5344CB8AC3E}">
        <p14:creationId xmlns:p14="http://schemas.microsoft.com/office/powerpoint/2010/main" val="5094031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BRENDA</a:t>
            </a:r>
          </a:p>
          <a:p>
            <a:endParaRPr lang="en-US" dirty="0"/>
          </a:p>
          <a:p>
            <a:r>
              <a:rPr lang="en-US" dirty="0"/>
              <a:t>Start by telling you a bit about the context of literacy in North Dakota.</a:t>
            </a:r>
          </a:p>
          <a:p>
            <a:endParaRPr lang="en-US" dirty="0"/>
          </a:p>
          <a:p>
            <a:r>
              <a:rPr lang="en-US" dirty="0"/>
              <a:t>This is a state where increasing literacy is a key strategic priority and, as of spring 2025, about </a:t>
            </a:r>
            <a:r>
              <a:rPr lang="en-US" sz="1200" dirty="0">
                <a:ea typeface="+mn-lt"/>
                <a:cs typeface="+mn-lt"/>
              </a:rPr>
              <a:t>4 in 10 students scored proficient or higher in English language arts across grades 3-11.</a:t>
            </a:r>
          </a:p>
          <a:p>
            <a:endParaRPr lang="en-US" dirty="0"/>
          </a:p>
          <a:p>
            <a:pPr marL="0" marR="0" lvl="0" indent="0" algn="l" defTabSz="1828891" rtl="0" eaLnBrk="1" fontAlgn="auto" latinLnBrk="0" hangingPunct="1">
              <a:lnSpc>
                <a:spcPct val="100000"/>
              </a:lnSpc>
              <a:spcBef>
                <a:spcPts val="0"/>
              </a:spcBef>
              <a:spcAft>
                <a:spcPts val="0"/>
              </a:spcAft>
              <a:buClrTx/>
              <a:buSzTx/>
              <a:buFontTx/>
              <a:buNone/>
              <a:tabLst/>
              <a:defRPr/>
            </a:pPr>
            <a:r>
              <a:rPr lang="en-US" dirty="0"/>
              <a:t>In July 2022, ND passed legislation that:</a:t>
            </a:r>
          </a:p>
          <a:p>
            <a:pPr marL="342900" marR="0" lvl="0" indent="-342900" algn="l" defTabSz="182889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Requires schools to adopt literacy curricula, assessments, and PD aligned with the </a:t>
            </a:r>
            <a:r>
              <a:rPr lang="en-US" dirty="0" err="1"/>
              <a:t>SoR</a:t>
            </a:r>
            <a:r>
              <a:rPr lang="en-US" dirty="0"/>
              <a:t> (NDCC 15.1-21-12.1)</a:t>
            </a:r>
            <a:endParaRPr lang="en-US" sz="1200" kern="1200" dirty="0">
              <a:solidFill>
                <a:schemeClr val="tx1"/>
              </a:solidFill>
              <a:effectLst/>
              <a:latin typeface="+mn-lt"/>
              <a:ea typeface="Calibri"/>
              <a:cs typeface="Calibri"/>
            </a:endParaRPr>
          </a:p>
          <a:p>
            <a:pPr marL="342900" marR="0" lvl="0" indent="-342900" algn="l" defTabSz="182889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Established statewide requirements for dyslexia screening and supports (NDCC 15.1-32-26)</a:t>
            </a:r>
          </a:p>
          <a:p>
            <a:pPr marL="0" marR="0" lvl="0" indent="0" algn="l" defTabSz="1828891"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1828891" rtl="0" eaLnBrk="1" fontAlgn="auto" latinLnBrk="0" hangingPunct="1">
              <a:lnSpc>
                <a:spcPct val="100000"/>
              </a:lnSpc>
              <a:spcBef>
                <a:spcPts val="0"/>
              </a:spcBef>
              <a:spcAft>
                <a:spcPts val="0"/>
              </a:spcAft>
              <a:buClrTx/>
              <a:buSzTx/>
              <a:buFontTx/>
              <a:buNone/>
              <a:tabLst/>
              <a:defRPr/>
            </a:pPr>
            <a:r>
              <a:rPr lang="en-US" sz="1200" dirty="0">
                <a:ea typeface="+mn-lt"/>
                <a:cs typeface="+mn-lt"/>
              </a:rPr>
              <a:t>ND’s DPI then began collecting data on schools’ implementation of the legislated requirements. And they also implemented literacy supports statewide, including PD offerings coordinated through its regional education associations, curriculum guidance and other resources aligned with the Science of Reading, and everything made available in a centralized resource hub. </a:t>
            </a:r>
          </a:p>
          <a:p>
            <a:endParaRPr lang="en-US" dirty="0"/>
          </a:p>
        </p:txBody>
      </p:sp>
      <p:sp>
        <p:nvSpPr>
          <p:cNvPr id="4" name="Slide Number Placeholder 3"/>
          <p:cNvSpPr>
            <a:spLocks noGrp="1"/>
          </p:cNvSpPr>
          <p:nvPr>
            <p:ph type="sldNum" sz="quarter" idx="5"/>
          </p:nvPr>
        </p:nvSpPr>
        <p:spPr/>
        <p:txBody>
          <a:bodyPr/>
          <a:lstStyle/>
          <a:p>
            <a:fld id="{58066DEC-825A-457C-BC71-C1D5FF517701}" type="slidenum">
              <a:rPr lang="en-US" smtClean="0"/>
              <a:t>5</a:t>
            </a:fld>
            <a:endParaRPr lang="en-US"/>
          </a:p>
        </p:txBody>
      </p:sp>
    </p:spTree>
    <p:extLst>
      <p:ext uri="{BB962C8B-B14F-4D97-AF65-F5344CB8AC3E}">
        <p14:creationId xmlns:p14="http://schemas.microsoft.com/office/powerpoint/2010/main" val="40448507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607CCB-C25F-2612-99E6-98E8B6E19E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E64F0B-9915-2943-8181-FABC09D13E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D0DC55-8CC0-B0F6-D56F-67634D814E1B}"/>
              </a:ext>
            </a:extLst>
          </p:cNvPr>
          <p:cNvSpPr>
            <a:spLocks noGrp="1"/>
          </p:cNvSpPr>
          <p:nvPr>
            <p:ph type="body" idx="1"/>
          </p:nvPr>
        </p:nvSpPr>
        <p:spPr/>
        <p:txBody>
          <a:bodyPr/>
          <a:lstStyle/>
          <a:p>
            <a:r>
              <a:rPr lang="en-US" b="1" dirty="0"/>
              <a:t>LACY</a:t>
            </a:r>
          </a:p>
          <a:p>
            <a:endParaRPr lang="en-US" dirty="0"/>
          </a:p>
          <a:p>
            <a:r>
              <a:rPr lang="en-US" dirty="0"/>
              <a:t>NDDPI is partnering with REL Central to tackle 3 goals:</a:t>
            </a:r>
          </a:p>
          <a:p>
            <a:pPr marL="457200" indent="-457200">
              <a:buAutoNum type="arabicParenR"/>
            </a:pPr>
            <a:r>
              <a:rPr lang="en-US" dirty="0"/>
              <a:t>Surface deeper insights into the </a:t>
            </a:r>
            <a:r>
              <a:rPr lang="en-US" dirty="0" err="1"/>
              <a:t>SoR</a:t>
            </a:r>
            <a:r>
              <a:rPr lang="en-US" dirty="0"/>
              <a:t> implementation data they currently have</a:t>
            </a:r>
            <a:endParaRPr lang="en-US" dirty="0">
              <a:ea typeface="Calibri"/>
              <a:cs typeface="Calibri"/>
            </a:endParaRPr>
          </a:p>
          <a:p>
            <a:pPr marL="457200" indent="-457200">
              <a:buAutoNum type="arabicParenR"/>
            </a:pPr>
            <a:r>
              <a:rPr lang="en-US" dirty="0"/>
              <a:t>Develop actionable evidence about </a:t>
            </a:r>
            <a:r>
              <a:rPr lang="en-US" dirty="0" err="1"/>
              <a:t>SoR</a:t>
            </a:r>
            <a:r>
              <a:rPr lang="en-US" dirty="0"/>
              <a:t> implementation and outcomes</a:t>
            </a:r>
          </a:p>
          <a:p>
            <a:pPr marL="457200" marR="0" lvl="0" indent="-457200" algn="l" defTabSz="914400" rtl="0" eaLnBrk="1" fontAlgn="auto" latinLnBrk="0" hangingPunct="1">
              <a:lnSpc>
                <a:spcPct val="100000"/>
              </a:lnSpc>
              <a:spcBef>
                <a:spcPts val="0"/>
              </a:spcBef>
              <a:spcAft>
                <a:spcPts val="0"/>
              </a:spcAft>
              <a:buClrTx/>
              <a:buSzTx/>
              <a:buFontTx/>
              <a:buAutoNum type="arabicParenR"/>
              <a:tabLst/>
              <a:defRPr/>
            </a:pPr>
            <a:r>
              <a:rPr lang="en-US" dirty="0"/>
              <a:t>Co-develop evidence-based guidance to help their educators address specific literacy instructional challenges</a:t>
            </a:r>
          </a:p>
          <a:p>
            <a:pPr marL="0" indent="0">
              <a:buNone/>
            </a:pPr>
            <a:endParaRPr lang="en-US" dirty="0">
              <a:ea typeface="Calibri"/>
              <a:cs typeface="Calibri"/>
            </a:endParaRPr>
          </a:p>
          <a:p>
            <a:endParaRPr lang="en-US" dirty="0">
              <a:ea typeface="+mn-lt"/>
              <a:cs typeface="+mn-lt"/>
            </a:endParaRPr>
          </a:p>
          <a:p>
            <a:endParaRPr lang="en-US" dirty="0"/>
          </a:p>
        </p:txBody>
      </p:sp>
      <p:sp>
        <p:nvSpPr>
          <p:cNvPr id="4" name="Date Placeholder 3">
            <a:extLst>
              <a:ext uri="{FF2B5EF4-FFF2-40B4-BE49-F238E27FC236}">
                <a16:creationId xmlns:a16="http://schemas.microsoft.com/office/drawing/2014/main" id="{287771C8-59FB-1E94-DD2D-7337315D551B}"/>
              </a:ext>
            </a:extLst>
          </p:cNvPr>
          <p:cNvSpPr>
            <a:spLocks noGrp="1"/>
          </p:cNvSpPr>
          <p:nvPr>
            <p:ph type="dt" idx="1"/>
          </p:nvPr>
        </p:nvSpPr>
        <p:spPr/>
        <p:txBody>
          <a:bodyPr/>
          <a:lstStyle/>
          <a:p>
            <a:endParaRPr lang="en-US"/>
          </a:p>
        </p:txBody>
      </p:sp>
      <p:sp>
        <p:nvSpPr>
          <p:cNvPr id="5" name="Slide Number Placeholder 4">
            <a:extLst>
              <a:ext uri="{FF2B5EF4-FFF2-40B4-BE49-F238E27FC236}">
                <a16:creationId xmlns:a16="http://schemas.microsoft.com/office/drawing/2014/main" id="{7F1F536C-D632-B3BB-8527-92827D50811A}"/>
              </a:ext>
            </a:extLst>
          </p:cNvPr>
          <p:cNvSpPr>
            <a:spLocks noGrp="1"/>
          </p:cNvSpPr>
          <p:nvPr>
            <p:ph type="sldNum" sz="quarter" idx="5"/>
          </p:nvPr>
        </p:nvSpPr>
        <p:spPr/>
        <p:txBody>
          <a:bodyPr/>
          <a:lstStyle/>
          <a:p>
            <a:fld id="{6521DA46-5590-4D8B-AEE7-17882605FE08}" type="slidenum">
              <a:rPr lang="en-US" smtClean="0"/>
              <a:t>6</a:t>
            </a:fld>
            <a:endParaRPr lang="en-US"/>
          </a:p>
        </p:txBody>
      </p:sp>
    </p:spTree>
    <p:extLst>
      <p:ext uri="{BB962C8B-B14F-4D97-AF65-F5344CB8AC3E}">
        <p14:creationId xmlns:p14="http://schemas.microsoft.com/office/powerpoint/2010/main" val="25150296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LACY</a:t>
            </a:r>
          </a:p>
          <a:p>
            <a:endParaRPr lang="en-US" dirty="0"/>
          </a:p>
          <a:p>
            <a:r>
              <a:rPr lang="en-US" dirty="0"/>
              <a:t>A couple examples of our work together so far.</a:t>
            </a:r>
          </a:p>
          <a:p>
            <a:endParaRPr lang="en-US" dirty="0">
              <a:ea typeface="+mn-lt"/>
              <a:cs typeface="+mn-lt"/>
            </a:endParaRPr>
          </a:p>
          <a:p>
            <a:pPr marL="0" marR="0" lvl="0" indent="0" algn="l" defTabSz="1828891" rtl="0" eaLnBrk="1" fontAlgn="auto" latinLnBrk="0" hangingPunct="1">
              <a:lnSpc>
                <a:spcPct val="100000"/>
              </a:lnSpc>
              <a:spcBef>
                <a:spcPts val="0"/>
              </a:spcBef>
              <a:spcAft>
                <a:spcPts val="0"/>
              </a:spcAft>
              <a:buClrTx/>
              <a:buSzTx/>
              <a:buFont typeface="Calibri" panose="020F0502020204030204" pitchFamily="34" charset="0"/>
              <a:buNone/>
              <a:tabLst/>
              <a:defRPr/>
            </a:pPr>
            <a:r>
              <a:rPr lang="en-US" sz="1200" dirty="0">
                <a:effectLst/>
                <a:latin typeface="Calibri" panose="020F0502020204030204" pitchFamily="34" charset="0"/>
                <a:ea typeface="Calibri" panose="020F0502020204030204" pitchFamily="34" charset="0"/>
              </a:rPr>
              <a:t>We started w/the first goal: Creating deeper</a:t>
            </a:r>
            <a:r>
              <a:rPr lang="en-US" sz="1200" dirty="0"/>
              <a:t> insights into current Science of Reading implementation. We co-interpreted the state’s data that schools are required to report every 1, 2, or 3 years (depending on the school’s ratings). </a:t>
            </a:r>
          </a:p>
          <a:p>
            <a:pPr marL="0" marR="0" lvl="0" indent="0" algn="l" defTabSz="1828891" rtl="0" eaLnBrk="1" fontAlgn="auto" latinLnBrk="0" hangingPunct="1">
              <a:lnSpc>
                <a:spcPct val="100000"/>
              </a:lnSpc>
              <a:spcBef>
                <a:spcPts val="0"/>
              </a:spcBef>
              <a:spcAft>
                <a:spcPts val="0"/>
              </a:spcAft>
              <a:buClrTx/>
              <a:buSzTx/>
              <a:buFont typeface="Calibri" panose="020F0502020204030204" pitchFamily="34" charset="0"/>
              <a:buNone/>
              <a:tabLst/>
              <a:defRPr/>
            </a:pPr>
            <a:endParaRPr lang="en-US" sz="1200" dirty="0"/>
          </a:p>
          <a:p>
            <a:pPr marL="0" marR="0" lvl="0" indent="0" algn="l" defTabSz="1828891" rtl="0" eaLnBrk="1" fontAlgn="auto" latinLnBrk="0" hangingPunct="1">
              <a:lnSpc>
                <a:spcPct val="100000"/>
              </a:lnSpc>
              <a:spcBef>
                <a:spcPts val="0"/>
              </a:spcBef>
              <a:spcAft>
                <a:spcPts val="0"/>
              </a:spcAft>
              <a:buClrTx/>
              <a:buSzTx/>
              <a:buFont typeface="Calibri" panose="020F0502020204030204" pitchFamily="34" charset="0"/>
              <a:buNone/>
              <a:tabLst/>
              <a:defRPr/>
            </a:pPr>
            <a:r>
              <a:rPr lang="en-US" sz="1200" dirty="0"/>
              <a:t>This is one example of what we found:</a:t>
            </a:r>
          </a:p>
          <a:p>
            <a:pPr marL="0" marR="0" lvl="0" indent="0" algn="l" defTabSz="1828891" rtl="0" eaLnBrk="1" fontAlgn="auto" latinLnBrk="0" hangingPunct="1">
              <a:lnSpc>
                <a:spcPct val="100000"/>
              </a:lnSpc>
              <a:spcBef>
                <a:spcPts val="0"/>
              </a:spcBef>
              <a:spcAft>
                <a:spcPts val="0"/>
              </a:spcAft>
              <a:buClrTx/>
              <a:buSzTx/>
              <a:buFont typeface="Calibri" panose="020F0502020204030204" pitchFamily="34" charset="0"/>
              <a:buNone/>
              <a:tabLst/>
              <a:defRPr/>
            </a:pPr>
            <a:r>
              <a:rPr lang="en-US" sz="1200" dirty="0"/>
              <a:t>-Most schools (87%) were rated strong for implementation of the required literacy assessments (all that green in the L-most chart), but there were more differences in ratings for literacy curricula (middle) and PD requirements (right).</a:t>
            </a:r>
          </a:p>
          <a:p>
            <a:pPr marL="0" marR="0" lvl="0" indent="0" algn="l" defTabSz="1828891" rtl="0" eaLnBrk="1" fontAlgn="auto" latinLnBrk="0" hangingPunct="1">
              <a:lnSpc>
                <a:spcPct val="100000"/>
              </a:lnSpc>
              <a:spcBef>
                <a:spcPts val="0"/>
              </a:spcBef>
              <a:spcAft>
                <a:spcPts val="0"/>
              </a:spcAft>
              <a:buClrTx/>
              <a:buSzTx/>
              <a:buFont typeface="Calibri" panose="020F0502020204030204" pitchFamily="34" charset="0"/>
              <a:buNone/>
              <a:tabLst/>
              <a:defRPr/>
            </a:pPr>
            <a:r>
              <a:rPr lang="en-US" sz="1200" dirty="0"/>
              <a:t>-Just under half of schools were rated strong in each of these other two areas.</a:t>
            </a:r>
          </a:p>
          <a:p>
            <a:pPr marL="0" marR="0" lvl="0" indent="0" algn="l" defTabSz="1828891" rtl="0" eaLnBrk="1" fontAlgn="auto" latinLnBrk="0" hangingPunct="1">
              <a:lnSpc>
                <a:spcPct val="100000"/>
              </a:lnSpc>
              <a:spcBef>
                <a:spcPts val="0"/>
              </a:spcBef>
              <a:spcAft>
                <a:spcPts val="0"/>
              </a:spcAft>
              <a:buClrTx/>
              <a:buSzTx/>
              <a:buFont typeface="Calibri" panose="020F0502020204030204" pitchFamily="34" charset="0"/>
              <a:buNone/>
              <a:tabLst/>
              <a:defRPr/>
            </a:pPr>
            <a:endParaRPr lang="en-US" sz="1200" dirty="0"/>
          </a:p>
          <a:p>
            <a:pPr marL="0" marR="0" lvl="0" indent="0" algn="l" defTabSz="1828891" rtl="0" eaLnBrk="1" fontAlgn="auto" latinLnBrk="0" hangingPunct="1">
              <a:lnSpc>
                <a:spcPct val="100000"/>
              </a:lnSpc>
              <a:spcBef>
                <a:spcPts val="0"/>
              </a:spcBef>
              <a:spcAft>
                <a:spcPts val="0"/>
              </a:spcAft>
              <a:buClrTx/>
              <a:buSzTx/>
              <a:buFont typeface="Calibri" panose="020F0502020204030204" pitchFamily="34" charset="0"/>
              <a:buNone/>
              <a:tabLst/>
              <a:defRPr/>
            </a:pPr>
            <a:r>
              <a:rPr lang="en-US" sz="1200" dirty="0"/>
              <a:t>From here, we also looked at more detailed patterns in schools’ implementation of these requirements as well as patterns in schools’ performance on the ELA state test.</a:t>
            </a:r>
          </a:p>
          <a:p>
            <a:endParaRPr lang="en-US" dirty="0"/>
          </a:p>
        </p:txBody>
      </p:sp>
      <p:sp>
        <p:nvSpPr>
          <p:cNvPr id="4" name="Slide Number Placeholder 3"/>
          <p:cNvSpPr>
            <a:spLocks noGrp="1"/>
          </p:cNvSpPr>
          <p:nvPr>
            <p:ph type="sldNum" sz="quarter" idx="5"/>
          </p:nvPr>
        </p:nvSpPr>
        <p:spPr/>
        <p:txBody>
          <a:bodyPr/>
          <a:lstStyle/>
          <a:p>
            <a:fld id="{58066DEC-825A-457C-BC71-C1D5FF517701}" type="slidenum">
              <a:rPr lang="en-US" smtClean="0"/>
              <a:t>7</a:t>
            </a:fld>
            <a:endParaRPr lang="en-US"/>
          </a:p>
        </p:txBody>
      </p:sp>
    </p:spTree>
    <p:extLst>
      <p:ext uri="{BB962C8B-B14F-4D97-AF65-F5344CB8AC3E}">
        <p14:creationId xmlns:p14="http://schemas.microsoft.com/office/powerpoint/2010/main" val="25157563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33336C-E60D-9CA4-ADA4-E9D838C203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4A11CD-E38A-1D7C-FEAF-1F37CDBA21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2A59A6-D51D-32DD-2CA9-1BB36630DD9F}"/>
              </a:ext>
            </a:extLst>
          </p:cNvPr>
          <p:cNvSpPr>
            <a:spLocks noGrp="1"/>
          </p:cNvSpPr>
          <p:nvPr>
            <p:ph type="body" idx="1"/>
          </p:nvPr>
        </p:nvSpPr>
        <p:spPr/>
        <p:txBody>
          <a:bodyPr/>
          <a:lstStyle/>
          <a:p>
            <a:r>
              <a:rPr lang="en-US" b="1" dirty="0"/>
              <a:t>LACY</a:t>
            </a:r>
          </a:p>
          <a:p>
            <a:endParaRPr lang="en-US" dirty="0"/>
          </a:p>
          <a:p>
            <a:pPr marL="171450" indent="-171450" fontAlgn="base">
              <a:buFont typeface="Arial" panose="020B0604020202020204" pitchFamily="34" charset="0"/>
              <a:buChar char="•"/>
            </a:pPr>
            <a:r>
              <a:rPr lang="en-US" sz="1200" b="0" i="0" kern="1200" dirty="0">
                <a:solidFill>
                  <a:schemeClr val="tx1"/>
                </a:solidFill>
                <a:effectLst/>
                <a:latin typeface="+mn-lt"/>
                <a:ea typeface="+mn-ea"/>
                <a:cs typeface="+mn-cs"/>
              </a:rPr>
              <a:t>We also examined ELA grade 3 data from SY 2024/2025 year, by looking at where actual achievement differed statistically from an expected achievement measure that considered all sorts of observable factors about students and schools. We were interested in those schools because the difference between actual and expected achievement suggests something else may be going on to get to those actual outcomes. We were interested to see if there was any correlation with the implementation ratings. </a:t>
            </a:r>
          </a:p>
          <a:p>
            <a:pPr marL="171450" indent="-171450" fontAlgn="base">
              <a:buFont typeface="Arial" panose="020B0604020202020204" pitchFamily="34" charset="0"/>
              <a:buChar char="•"/>
            </a:pPr>
            <a:r>
              <a:rPr lang="en-US" sz="1200" b="0" i="0" kern="1200" dirty="0">
                <a:solidFill>
                  <a:schemeClr val="tx1"/>
                </a:solidFill>
                <a:effectLst/>
                <a:latin typeface="+mn-lt"/>
                <a:ea typeface="+mn-ea"/>
                <a:cs typeface="+mn-cs"/>
              </a:rPr>
              <a:t>We found that Schools outperforming expectations were geographically dispersed, sometimes near schools performing below expectations.</a:t>
            </a:r>
          </a:p>
          <a:p>
            <a:pPr marL="171450" indent="-171450" fontAlgn="base">
              <a:buFont typeface="Arial" panose="020B0604020202020204" pitchFamily="34" charset="0"/>
              <a:buChar char="•"/>
            </a:pPr>
            <a:r>
              <a:rPr lang="en-US" sz="1200" b="0" i="0" kern="1200" dirty="0">
                <a:solidFill>
                  <a:schemeClr val="tx1"/>
                </a:solidFill>
                <a:effectLst/>
                <a:latin typeface="+mn-lt"/>
                <a:ea typeface="+mn-ea"/>
                <a:cs typeface="+mn-cs"/>
              </a:rPr>
              <a:t>Outperforming schools served fewer low-income students and English learners, but were similar to growth-opportunity schools on special education and K–3 retention</a:t>
            </a:r>
          </a:p>
          <a:p>
            <a:pPr marL="171450" indent="-171450" fontAlgn="base">
              <a:buFont typeface="Arial" panose="020B0604020202020204" pitchFamily="34" charset="0"/>
              <a:buChar char="•"/>
            </a:pPr>
            <a:r>
              <a:rPr lang="en-US" sz="1200" b="0" i="0" kern="1200" dirty="0">
                <a:solidFill>
                  <a:schemeClr val="tx1"/>
                </a:solidFill>
                <a:effectLst/>
                <a:latin typeface="+mn-lt"/>
                <a:ea typeface="+mn-ea"/>
                <a:cs typeface="+mn-cs"/>
              </a:rPr>
              <a:t>Thie indicates that although demographics and resources matter, but do not fully explain outcomes. Similar schools can produce different results, suggesting other factors may shape early literacy success.</a:t>
            </a:r>
            <a:endParaRPr lang="en-US" dirty="0"/>
          </a:p>
        </p:txBody>
      </p:sp>
      <p:sp>
        <p:nvSpPr>
          <p:cNvPr id="4" name="Slide Number Placeholder 3">
            <a:extLst>
              <a:ext uri="{FF2B5EF4-FFF2-40B4-BE49-F238E27FC236}">
                <a16:creationId xmlns:a16="http://schemas.microsoft.com/office/drawing/2014/main" id="{09AF4691-B1F1-4D79-09D9-83FACB51843B}"/>
              </a:ext>
            </a:extLst>
          </p:cNvPr>
          <p:cNvSpPr>
            <a:spLocks noGrp="1"/>
          </p:cNvSpPr>
          <p:nvPr>
            <p:ph type="sldNum" sz="quarter" idx="5"/>
          </p:nvPr>
        </p:nvSpPr>
        <p:spPr/>
        <p:txBody>
          <a:bodyPr/>
          <a:lstStyle/>
          <a:p>
            <a:fld id="{58066DEC-825A-457C-BC71-C1D5FF517701}" type="slidenum">
              <a:rPr lang="en-US" smtClean="0"/>
              <a:t>8</a:t>
            </a:fld>
            <a:endParaRPr lang="en-US"/>
          </a:p>
        </p:txBody>
      </p:sp>
    </p:spTree>
    <p:extLst>
      <p:ext uri="{BB962C8B-B14F-4D97-AF65-F5344CB8AC3E}">
        <p14:creationId xmlns:p14="http://schemas.microsoft.com/office/powerpoint/2010/main" val="36533114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LACY + BRENDA</a:t>
            </a:r>
          </a:p>
          <a:p>
            <a:endParaRPr lang="en-US" dirty="0"/>
          </a:p>
          <a:p>
            <a:r>
              <a:rPr lang="en-US" dirty="0"/>
              <a:t>Lacy</a:t>
            </a:r>
          </a:p>
          <a:p>
            <a:pPr marL="171450" indent="-171450">
              <a:buFont typeface="Arial" panose="020B0604020202020204" pitchFamily="34" charset="0"/>
              <a:buChar char="•"/>
            </a:pPr>
            <a:r>
              <a:rPr lang="en-US" dirty="0"/>
              <a:t>We’re using what we’ve learned to identify potential changes and sharpen our learning questions. </a:t>
            </a:r>
          </a:p>
          <a:p>
            <a:pPr marL="171450" indent="-171450">
              <a:buFont typeface="Arial" panose="020B0604020202020204" pitchFamily="34" charset="0"/>
              <a:buChar char="•"/>
            </a:pPr>
            <a:r>
              <a:rPr lang="en-US" dirty="0"/>
              <a:t>While there may be opportunities to strengthen curriculum and PD implementation, our findings suggest there is no single lever for improving outcomes.</a:t>
            </a:r>
          </a:p>
          <a:p>
            <a:pPr marL="171450" indent="-171450">
              <a:buFont typeface="Arial" panose="020B0604020202020204" pitchFamily="34" charset="0"/>
              <a:buChar char="•"/>
            </a:pPr>
            <a:endParaRPr lang="en-US" dirty="0"/>
          </a:p>
          <a:p>
            <a:pPr marL="0" indent="0">
              <a:buFont typeface="Arial" panose="020B0604020202020204" pitchFamily="34" charset="0"/>
              <a:buNone/>
            </a:pPr>
            <a:r>
              <a:rPr lang="en-US" dirty="0"/>
              <a:t>Brenda </a:t>
            </a:r>
          </a:p>
          <a:p>
            <a:pPr marL="171450" indent="-171450">
              <a:buFont typeface="Arial" panose="020B0604020202020204" pitchFamily="34" charset="0"/>
              <a:buChar char="•"/>
            </a:pPr>
            <a:r>
              <a:rPr lang="en-US" dirty="0"/>
              <a:t>We’re identifying opportunities to streamline data collection and focus on information that is most useful for decision-making and learning.</a:t>
            </a:r>
          </a:p>
          <a:p>
            <a:pPr marL="171450" indent="-171450">
              <a:buFont typeface="Arial" panose="020B0604020202020204" pitchFamily="34" charset="0"/>
              <a:buChar char="•"/>
            </a:pPr>
            <a:r>
              <a:rPr lang="en-US" dirty="0"/>
              <a:t>As we refine questions about areas such as classroom implementation, we want data collection to be purposeful and, where possible, help schools reflect on their own implementation.</a:t>
            </a:r>
          </a:p>
          <a:p>
            <a:pPr marL="171450" indent="-171450">
              <a:buFont typeface="Arial" panose="020B0604020202020204" pitchFamily="34" charset="0"/>
              <a:buChar char="•"/>
            </a:pPr>
            <a:r>
              <a:rPr lang="en-US" dirty="0"/>
              <a:t>We also need to work within clear statutory boundaries, ensuring a direct connection between what districts and schools are asked to report and what the law allows us to collect.</a:t>
            </a:r>
          </a:p>
        </p:txBody>
      </p:sp>
      <p:sp>
        <p:nvSpPr>
          <p:cNvPr id="4" name="Slide Number Placeholder 3"/>
          <p:cNvSpPr>
            <a:spLocks noGrp="1"/>
          </p:cNvSpPr>
          <p:nvPr>
            <p:ph type="sldNum" sz="quarter" idx="5"/>
          </p:nvPr>
        </p:nvSpPr>
        <p:spPr/>
        <p:txBody>
          <a:bodyPr/>
          <a:lstStyle/>
          <a:p>
            <a:fld id="{58066DEC-825A-457C-BC71-C1D5FF517701}" type="slidenum">
              <a:rPr lang="en-US" smtClean="0"/>
              <a:t>9</a:t>
            </a:fld>
            <a:endParaRPr lang="en-US"/>
          </a:p>
        </p:txBody>
      </p:sp>
    </p:spTree>
    <p:extLst>
      <p:ext uri="{BB962C8B-B14F-4D97-AF65-F5344CB8AC3E}">
        <p14:creationId xmlns:p14="http://schemas.microsoft.com/office/powerpoint/2010/main" val="63975030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sv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D77077-049C-7F7E-3E15-08B0B5078448}"/>
              </a:ext>
            </a:extLst>
          </p:cNvPr>
          <p:cNvSpPr>
            <a:spLocks noGrp="1"/>
          </p:cNvSpPr>
          <p:nvPr>
            <p:ph type="title" hasCustomPrompt="1"/>
          </p:nvPr>
        </p:nvSpPr>
        <p:spPr>
          <a:xfrm>
            <a:off x="838200" y="3784601"/>
            <a:ext cx="4806317" cy="2286000"/>
          </a:xfrm>
        </p:spPr>
        <p:txBody>
          <a:bodyPr lIns="0" tIns="0" rIns="0" bIns="0">
            <a:normAutofit/>
          </a:bodyPr>
          <a:lstStyle>
            <a:lvl1pPr>
              <a:lnSpc>
                <a:spcPts val="4800"/>
              </a:lnSpc>
              <a:defRPr sz="4800" cap="all" baseline="0">
                <a:solidFill>
                  <a:srgbClr val="388685"/>
                </a:solidFill>
              </a:defRPr>
            </a:lvl1pPr>
          </a:lstStyle>
          <a:p>
            <a:r>
              <a:rPr lang="en-US"/>
              <a:t>Name of Presentation</a:t>
            </a:r>
          </a:p>
        </p:txBody>
      </p:sp>
      <p:sp>
        <p:nvSpPr>
          <p:cNvPr id="3" name="Rectangle 2">
            <a:extLst>
              <a:ext uri="{FF2B5EF4-FFF2-40B4-BE49-F238E27FC236}">
                <a16:creationId xmlns:a16="http://schemas.microsoft.com/office/drawing/2014/main" id="{FD47E644-28B3-83C4-9B5A-8C9DA50124A6}"/>
              </a:ext>
            </a:extLst>
          </p:cNvPr>
          <p:cNvSpPr/>
          <p:nvPr userDrawn="1"/>
        </p:nvSpPr>
        <p:spPr>
          <a:xfrm>
            <a:off x="0" y="3784600"/>
            <a:ext cx="711200" cy="2286000"/>
          </a:xfrm>
          <a:prstGeom prst="rect">
            <a:avLst/>
          </a:prstGeom>
          <a:solidFill>
            <a:srgbClr val="0F41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6" name="Rectangle 5">
            <a:extLst>
              <a:ext uri="{FF2B5EF4-FFF2-40B4-BE49-F238E27FC236}">
                <a16:creationId xmlns:a16="http://schemas.microsoft.com/office/drawing/2014/main" id="{63768C85-F493-DE53-8510-378790C1FF1C}"/>
              </a:ext>
            </a:extLst>
          </p:cNvPr>
          <p:cNvSpPr/>
          <p:nvPr userDrawn="1"/>
        </p:nvSpPr>
        <p:spPr>
          <a:xfrm>
            <a:off x="11176001" y="4571987"/>
            <a:ext cx="30479" cy="797910"/>
          </a:xfrm>
          <a:prstGeom prst="rect">
            <a:avLst/>
          </a:prstGeom>
          <a:solidFill>
            <a:srgbClr val="8839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noFill/>
            </a:endParaRPr>
          </a:p>
        </p:txBody>
      </p:sp>
      <p:sp>
        <p:nvSpPr>
          <p:cNvPr id="9" name="Text Placeholder 8">
            <a:extLst>
              <a:ext uri="{FF2B5EF4-FFF2-40B4-BE49-F238E27FC236}">
                <a16:creationId xmlns:a16="http://schemas.microsoft.com/office/drawing/2014/main" id="{0A93D5FB-4A0C-5C84-F48A-BB94E062E70C}"/>
              </a:ext>
            </a:extLst>
          </p:cNvPr>
          <p:cNvSpPr>
            <a:spLocks noGrp="1"/>
          </p:cNvSpPr>
          <p:nvPr>
            <p:ph type="body" sz="quarter" idx="10" hasCustomPrompt="1"/>
          </p:nvPr>
        </p:nvSpPr>
        <p:spPr>
          <a:xfrm>
            <a:off x="6943725" y="4571987"/>
            <a:ext cx="4083050" cy="798526"/>
          </a:xfrm>
        </p:spPr>
        <p:txBody>
          <a:bodyPr lIns="0" tIns="0" rIns="0" bIns="0" anchor="ctr" anchorCtr="0">
            <a:noAutofit/>
          </a:bodyPr>
          <a:lstStyle>
            <a:lvl1pPr marL="0" indent="0">
              <a:lnSpc>
                <a:spcPct val="100000"/>
              </a:lnSpc>
              <a:spcBef>
                <a:spcPts val="0"/>
              </a:spcBef>
              <a:buNone/>
              <a:defRPr sz="1600" baseline="0">
                <a:solidFill>
                  <a:srgbClr val="0F416B"/>
                </a:solidFill>
              </a:defRPr>
            </a:lvl1pPr>
            <a:lvl2pPr marL="457200" indent="0">
              <a:buNone/>
              <a:defRPr/>
            </a:lvl2pPr>
            <a:lvl3pPr marL="914400" indent="0">
              <a:buNone/>
              <a:defRPr/>
            </a:lvl3pPr>
            <a:lvl4pPr marL="1371600" indent="0">
              <a:buNone/>
              <a:defRPr/>
            </a:lvl4pPr>
            <a:lvl5pPr marL="1828800" indent="0">
              <a:buNone/>
              <a:defRPr/>
            </a:lvl5pPr>
          </a:lstStyle>
          <a:p>
            <a:pPr algn="r"/>
            <a:r>
              <a:rPr lang="en-US" sz="2800">
                <a:solidFill>
                  <a:srgbClr val="002060"/>
                </a:solidFill>
                <a:latin typeface="Segoe UI" panose="020B0502040204020203" pitchFamily="34" charset="0"/>
                <a:cs typeface="Segoe UI" panose="020B0502040204020203" pitchFamily="34" charset="0"/>
              </a:rPr>
              <a:t>Summary of presentation</a:t>
            </a:r>
          </a:p>
        </p:txBody>
      </p:sp>
      <p:pic>
        <p:nvPicPr>
          <p:cNvPr id="7" name="Picture 6" descr="A picture containing text, sign&#10;&#10;AI-generated content may be incorrect.">
            <a:extLst>
              <a:ext uri="{FF2B5EF4-FFF2-40B4-BE49-F238E27FC236}">
                <a16:creationId xmlns:a16="http://schemas.microsoft.com/office/drawing/2014/main" id="{D5407221-20A9-35A1-815C-8A247643AA0B}"/>
              </a:ext>
            </a:extLst>
          </p:cNvPr>
          <p:cNvPicPr>
            <a:picLocks noChangeAspect="1"/>
          </p:cNvPicPr>
          <p:nvPr userDrawn="1"/>
        </p:nvPicPr>
        <p:blipFill>
          <a:blip r:embed="rId2"/>
          <a:stretch>
            <a:fillRect/>
          </a:stretch>
        </p:blipFill>
        <p:spPr>
          <a:xfrm>
            <a:off x="838200" y="665911"/>
            <a:ext cx="3888230" cy="972058"/>
          </a:xfrm>
          <a:prstGeom prst="rect">
            <a:avLst/>
          </a:prstGeom>
        </p:spPr>
      </p:pic>
    </p:spTree>
    <p:extLst>
      <p:ext uri="{BB962C8B-B14F-4D97-AF65-F5344CB8AC3E}">
        <p14:creationId xmlns:p14="http://schemas.microsoft.com/office/powerpoint/2010/main" val="30402362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mage Top">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32D78D7-4FD6-CB80-7600-6E9B4C806966}"/>
              </a:ext>
            </a:extLst>
          </p:cNvPr>
          <p:cNvSpPr/>
          <p:nvPr userDrawn="1"/>
        </p:nvSpPr>
        <p:spPr>
          <a:xfrm>
            <a:off x="0" y="0"/>
            <a:ext cx="12192000" cy="1320800"/>
          </a:xfrm>
          <a:prstGeom prst="rect">
            <a:avLst/>
          </a:prstGeom>
          <a:solidFill>
            <a:srgbClr val="0F41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6">
            <a:extLst>
              <a:ext uri="{FF2B5EF4-FFF2-40B4-BE49-F238E27FC236}">
                <a16:creationId xmlns:a16="http://schemas.microsoft.com/office/drawing/2014/main" id="{38759FB5-F483-7315-8EA4-D2E5C1F4C16A}"/>
              </a:ext>
            </a:extLst>
          </p:cNvPr>
          <p:cNvSpPr>
            <a:spLocks noGrp="1"/>
          </p:cNvSpPr>
          <p:nvPr>
            <p:ph type="pic" sz="quarter" idx="10"/>
          </p:nvPr>
        </p:nvSpPr>
        <p:spPr>
          <a:xfrm>
            <a:off x="646543" y="660400"/>
            <a:ext cx="10898910" cy="2840037"/>
          </a:xfrm>
          <a:solidFill>
            <a:schemeClr val="bg1"/>
          </a:solidFill>
        </p:spPr>
        <p:txBody>
          <a:bodyPr/>
          <a:lstStyle/>
          <a:p>
            <a:r>
              <a:rPr lang="en-US"/>
              <a:t>Click icon to add picture</a:t>
            </a:r>
          </a:p>
        </p:txBody>
      </p:sp>
      <p:sp>
        <p:nvSpPr>
          <p:cNvPr id="8" name="Title 7">
            <a:extLst>
              <a:ext uri="{FF2B5EF4-FFF2-40B4-BE49-F238E27FC236}">
                <a16:creationId xmlns:a16="http://schemas.microsoft.com/office/drawing/2014/main" id="{93EDB22F-D600-89AA-0431-7B3DF4C8CF34}"/>
              </a:ext>
            </a:extLst>
          </p:cNvPr>
          <p:cNvSpPr>
            <a:spLocks noGrp="1"/>
          </p:cNvSpPr>
          <p:nvPr>
            <p:ph type="title" hasCustomPrompt="1"/>
          </p:nvPr>
        </p:nvSpPr>
        <p:spPr>
          <a:xfrm>
            <a:off x="-1" y="3708373"/>
            <a:ext cx="12192001" cy="636741"/>
          </a:xfrm>
        </p:spPr>
        <p:txBody>
          <a:bodyPr lIns="0" tIns="0" rIns="0" bIns="0"/>
          <a:lstStyle>
            <a:lvl1pPr algn="ctr">
              <a:defRPr/>
            </a:lvl1pPr>
          </a:lstStyle>
          <a:p>
            <a:r>
              <a:rPr lang="en-US"/>
              <a:t>Title</a:t>
            </a:r>
          </a:p>
        </p:txBody>
      </p:sp>
      <p:sp>
        <p:nvSpPr>
          <p:cNvPr id="10" name="Text Placeholder 9">
            <a:extLst>
              <a:ext uri="{FF2B5EF4-FFF2-40B4-BE49-F238E27FC236}">
                <a16:creationId xmlns:a16="http://schemas.microsoft.com/office/drawing/2014/main" id="{E86A0AB8-9FBF-116F-661E-BFC6593A2EBC}"/>
              </a:ext>
            </a:extLst>
          </p:cNvPr>
          <p:cNvSpPr>
            <a:spLocks noGrp="1"/>
          </p:cNvSpPr>
          <p:nvPr>
            <p:ph type="body" sz="quarter" idx="11" hasCustomPrompt="1"/>
          </p:nvPr>
        </p:nvSpPr>
        <p:spPr>
          <a:xfrm>
            <a:off x="0" y="4792362"/>
            <a:ext cx="12192000" cy="1011316"/>
          </a:xfrm>
        </p:spPr>
        <p:txBody>
          <a:bodyPr lIns="0" tIns="0" rIns="0" bIns="0">
            <a:noAutofit/>
          </a:bodyPr>
          <a:lstStyle>
            <a:lvl1pPr marL="0" indent="0" algn="ctr">
              <a:lnSpc>
                <a:spcPct val="100000"/>
              </a:lnSpc>
              <a:spcBef>
                <a:spcPts val="0"/>
              </a:spcBef>
              <a:buNone/>
              <a:defRPr sz="1800" baseline="0">
                <a:solidFill>
                  <a:srgbClr val="080808"/>
                </a:solidFill>
              </a:defRPr>
            </a:lvl1pPr>
            <a:lvl2pPr marL="457200" indent="0" algn="ctr">
              <a:buNone/>
              <a:defRPr sz="1100"/>
            </a:lvl2pPr>
            <a:lvl3pPr marL="914400" indent="0" algn="ctr">
              <a:buNone/>
              <a:defRPr sz="1100"/>
            </a:lvl3pPr>
            <a:lvl4pPr marL="1371600" indent="0" algn="ctr">
              <a:buNone/>
              <a:defRPr sz="1100"/>
            </a:lvl4pPr>
            <a:lvl5pPr marL="1828800" indent="0" algn="ctr">
              <a:buNone/>
              <a:defRPr sz="1100"/>
            </a:lvl5pPr>
          </a:lstStyle>
          <a:p>
            <a:pPr lvl="0"/>
            <a:r>
              <a:rPr lang="en-US"/>
              <a:t>Insert text here</a:t>
            </a:r>
          </a:p>
        </p:txBody>
      </p:sp>
      <p:pic>
        <p:nvPicPr>
          <p:cNvPr id="7" name="Picture 6">
            <a:extLst>
              <a:ext uri="{FF2B5EF4-FFF2-40B4-BE49-F238E27FC236}">
                <a16:creationId xmlns:a16="http://schemas.microsoft.com/office/drawing/2014/main" id="{69C1B8DD-91DE-70FA-AAEB-4CE18384D399}"/>
              </a:ext>
            </a:extLst>
          </p:cNvPr>
          <p:cNvPicPr>
            <a:picLocks noChangeAspect="1"/>
          </p:cNvPicPr>
          <p:nvPr userDrawn="1"/>
        </p:nvPicPr>
        <p:blipFill>
          <a:blip r:embed="rId2"/>
          <a:srcRect/>
          <a:stretch/>
        </p:blipFill>
        <p:spPr>
          <a:xfrm>
            <a:off x="551997" y="6095739"/>
            <a:ext cx="323147" cy="282753"/>
          </a:xfrm>
          <a:prstGeom prst="rect">
            <a:avLst/>
          </a:prstGeom>
        </p:spPr>
      </p:pic>
      <p:sp>
        <p:nvSpPr>
          <p:cNvPr id="9" name="Text Placeholder 9">
            <a:extLst>
              <a:ext uri="{FF2B5EF4-FFF2-40B4-BE49-F238E27FC236}">
                <a16:creationId xmlns:a16="http://schemas.microsoft.com/office/drawing/2014/main" id="{C558F4C8-8FBF-B4C2-D0BD-7321F0273A6C}"/>
              </a:ext>
            </a:extLst>
          </p:cNvPr>
          <p:cNvSpPr>
            <a:spLocks noGrp="1"/>
          </p:cNvSpPr>
          <p:nvPr>
            <p:ph type="body" sz="quarter" idx="19" hasCustomPrompt="1"/>
          </p:nvPr>
        </p:nvSpPr>
        <p:spPr>
          <a:xfrm>
            <a:off x="935034" y="6075542"/>
            <a:ext cx="5373688" cy="323148"/>
          </a:xfrm>
        </p:spPr>
        <p:txBody>
          <a:bodyPr lIns="0" tIns="0" rIns="0" bIns="0" anchor="ctr" anchorCtr="0">
            <a:noAutofit/>
          </a:bodyPr>
          <a:lstStyle>
            <a:lvl1pPr marL="0" indent="0" algn="l">
              <a:lnSpc>
                <a:spcPct val="100000"/>
              </a:lnSpc>
              <a:spcBef>
                <a:spcPts val="0"/>
              </a:spcBef>
              <a:buNone/>
              <a:defRPr sz="1100" kern="0" cap="all" spc="300" baseline="0">
                <a:solidFill>
                  <a:srgbClr val="DAD1C8"/>
                </a:solidFill>
              </a:defRPr>
            </a:lvl1pPr>
            <a:lvl2pPr marL="457200" indent="0" algn="r">
              <a:lnSpc>
                <a:spcPct val="100000"/>
              </a:lnSpc>
              <a:spcBef>
                <a:spcPts val="0"/>
              </a:spcBef>
              <a:buNone/>
              <a:defRPr sz="1100" kern="0" cap="all" spc="300" baseline="0">
                <a:solidFill>
                  <a:srgbClr val="B6B0A2"/>
                </a:solidFill>
              </a:defRPr>
            </a:lvl2pPr>
            <a:lvl3pPr marL="914400" indent="0" algn="r">
              <a:lnSpc>
                <a:spcPct val="100000"/>
              </a:lnSpc>
              <a:spcBef>
                <a:spcPts val="0"/>
              </a:spcBef>
              <a:buNone/>
              <a:defRPr sz="1100" kern="0" cap="all" spc="300" baseline="0">
                <a:solidFill>
                  <a:srgbClr val="B6B0A2"/>
                </a:solidFill>
              </a:defRPr>
            </a:lvl3pPr>
            <a:lvl4pPr marL="1371600" indent="0" algn="r">
              <a:lnSpc>
                <a:spcPct val="100000"/>
              </a:lnSpc>
              <a:spcBef>
                <a:spcPts val="0"/>
              </a:spcBef>
              <a:buNone/>
              <a:defRPr sz="1100" kern="0" cap="all" spc="300" baseline="0">
                <a:solidFill>
                  <a:srgbClr val="B6B0A2"/>
                </a:solidFill>
              </a:defRPr>
            </a:lvl4pPr>
            <a:lvl5pPr marL="1828800" indent="0" algn="r">
              <a:lnSpc>
                <a:spcPct val="100000"/>
              </a:lnSpc>
              <a:spcBef>
                <a:spcPts val="0"/>
              </a:spcBef>
              <a:buNone/>
              <a:defRPr sz="1100" kern="0" cap="all" spc="300" baseline="0">
                <a:solidFill>
                  <a:srgbClr val="B6B0A2"/>
                </a:solidFill>
              </a:defRPr>
            </a:lvl5pPr>
          </a:lstStyle>
          <a:p>
            <a:pPr lvl="0"/>
            <a:r>
              <a:rPr lang="en-US"/>
              <a:t>TITLE OF presentation</a:t>
            </a:r>
          </a:p>
        </p:txBody>
      </p:sp>
      <p:sp>
        <p:nvSpPr>
          <p:cNvPr id="11" name="Text Placeholder 9">
            <a:extLst>
              <a:ext uri="{FF2B5EF4-FFF2-40B4-BE49-F238E27FC236}">
                <a16:creationId xmlns:a16="http://schemas.microsoft.com/office/drawing/2014/main" id="{45F187B8-8980-5744-705C-848E19C38772}"/>
              </a:ext>
            </a:extLst>
          </p:cNvPr>
          <p:cNvSpPr>
            <a:spLocks noGrp="1"/>
          </p:cNvSpPr>
          <p:nvPr>
            <p:ph type="body" sz="quarter" idx="20" hasCustomPrompt="1"/>
          </p:nvPr>
        </p:nvSpPr>
        <p:spPr>
          <a:xfrm>
            <a:off x="7515225" y="6075541"/>
            <a:ext cx="4150174" cy="323148"/>
          </a:xfrm>
        </p:spPr>
        <p:txBody>
          <a:bodyPr lIns="0" tIns="0" rIns="0" bIns="0" anchor="ctr" anchorCtr="0">
            <a:noAutofit/>
          </a:bodyPr>
          <a:lstStyle>
            <a:lvl1pPr marL="0" indent="0" algn="r">
              <a:lnSpc>
                <a:spcPct val="100000"/>
              </a:lnSpc>
              <a:spcBef>
                <a:spcPts val="0"/>
              </a:spcBef>
              <a:buNone/>
              <a:defRPr sz="1100" kern="0" cap="none" spc="300" baseline="0">
                <a:solidFill>
                  <a:srgbClr val="DAD1C8"/>
                </a:solidFill>
              </a:defRPr>
            </a:lvl1pPr>
            <a:lvl2pPr marL="457200" indent="0" algn="r">
              <a:lnSpc>
                <a:spcPct val="100000"/>
              </a:lnSpc>
              <a:spcBef>
                <a:spcPts val="0"/>
              </a:spcBef>
              <a:buNone/>
              <a:defRPr sz="1100" kern="0" cap="all" spc="300" baseline="0">
                <a:solidFill>
                  <a:srgbClr val="B6B0A2"/>
                </a:solidFill>
              </a:defRPr>
            </a:lvl2pPr>
            <a:lvl3pPr marL="914400" indent="0" algn="r">
              <a:lnSpc>
                <a:spcPct val="100000"/>
              </a:lnSpc>
              <a:spcBef>
                <a:spcPts val="0"/>
              </a:spcBef>
              <a:buNone/>
              <a:defRPr sz="1100" kern="0" cap="all" spc="300" baseline="0">
                <a:solidFill>
                  <a:srgbClr val="B6B0A2"/>
                </a:solidFill>
              </a:defRPr>
            </a:lvl3pPr>
            <a:lvl4pPr marL="1371600" indent="0" algn="r">
              <a:lnSpc>
                <a:spcPct val="100000"/>
              </a:lnSpc>
              <a:spcBef>
                <a:spcPts val="0"/>
              </a:spcBef>
              <a:buNone/>
              <a:defRPr sz="1100" kern="0" cap="all" spc="300" baseline="0">
                <a:solidFill>
                  <a:srgbClr val="B6B0A2"/>
                </a:solidFill>
              </a:defRPr>
            </a:lvl4pPr>
            <a:lvl5pPr marL="1828800" indent="0" algn="r">
              <a:lnSpc>
                <a:spcPct val="100000"/>
              </a:lnSpc>
              <a:spcBef>
                <a:spcPts val="0"/>
              </a:spcBef>
              <a:buNone/>
              <a:defRPr sz="1100" kern="0" cap="all" spc="300" baseline="0">
                <a:solidFill>
                  <a:srgbClr val="B6B0A2"/>
                </a:solidFill>
              </a:defRPr>
            </a:lvl5pPr>
          </a:lstStyle>
          <a:p>
            <a:pPr lvl="0"/>
            <a:r>
              <a:rPr lang="en-US"/>
              <a:t>nd.gov/dpi</a:t>
            </a:r>
          </a:p>
        </p:txBody>
      </p:sp>
      <p:sp>
        <p:nvSpPr>
          <p:cNvPr id="13" name="Text Placeholder 12">
            <a:extLst>
              <a:ext uri="{FF2B5EF4-FFF2-40B4-BE49-F238E27FC236}">
                <a16:creationId xmlns:a16="http://schemas.microsoft.com/office/drawing/2014/main" id="{861CC990-DAF1-24F3-8656-C0C20AED57AA}"/>
              </a:ext>
            </a:extLst>
          </p:cNvPr>
          <p:cNvSpPr>
            <a:spLocks noGrp="1"/>
          </p:cNvSpPr>
          <p:nvPr>
            <p:ph type="body" sz="quarter" idx="22" hasCustomPrompt="1"/>
          </p:nvPr>
        </p:nvSpPr>
        <p:spPr>
          <a:xfrm>
            <a:off x="-1" y="4461558"/>
            <a:ext cx="12192001" cy="330804"/>
          </a:xfrm>
        </p:spPr>
        <p:txBody>
          <a:bodyPr lIns="0" tIns="0" rIns="0" bIns="0" anchor="ctr" anchorCtr="0">
            <a:noAutofit/>
          </a:bodyPr>
          <a:lstStyle>
            <a:lvl1pPr marL="0" indent="0" algn="ctr">
              <a:lnSpc>
                <a:spcPct val="100000"/>
              </a:lnSpc>
              <a:spcBef>
                <a:spcPts val="0"/>
              </a:spcBef>
              <a:buNone/>
              <a:defRPr sz="2400" cap="all" spc="250" baseline="0">
                <a:solidFill>
                  <a:srgbClr val="0F416B"/>
                </a:solidFill>
              </a:defRPr>
            </a:lvl1pPr>
            <a:lvl2pPr marL="457200" indent="0">
              <a:lnSpc>
                <a:spcPct val="100000"/>
              </a:lnSpc>
              <a:spcBef>
                <a:spcPts val="0"/>
              </a:spcBef>
              <a:buNone/>
              <a:defRPr sz="1600" cap="all" spc="250" baseline="0">
                <a:solidFill>
                  <a:srgbClr val="D34727"/>
                </a:solidFill>
              </a:defRPr>
            </a:lvl2pPr>
            <a:lvl3pPr marL="914400" indent="0">
              <a:lnSpc>
                <a:spcPct val="100000"/>
              </a:lnSpc>
              <a:spcBef>
                <a:spcPts val="0"/>
              </a:spcBef>
              <a:buNone/>
              <a:defRPr sz="1600" cap="all" spc="250" baseline="0">
                <a:solidFill>
                  <a:srgbClr val="D34727"/>
                </a:solidFill>
              </a:defRPr>
            </a:lvl3pPr>
            <a:lvl4pPr marL="1371600" indent="0">
              <a:lnSpc>
                <a:spcPct val="100000"/>
              </a:lnSpc>
              <a:spcBef>
                <a:spcPts val="0"/>
              </a:spcBef>
              <a:buNone/>
              <a:defRPr sz="1600" cap="all" spc="250" baseline="0">
                <a:solidFill>
                  <a:srgbClr val="D34727"/>
                </a:solidFill>
              </a:defRPr>
            </a:lvl4pPr>
            <a:lvl5pPr marL="1828800" indent="0">
              <a:lnSpc>
                <a:spcPct val="100000"/>
              </a:lnSpc>
              <a:spcBef>
                <a:spcPts val="0"/>
              </a:spcBef>
              <a:buNone/>
              <a:defRPr sz="1600" cap="all" spc="250" baseline="0">
                <a:solidFill>
                  <a:srgbClr val="D34727"/>
                </a:solidFill>
              </a:defRPr>
            </a:lvl5pPr>
          </a:lstStyle>
          <a:p>
            <a:pPr lvl="0"/>
            <a:r>
              <a:rPr lang="en-US"/>
              <a:t>SUBTITLE – DELETE IF NONE</a:t>
            </a:r>
          </a:p>
        </p:txBody>
      </p:sp>
    </p:spTree>
    <p:extLst>
      <p:ext uri="{BB962C8B-B14F-4D97-AF65-F5344CB8AC3E}">
        <p14:creationId xmlns:p14="http://schemas.microsoft.com/office/powerpoint/2010/main" val="22730411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Images on Bottom">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1" y="4738254"/>
            <a:ext cx="4251962" cy="2119746"/>
          </a:xfrm>
        </p:spPr>
        <p:txBody>
          <a:bodyPr rtlCol="0">
            <a:normAutofit/>
          </a:bodyPr>
          <a:lstStyle/>
          <a:p>
            <a:pPr lvl="0"/>
            <a:r>
              <a:rPr lang="en-US" noProof="0"/>
              <a:t>Click icon to add picture</a:t>
            </a:r>
            <a:endParaRPr lang="id-ID" noProof="0"/>
          </a:p>
        </p:txBody>
      </p:sp>
      <p:sp>
        <p:nvSpPr>
          <p:cNvPr id="9" name="Picture Placeholder 12"/>
          <p:cNvSpPr>
            <a:spLocks noGrp="1"/>
          </p:cNvSpPr>
          <p:nvPr>
            <p:ph type="pic" sz="quarter" idx="14"/>
          </p:nvPr>
        </p:nvSpPr>
        <p:spPr>
          <a:xfrm>
            <a:off x="4251963" y="4738254"/>
            <a:ext cx="3986780" cy="2119746"/>
          </a:xfrm>
        </p:spPr>
        <p:txBody>
          <a:bodyPr rtlCol="0">
            <a:normAutofit/>
          </a:bodyPr>
          <a:lstStyle/>
          <a:p>
            <a:pPr lvl="0"/>
            <a:r>
              <a:rPr lang="en-US" noProof="0"/>
              <a:t>Click icon to add picture</a:t>
            </a:r>
            <a:endParaRPr lang="id-ID" noProof="0"/>
          </a:p>
        </p:txBody>
      </p:sp>
      <p:sp>
        <p:nvSpPr>
          <p:cNvPr id="10" name="Picture Placeholder 12"/>
          <p:cNvSpPr>
            <a:spLocks noGrp="1"/>
          </p:cNvSpPr>
          <p:nvPr>
            <p:ph type="pic" sz="quarter" idx="15"/>
          </p:nvPr>
        </p:nvSpPr>
        <p:spPr>
          <a:xfrm>
            <a:off x="8238743" y="4738254"/>
            <a:ext cx="3953257" cy="2119746"/>
          </a:xfrm>
        </p:spPr>
        <p:txBody>
          <a:bodyPr rtlCol="0">
            <a:normAutofit/>
          </a:bodyPr>
          <a:lstStyle/>
          <a:p>
            <a:pPr lvl="0"/>
            <a:r>
              <a:rPr lang="en-US" noProof="0"/>
              <a:t>Click icon to add picture</a:t>
            </a:r>
            <a:endParaRPr lang="id-ID" noProof="0"/>
          </a:p>
        </p:txBody>
      </p:sp>
      <p:sp>
        <p:nvSpPr>
          <p:cNvPr id="5" name="Title 9">
            <a:extLst>
              <a:ext uri="{FF2B5EF4-FFF2-40B4-BE49-F238E27FC236}">
                <a16:creationId xmlns:a16="http://schemas.microsoft.com/office/drawing/2014/main" id="{8E94C0B3-8DDD-406A-A5D4-1203723FAB4A}"/>
              </a:ext>
            </a:extLst>
          </p:cNvPr>
          <p:cNvSpPr>
            <a:spLocks noGrp="1"/>
          </p:cNvSpPr>
          <p:nvPr>
            <p:ph type="title" hasCustomPrompt="1"/>
          </p:nvPr>
        </p:nvSpPr>
        <p:spPr>
          <a:xfrm>
            <a:off x="551997" y="1466957"/>
            <a:ext cx="11113402" cy="569440"/>
          </a:xfrm>
        </p:spPr>
        <p:txBody>
          <a:bodyPr lIns="0" tIns="0" rIns="0" bIns="0" anchor="t" anchorCtr="0"/>
          <a:lstStyle>
            <a:lvl1pPr>
              <a:defRPr/>
            </a:lvl1pPr>
          </a:lstStyle>
          <a:p>
            <a:r>
              <a:rPr lang="en-US"/>
              <a:t>Title</a:t>
            </a:r>
          </a:p>
        </p:txBody>
      </p:sp>
      <p:sp>
        <p:nvSpPr>
          <p:cNvPr id="7" name="Text Placeholder 15">
            <a:extLst>
              <a:ext uri="{FF2B5EF4-FFF2-40B4-BE49-F238E27FC236}">
                <a16:creationId xmlns:a16="http://schemas.microsoft.com/office/drawing/2014/main" id="{E56D249E-29EB-70B0-22E7-7A72D4625FF0}"/>
              </a:ext>
            </a:extLst>
          </p:cNvPr>
          <p:cNvSpPr>
            <a:spLocks noGrp="1"/>
          </p:cNvSpPr>
          <p:nvPr>
            <p:ph type="body" sz="quarter" idx="17" hasCustomPrompt="1"/>
          </p:nvPr>
        </p:nvSpPr>
        <p:spPr>
          <a:xfrm>
            <a:off x="551997" y="2833384"/>
            <a:ext cx="11113402" cy="1590836"/>
          </a:xfrm>
        </p:spPr>
        <p:txBody>
          <a:bodyPr lIns="0" tIns="0" rIns="0" bIns="0">
            <a:normAutofit/>
          </a:bodyPr>
          <a:lstStyle>
            <a:lvl1pPr marL="0" indent="0" algn="l">
              <a:lnSpc>
                <a:spcPct val="100000"/>
              </a:lnSpc>
              <a:spcBef>
                <a:spcPts val="0"/>
              </a:spcBef>
              <a:buNone/>
              <a:defRPr sz="1800" baseline="0">
                <a:solidFill>
                  <a:srgbClr val="080808"/>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text here</a:t>
            </a:r>
          </a:p>
        </p:txBody>
      </p:sp>
      <p:sp>
        <p:nvSpPr>
          <p:cNvPr id="14" name="Text Placeholder 9">
            <a:extLst>
              <a:ext uri="{FF2B5EF4-FFF2-40B4-BE49-F238E27FC236}">
                <a16:creationId xmlns:a16="http://schemas.microsoft.com/office/drawing/2014/main" id="{4F13C084-4A5C-55EA-C95C-F961A3B6F50B}"/>
              </a:ext>
            </a:extLst>
          </p:cNvPr>
          <p:cNvSpPr>
            <a:spLocks noGrp="1"/>
          </p:cNvSpPr>
          <p:nvPr>
            <p:ph type="body" sz="quarter" idx="20" hasCustomPrompt="1"/>
          </p:nvPr>
        </p:nvSpPr>
        <p:spPr>
          <a:xfrm>
            <a:off x="935034" y="526165"/>
            <a:ext cx="5373688" cy="323148"/>
          </a:xfrm>
        </p:spPr>
        <p:txBody>
          <a:bodyPr lIns="0" tIns="0" rIns="0" bIns="0" anchor="ctr" anchorCtr="0">
            <a:noAutofit/>
          </a:bodyPr>
          <a:lstStyle>
            <a:lvl1pPr marL="0" indent="0" algn="l">
              <a:lnSpc>
                <a:spcPct val="100000"/>
              </a:lnSpc>
              <a:spcBef>
                <a:spcPts val="0"/>
              </a:spcBef>
              <a:buNone/>
              <a:defRPr sz="1100" kern="0" cap="all" spc="300" baseline="0">
                <a:solidFill>
                  <a:srgbClr val="B6B0A2"/>
                </a:solidFill>
              </a:defRPr>
            </a:lvl1pPr>
            <a:lvl2pPr marL="457200" indent="0" algn="r">
              <a:lnSpc>
                <a:spcPct val="100000"/>
              </a:lnSpc>
              <a:spcBef>
                <a:spcPts val="0"/>
              </a:spcBef>
              <a:buNone/>
              <a:defRPr sz="1100" kern="0" cap="all" spc="300" baseline="0">
                <a:solidFill>
                  <a:srgbClr val="B6B0A2"/>
                </a:solidFill>
              </a:defRPr>
            </a:lvl2pPr>
            <a:lvl3pPr marL="914400" indent="0" algn="r">
              <a:lnSpc>
                <a:spcPct val="100000"/>
              </a:lnSpc>
              <a:spcBef>
                <a:spcPts val="0"/>
              </a:spcBef>
              <a:buNone/>
              <a:defRPr sz="1100" kern="0" cap="all" spc="300" baseline="0">
                <a:solidFill>
                  <a:srgbClr val="B6B0A2"/>
                </a:solidFill>
              </a:defRPr>
            </a:lvl3pPr>
            <a:lvl4pPr marL="1371600" indent="0" algn="r">
              <a:lnSpc>
                <a:spcPct val="100000"/>
              </a:lnSpc>
              <a:spcBef>
                <a:spcPts val="0"/>
              </a:spcBef>
              <a:buNone/>
              <a:defRPr sz="1100" kern="0" cap="all" spc="300" baseline="0">
                <a:solidFill>
                  <a:srgbClr val="B6B0A2"/>
                </a:solidFill>
              </a:defRPr>
            </a:lvl4pPr>
            <a:lvl5pPr marL="1828800" indent="0" algn="r">
              <a:lnSpc>
                <a:spcPct val="100000"/>
              </a:lnSpc>
              <a:spcBef>
                <a:spcPts val="0"/>
              </a:spcBef>
              <a:buNone/>
              <a:defRPr sz="1100" kern="0" cap="all" spc="300" baseline="0">
                <a:solidFill>
                  <a:srgbClr val="B6B0A2"/>
                </a:solidFill>
              </a:defRPr>
            </a:lvl5pPr>
          </a:lstStyle>
          <a:p>
            <a:pPr lvl="0"/>
            <a:r>
              <a:rPr lang="en-US"/>
              <a:t>TITLE OF presentation</a:t>
            </a:r>
          </a:p>
        </p:txBody>
      </p:sp>
      <p:sp>
        <p:nvSpPr>
          <p:cNvPr id="15" name="Text Placeholder 9">
            <a:extLst>
              <a:ext uri="{FF2B5EF4-FFF2-40B4-BE49-F238E27FC236}">
                <a16:creationId xmlns:a16="http://schemas.microsoft.com/office/drawing/2014/main" id="{2BCA6509-8892-AE29-F60E-666596BBCC3B}"/>
              </a:ext>
            </a:extLst>
          </p:cNvPr>
          <p:cNvSpPr>
            <a:spLocks noGrp="1"/>
          </p:cNvSpPr>
          <p:nvPr>
            <p:ph type="body" sz="quarter" idx="21" hasCustomPrompt="1"/>
          </p:nvPr>
        </p:nvSpPr>
        <p:spPr>
          <a:xfrm>
            <a:off x="7515225" y="526164"/>
            <a:ext cx="4150174" cy="308007"/>
          </a:xfrm>
        </p:spPr>
        <p:txBody>
          <a:bodyPr lIns="0" tIns="0" rIns="0" bIns="0" anchor="ctr" anchorCtr="0">
            <a:noAutofit/>
          </a:bodyPr>
          <a:lstStyle>
            <a:lvl1pPr marL="0" indent="0" algn="r">
              <a:lnSpc>
                <a:spcPct val="100000"/>
              </a:lnSpc>
              <a:spcBef>
                <a:spcPts val="0"/>
              </a:spcBef>
              <a:buNone/>
              <a:defRPr sz="1100" kern="0" cap="none" spc="300" baseline="0">
                <a:solidFill>
                  <a:srgbClr val="B6B0A2"/>
                </a:solidFill>
              </a:defRPr>
            </a:lvl1pPr>
            <a:lvl2pPr marL="457200" indent="0" algn="r">
              <a:lnSpc>
                <a:spcPct val="100000"/>
              </a:lnSpc>
              <a:spcBef>
                <a:spcPts val="0"/>
              </a:spcBef>
              <a:buNone/>
              <a:defRPr sz="1100" kern="0" cap="all" spc="300" baseline="0">
                <a:solidFill>
                  <a:srgbClr val="B6B0A2"/>
                </a:solidFill>
              </a:defRPr>
            </a:lvl2pPr>
            <a:lvl3pPr marL="914400" indent="0" algn="r">
              <a:lnSpc>
                <a:spcPct val="100000"/>
              </a:lnSpc>
              <a:spcBef>
                <a:spcPts val="0"/>
              </a:spcBef>
              <a:buNone/>
              <a:defRPr sz="1100" kern="0" cap="all" spc="300" baseline="0">
                <a:solidFill>
                  <a:srgbClr val="B6B0A2"/>
                </a:solidFill>
              </a:defRPr>
            </a:lvl3pPr>
            <a:lvl4pPr marL="1371600" indent="0" algn="r">
              <a:lnSpc>
                <a:spcPct val="100000"/>
              </a:lnSpc>
              <a:spcBef>
                <a:spcPts val="0"/>
              </a:spcBef>
              <a:buNone/>
              <a:defRPr sz="1100" kern="0" cap="all" spc="300" baseline="0">
                <a:solidFill>
                  <a:srgbClr val="B6B0A2"/>
                </a:solidFill>
              </a:defRPr>
            </a:lvl4pPr>
            <a:lvl5pPr marL="1828800" indent="0" algn="r">
              <a:lnSpc>
                <a:spcPct val="100000"/>
              </a:lnSpc>
              <a:spcBef>
                <a:spcPts val="0"/>
              </a:spcBef>
              <a:buNone/>
              <a:defRPr sz="1100" kern="0" cap="all" spc="300" baseline="0">
                <a:solidFill>
                  <a:srgbClr val="B6B0A2"/>
                </a:solidFill>
              </a:defRPr>
            </a:lvl5pPr>
          </a:lstStyle>
          <a:p>
            <a:pPr lvl="0"/>
            <a:r>
              <a:rPr lang="en-US"/>
              <a:t>nd.gov/dpi</a:t>
            </a:r>
          </a:p>
        </p:txBody>
      </p:sp>
      <p:sp>
        <p:nvSpPr>
          <p:cNvPr id="16" name="Text Placeholder 12">
            <a:extLst>
              <a:ext uri="{FF2B5EF4-FFF2-40B4-BE49-F238E27FC236}">
                <a16:creationId xmlns:a16="http://schemas.microsoft.com/office/drawing/2014/main" id="{50B27612-FFAE-DFD3-E6BE-8F404B02D89A}"/>
              </a:ext>
            </a:extLst>
          </p:cNvPr>
          <p:cNvSpPr>
            <a:spLocks noGrp="1"/>
          </p:cNvSpPr>
          <p:nvPr>
            <p:ph type="body" sz="quarter" idx="22" hasCustomPrompt="1"/>
          </p:nvPr>
        </p:nvSpPr>
        <p:spPr>
          <a:xfrm>
            <a:off x="551997" y="2423379"/>
            <a:ext cx="11113402" cy="330804"/>
          </a:xfrm>
        </p:spPr>
        <p:txBody>
          <a:bodyPr lIns="0" tIns="0" rIns="0" bIns="0" anchor="ctr" anchorCtr="0">
            <a:noAutofit/>
          </a:bodyPr>
          <a:lstStyle>
            <a:lvl1pPr marL="0" indent="0">
              <a:lnSpc>
                <a:spcPct val="100000"/>
              </a:lnSpc>
              <a:spcBef>
                <a:spcPts val="0"/>
              </a:spcBef>
              <a:buNone/>
              <a:defRPr sz="2400" cap="all" spc="250" baseline="0">
                <a:solidFill>
                  <a:srgbClr val="0F416B"/>
                </a:solidFill>
              </a:defRPr>
            </a:lvl1pPr>
            <a:lvl2pPr marL="457200" indent="0">
              <a:lnSpc>
                <a:spcPct val="100000"/>
              </a:lnSpc>
              <a:spcBef>
                <a:spcPts val="0"/>
              </a:spcBef>
              <a:buNone/>
              <a:defRPr sz="1600" cap="all" spc="250" baseline="0">
                <a:solidFill>
                  <a:srgbClr val="D34727"/>
                </a:solidFill>
              </a:defRPr>
            </a:lvl2pPr>
            <a:lvl3pPr marL="914400" indent="0">
              <a:lnSpc>
                <a:spcPct val="100000"/>
              </a:lnSpc>
              <a:spcBef>
                <a:spcPts val="0"/>
              </a:spcBef>
              <a:buNone/>
              <a:defRPr sz="1600" cap="all" spc="250" baseline="0">
                <a:solidFill>
                  <a:srgbClr val="D34727"/>
                </a:solidFill>
              </a:defRPr>
            </a:lvl3pPr>
            <a:lvl4pPr marL="1371600" indent="0">
              <a:lnSpc>
                <a:spcPct val="100000"/>
              </a:lnSpc>
              <a:spcBef>
                <a:spcPts val="0"/>
              </a:spcBef>
              <a:buNone/>
              <a:defRPr sz="1600" cap="all" spc="250" baseline="0">
                <a:solidFill>
                  <a:srgbClr val="D34727"/>
                </a:solidFill>
              </a:defRPr>
            </a:lvl4pPr>
            <a:lvl5pPr marL="1828800" indent="0">
              <a:lnSpc>
                <a:spcPct val="100000"/>
              </a:lnSpc>
              <a:spcBef>
                <a:spcPts val="0"/>
              </a:spcBef>
              <a:buNone/>
              <a:defRPr sz="1600" cap="all" spc="250" baseline="0">
                <a:solidFill>
                  <a:srgbClr val="D34727"/>
                </a:solidFill>
              </a:defRPr>
            </a:lvl5pPr>
          </a:lstStyle>
          <a:p>
            <a:pPr lvl="0"/>
            <a:r>
              <a:rPr lang="en-US"/>
              <a:t>SUBTITLE – DELETE IF NONE</a:t>
            </a:r>
          </a:p>
        </p:txBody>
      </p:sp>
      <p:pic>
        <p:nvPicPr>
          <p:cNvPr id="2" name="Picture 1">
            <a:extLst>
              <a:ext uri="{FF2B5EF4-FFF2-40B4-BE49-F238E27FC236}">
                <a16:creationId xmlns:a16="http://schemas.microsoft.com/office/drawing/2014/main" id="{3C0C6C8B-38C7-79E1-D559-7ED1B0DE2F83}"/>
              </a:ext>
            </a:extLst>
          </p:cNvPr>
          <p:cNvPicPr>
            <a:picLocks noChangeAspect="1"/>
          </p:cNvPicPr>
          <p:nvPr userDrawn="1"/>
        </p:nvPicPr>
        <p:blipFill>
          <a:blip r:embed="rId2"/>
          <a:srcRect/>
          <a:stretch/>
        </p:blipFill>
        <p:spPr>
          <a:xfrm>
            <a:off x="551997" y="546799"/>
            <a:ext cx="323147" cy="282753"/>
          </a:xfrm>
          <a:prstGeom prst="rect">
            <a:avLst/>
          </a:prstGeom>
        </p:spPr>
      </p:pic>
    </p:spTree>
    <p:extLst>
      <p:ext uri="{BB962C8B-B14F-4D97-AF65-F5344CB8AC3E}">
        <p14:creationId xmlns:p14="http://schemas.microsoft.com/office/powerpoint/2010/main" val="13562196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Images on Righ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152083-00F2-5303-1335-57AC388BF177}"/>
              </a:ext>
            </a:extLst>
          </p:cNvPr>
          <p:cNvSpPr/>
          <p:nvPr userDrawn="1"/>
        </p:nvSpPr>
        <p:spPr>
          <a:xfrm>
            <a:off x="9144000" y="0"/>
            <a:ext cx="3048000" cy="6858000"/>
          </a:xfrm>
          <a:prstGeom prst="rect">
            <a:avLst/>
          </a:prstGeom>
          <a:solidFill>
            <a:srgbClr val="3886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8" name="Picture Placeholder 3"/>
          <p:cNvSpPr>
            <a:spLocks noGrp="1"/>
          </p:cNvSpPr>
          <p:nvPr>
            <p:ph type="pic" sz="quarter" idx="11"/>
          </p:nvPr>
        </p:nvSpPr>
        <p:spPr>
          <a:xfrm>
            <a:off x="6486240" y="2244205"/>
            <a:ext cx="4156305" cy="2376177"/>
          </a:xfrm>
        </p:spPr>
        <p:txBody>
          <a:bodyPr rtlCol="0">
            <a:normAutofit/>
          </a:bodyPr>
          <a:lstStyle/>
          <a:p>
            <a:pPr lvl="0"/>
            <a:r>
              <a:rPr lang="en-US" noProof="0"/>
              <a:t>Click icon to add picture</a:t>
            </a:r>
            <a:endParaRPr lang="id-ID" noProof="0"/>
          </a:p>
        </p:txBody>
      </p:sp>
      <p:sp>
        <p:nvSpPr>
          <p:cNvPr id="68" name="Picture Placeholder 3"/>
          <p:cNvSpPr>
            <a:spLocks noGrp="1"/>
          </p:cNvSpPr>
          <p:nvPr>
            <p:ph type="pic" sz="quarter" idx="12"/>
          </p:nvPr>
        </p:nvSpPr>
        <p:spPr>
          <a:xfrm>
            <a:off x="6485552" y="0"/>
            <a:ext cx="4156305" cy="2236396"/>
          </a:xfrm>
        </p:spPr>
        <p:txBody>
          <a:bodyPr rtlCol="0">
            <a:normAutofit/>
          </a:bodyPr>
          <a:lstStyle/>
          <a:p>
            <a:pPr lvl="0"/>
            <a:r>
              <a:rPr lang="en-US" noProof="0"/>
              <a:t>Click icon to add picture</a:t>
            </a:r>
            <a:endParaRPr lang="id-ID" noProof="0"/>
          </a:p>
        </p:txBody>
      </p:sp>
      <p:sp>
        <p:nvSpPr>
          <p:cNvPr id="69" name="Picture Placeholder 3"/>
          <p:cNvSpPr>
            <a:spLocks noGrp="1"/>
          </p:cNvSpPr>
          <p:nvPr>
            <p:ph type="pic" sz="quarter" idx="13"/>
          </p:nvPr>
        </p:nvSpPr>
        <p:spPr>
          <a:xfrm>
            <a:off x="6486928" y="4627235"/>
            <a:ext cx="4156305" cy="2230766"/>
          </a:xfrm>
        </p:spPr>
        <p:txBody>
          <a:bodyPr rtlCol="0">
            <a:normAutofit/>
          </a:bodyPr>
          <a:lstStyle/>
          <a:p>
            <a:pPr lvl="0"/>
            <a:r>
              <a:rPr lang="en-US" noProof="0"/>
              <a:t>Click icon to add picture</a:t>
            </a:r>
            <a:endParaRPr lang="id-ID" noProof="0"/>
          </a:p>
        </p:txBody>
      </p:sp>
      <p:sp>
        <p:nvSpPr>
          <p:cNvPr id="4" name="Title 9">
            <a:extLst>
              <a:ext uri="{FF2B5EF4-FFF2-40B4-BE49-F238E27FC236}">
                <a16:creationId xmlns:a16="http://schemas.microsoft.com/office/drawing/2014/main" id="{D11AE405-80DE-D494-4D78-66AC853666DF}"/>
              </a:ext>
            </a:extLst>
          </p:cNvPr>
          <p:cNvSpPr>
            <a:spLocks noGrp="1"/>
          </p:cNvSpPr>
          <p:nvPr>
            <p:ph type="title" hasCustomPrompt="1"/>
          </p:nvPr>
        </p:nvSpPr>
        <p:spPr>
          <a:xfrm>
            <a:off x="550955" y="1554923"/>
            <a:ext cx="5545045" cy="569440"/>
          </a:xfrm>
        </p:spPr>
        <p:txBody>
          <a:bodyPr lIns="0" tIns="0" rIns="0" bIns="0" anchor="t" anchorCtr="0"/>
          <a:lstStyle>
            <a:lvl1pPr>
              <a:defRPr/>
            </a:lvl1pPr>
          </a:lstStyle>
          <a:p>
            <a:r>
              <a:rPr lang="en-US"/>
              <a:t>Title</a:t>
            </a:r>
          </a:p>
        </p:txBody>
      </p:sp>
      <p:sp>
        <p:nvSpPr>
          <p:cNvPr id="6" name="Text Placeholder 15">
            <a:extLst>
              <a:ext uri="{FF2B5EF4-FFF2-40B4-BE49-F238E27FC236}">
                <a16:creationId xmlns:a16="http://schemas.microsoft.com/office/drawing/2014/main" id="{EC511439-134B-4AB7-F0A7-3C773FCA6A43}"/>
              </a:ext>
            </a:extLst>
          </p:cNvPr>
          <p:cNvSpPr>
            <a:spLocks noGrp="1"/>
          </p:cNvSpPr>
          <p:nvPr>
            <p:ph type="body" sz="quarter" idx="17" hasCustomPrompt="1"/>
          </p:nvPr>
        </p:nvSpPr>
        <p:spPr>
          <a:xfrm>
            <a:off x="550954" y="3086100"/>
            <a:ext cx="5545046" cy="2658918"/>
          </a:xfrm>
        </p:spPr>
        <p:txBody>
          <a:bodyPr lIns="0" tIns="0" rIns="0" bIns="0">
            <a:normAutofit/>
          </a:bodyPr>
          <a:lstStyle>
            <a:lvl1pPr marL="0" indent="0" algn="l">
              <a:lnSpc>
                <a:spcPct val="100000"/>
              </a:lnSpc>
              <a:spcBef>
                <a:spcPts val="0"/>
              </a:spcBef>
              <a:buNone/>
              <a:defRPr sz="1800">
                <a:solidFill>
                  <a:srgbClr val="080808"/>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text here</a:t>
            </a:r>
          </a:p>
        </p:txBody>
      </p:sp>
      <p:sp>
        <p:nvSpPr>
          <p:cNvPr id="11" name="Text Placeholder 9">
            <a:extLst>
              <a:ext uri="{FF2B5EF4-FFF2-40B4-BE49-F238E27FC236}">
                <a16:creationId xmlns:a16="http://schemas.microsoft.com/office/drawing/2014/main" id="{3A089EAA-38F3-8B04-E066-D71C9E4F6686}"/>
              </a:ext>
            </a:extLst>
          </p:cNvPr>
          <p:cNvSpPr>
            <a:spLocks noGrp="1"/>
          </p:cNvSpPr>
          <p:nvPr>
            <p:ph type="body" sz="quarter" idx="19" hasCustomPrompt="1"/>
          </p:nvPr>
        </p:nvSpPr>
        <p:spPr>
          <a:xfrm>
            <a:off x="935034" y="526165"/>
            <a:ext cx="5373688" cy="323148"/>
          </a:xfrm>
        </p:spPr>
        <p:txBody>
          <a:bodyPr lIns="0" tIns="0" rIns="0" bIns="0" anchor="ctr" anchorCtr="0">
            <a:noAutofit/>
          </a:bodyPr>
          <a:lstStyle>
            <a:lvl1pPr marL="0" indent="0" algn="l">
              <a:lnSpc>
                <a:spcPct val="100000"/>
              </a:lnSpc>
              <a:spcBef>
                <a:spcPts val="0"/>
              </a:spcBef>
              <a:buNone/>
              <a:defRPr sz="1100" kern="0" cap="all" spc="300" baseline="0">
                <a:solidFill>
                  <a:srgbClr val="DAD1C8"/>
                </a:solidFill>
              </a:defRPr>
            </a:lvl1pPr>
            <a:lvl2pPr marL="457200" indent="0" algn="r">
              <a:lnSpc>
                <a:spcPct val="100000"/>
              </a:lnSpc>
              <a:spcBef>
                <a:spcPts val="0"/>
              </a:spcBef>
              <a:buNone/>
              <a:defRPr sz="1100" kern="0" cap="all" spc="300" baseline="0">
                <a:solidFill>
                  <a:srgbClr val="B6B0A2"/>
                </a:solidFill>
              </a:defRPr>
            </a:lvl2pPr>
            <a:lvl3pPr marL="914400" indent="0" algn="r">
              <a:lnSpc>
                <a:spcPct val="100000"/>
              </a:lnSpc>
              <a:spcBef>
                <a:spcPts val="0"/>
              </a:spcBef>
              <a:buNone/>
              <a:defRPr sz="1100" kern="0" cap="all" spc="300" baseline="0">
                <a:solidFill>
                  <a:srgbClr val="B6B0A2"/>
                </a:solidFill>
              </a:defRPr>
            </a:lvl3pPr>
            <a:lvl4pPr marL="1371600" indent="0" algn="r">
              <a:lnSpc>
                <a:spcPct val="100000"/>
              </a:lnSpc>
              <a:spcBef>
                <a:spcPts val="0"/>
              </a:spcBef>
              <a:buNone/>
              <a:defRPr sz="1100" kern="0" cap="all" spc="300" baseline="0">
                <a:solidFill>
                  <a:srgbClr val="B6B0A2"/>
                </a:solidFill>
              </a:defRPr>
            </a:lvl4pPr>
            <a:lvl5pPr marL="1828800" indent="0" algn="r">
              <a:lnSpc>
                <a:spcPct val="100000"/>
              </a:lnSpc>
              <a:spcBef>
                <a:spcPts val="0"/>
              </a:spcBef>
              <a:buNone/>
              <a:defRPr sz="1100" kern="0" cap="all" spc="300" baseline="0">
                <a:solidFill>
                  <a:srgbClr val="B6B0A2"/>
                </a:solidFill>
              </a:defRPr>
            </a:lvl5pPr>
          </a:lstStyle>
          <a:p>
            <a:pPr lvl="0"/>
            <a:r>
              <a:rPr lang="en-US"/>
              <a:t>TITLE OF presentation</a:t>
            </a:r>
          </a:p>
        </p:txBody>
      </p:sp>
      <p:sp>
        <p:nvSpPr>
          <p:cNvPr id="12" name="Text Placeholder 9">
            <a:extLst>
              <a:ext uri="{FF2B5EF4-FFF2-40B4-BE49-F238E27FC236}">
                <a16:creationId xmlns:a16="http://schemas.microsoft.com/office/drawing/2014/main" id="{E247FEE9-697F-EFF4-90E9-821444088534}"/>
              </a:ext>
            </a:extLst>
          </p:cNvPr>
          <p:cNvSpPr>
            <a:spLocks noGrp="1"/>
          </p:cNvSpPr>
          <p:nvPr>
            <p:ph type="body" sz="quarter" idx="20" hasCustomPrompt="1"/>
          </p:nvPr>
        </p:nvSpPr>
        <p:spPr>
          <a:xfrm>
            <a:off x="583531" y="6331398"/>
            <a:ext cx="5373688" cy="161574"/>
          </a:xfrm>
        </p:spPr>
        <p:txBody>
          <a:bodyPr lIns="0" tIns="0" rIns="0" bIns="0" anchor="t" anchorCtr="0">
            <a:noAutofit/>
          </a:bodyPr>
          <a:lstStyle>
            <a:lvl1pPr marL="0" indent="0" algn="l">
              <a:lnSpc>
                <a:spcPct val="100000"/>
              </a:lnSpc>
              <a:spcBef>
                <a:spcPts val="0"/>
              </a:spcBef>
              <a:buNone/>
              <a:defRPr sz="1100" kern="0" cap="none" spc="300" baseline="0">
                <a:solidFill>
                  <a:srgbClr val="DAD1C8"/>
                </a:solidFill>
              </a:defRPr>
            </a:lvl1pPr>
            <a:lvl2pPr marL="457200" indent="0" algn="r">
              <a:lnSpc>
                <a:spcPct val="100000"/>
              </a:lnSpc>
              <a:spcBef>
                <a:spcPts val="0"/>
              </a:spcBef>
              <a:buNone/>
              <a:defRPr sz="1100" kern="0" cap="all" spc="300" baseline="0">
                <a:solidFill>
                  <a:srgbClr val="B6B0A2"/>
                </a:solidFill>
              </a:defRPr>
            </a:lvl2pPr>
            <a:lvl3pPr marL="914400" indent="0" algn="r">
              <a:lnSpc>
                <a:spcPct val="100000"/>
              </a:lnSpc>
              <a:spcBef>
                <a:spcPts val="0"/>
              </a:spcBef>
              <a:buNone/>
              <a:defRPr sz="1100" kern="0" cap="all" spc="300" baseline="0">
                <a:solidFill>
                  <a:srgbClr val="B6B0A2"/>
                </a:solidFill>
              </a:defRPr>
            </a:lvl3pPr>
            <a:lvl4pPr marL="1371600" indent="0" algn="r">
              <a:lnSpc>
                <a:spcPct val="100000"/>
              </a:lnSpc>
              <a:spcBef>
                <a:spcPts val="0"/>
              </a:spcBef>
              <a:buNone/>
              <a:defRPr sz="1100" kern="0" cap="all" spc="300" baseline="0">
                <a:solidFill>
                  <a:srgbClr val="B6B0A2"/>
                </a:solidFill>
              </a:defRPr>
            </a:lvl4pPr>
            <a:lvl5pPr marL="1828800" indent="0" algn="r">
              <a:lnSpc>
                <a:spcPct val="100000"/>
              </a:lnSpc>
              <a:spcBef>
                <a:spcPts val="0"/>
              </a:spcBef>
              <a:buNone/>
              <a:defRPr sz="1100" kern="0" cap="all" spc="300" baseline="0">
                <a:solidFill>
                  <a:srgbClr val="B6B0A2"/>
                </a:solidFill>
              </a:defRPr>
            </a:lvl5pPr>
          </a:lstStyle>
          <a:p>
            <a:pPr lvl="0"/>
            <a:r>
              <a:rPr lang="en-US"/>
              <a:t>nd.gov/dpi</a:t>
            </a:r>
          </a:p>
        </p:txBody>
      </p:sp>
      <p:sp>
        <p:nvSpPr>
          <p:cNvPr id="13" name="Text Placeholder 12">
            <a:extLst>
              <a:ext uri="{FF2B5EF4-FFF2-40B4-BE49-F238E27FC236}">
                <a16:creationId xmlns:a16="http://schemas.microsoft.com/office/drawing/2014/main" id="{B63154C6-5437-C1A6-30EE-720EF35BA655}"/>
              </a:ext>
            </a:extLst>
          </p:cNvPr>
          <p:cNvSpPr>
            <a:spLocks noGrp="1"/>
          </p:cNvSpPr>
          <p:nvPr>
            <p:ph type="body" sz="quarter" idx="22" hasCustomPrompt="1"/>
          </p:nvPr>
        </p:nvSpPr>
        <p:spPr>
          <a:xfrm>
            <a:off x="551995" y="2683221"/>
            <a:ext cx="5621120" cy="330804"/>
          </a:xfrm>
        </p:spPr>
        <p:txBody>
          <a:bodyPr lIns="0" tIns="0" rIns="0" bIns="0" anchor="ctr" anchorCtr="0">
            <a:noAutofit/>
          </a:bodyPr>
          <a:lstStyle>
            <a:lvl1pPr marL="0" indent="0">
              <a:lnSpc>
                <a:spcPct val="100000"/>
              </a:lnSpc>
              <a:spcBef>
                <a:spcPts val="0"/>
              </a:spcBef>
              <a:buNone/>
              <a:defRPr sz="2400" cap="all" spc="250" baseline="0">
                <a:solidFill>
                  <a:srgbClr val="0F416B"/>
                </a:solidFill>
              </a:defRPr>
            </a:lvl1pPr>
            <a:lvl2pPr marL="457200" indent="0">
              <a:lnSpc>
                <a:spcPct val="100000"/>
              </a:lnSpc>
              <a:spcBef>
                <a:spcPts val="0"/>
              </a:spcBef>
              <a:buNone/>
              <a:defRPr sz="1600" cap="all" spc="250" baseline="0">
                <a:solidFill>
                  <a:srgbClr val="D34727"/>
                </a:solidFill>
              </a:defRPr>
            </a:lvl2pPr>
            <a:lvl3pPr marL="914400" indent="0">
              <a:lnSpc>
                <a:spcPct val="100000"/>
              </a:lnSpc>
              <a:spcBef>
                <a:spcPts val="0"/>
              </a:spcBef>
              <a:buNone/>
              <a:defRPr sz="1600" cap="all" spc="250" baseline="0">
                <a:solidFill>
                  <a:srgbClr val="D34727"/>
                </a:solidFill>
              </a:defRPr>
            </a:lvl3pPr>
            <a:lvl4pPr marL="1371600" indent="0">
              <a:lnSpc>
                <a:spcPct val="100000"/>
              </a:lnSpc>
              <a:spcBef>
                <a:spcPts val="0"/>
              </a:spcBef>
              <a:buNone/>
              <a:defRPr sz="1600" cap="all" spc="250" baseline="0">
                <a:solidFill>
                  <a:srgbClr val="D34727"/>
                </a:solidFill>
              </a:defRPr>
            </a:lvl4pPr>
            <a:lvl5pPr marL="1828800" indent="0">
              <a:lnSpc>
                <a:spcPct val="100000"/>
              </a:lnSpc>
              <a:spcBef>
                <a:spcPts val="0"/>
              </a:spcBef>
              <a:buNone/>
              <a:defRPr sz="1600" cap="all" spc="250" baseline="0">
                <a:solidFill>
                  <a:srgbClr val="D34727"/>
                </a:solidFill>
              </a:defRPr>
            </a:lvl5pPr>
          </a:lstStyle>
          <a:p>
            <a:pPr lvl="0"/>
            <a:r>
              <a:rPr lang="en-US"/>
              <a:t>SUBTITLE – DELETE IF NONE</a:t>
            </a:r>
          </a:p>
        </p:txBody>
      </p:sp>
      <p:pic>
        <p:nvPicPr>
          <p:cNvPr id="2" name="Picture 1">
            <a:extLst>
              <a:ext uri="{FF2B5EF4-FFF2-40B4-BE49-F238E27FC236}">
                <a16:creationId xmlns:a16="http://schemas.microsoft.com/office/drawing/2014/main" id="{B2BB8696-38F3-087E-1F54-37A30A1332ED}"/>
              </a:ext>
            </a:extLst>
          </p:cNvPr>
          <p:cNvPicPr>
            <a:picLocks noChangeAspect="1"/>
          </p:cNvPicPr>
          <p:nvPr userDrawn="1"/>
        </p:nvPicPr>
        <p:blipFill>
          <a:blip r:embed="rId2"/>
          <a:srcRect/>
          <a:stretch/>
        </p:blipFill>
        <p:spPr>
          <a:xfrm>
            <a:off x="551997" y="546799"/>
            <a:ext cx="323147" cy="282753"/>
          </a:xfrm>
          <a:prstGeom prst="rect">
            <a:avLst/>
          </a:prstGeom>
        </p:spPr>
      </p:pic>
    </p:spTree>
    <p:extLst>
      <p:ext uri="{BB962C8B-B14F-4D97-AF65-F5344CB8AC3E}">
        <p14:creationId xmlns:p14="http://schemas.microsoft.com/office/powerpoint/2010/main" val="1531956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mage on Right">
    <p:spTree>
      <p:nvGrpSpPr>
        <p:cNvPr id="1" name=""/>
        <p:cNvGrpSpPr/>
        <p:nvPr/>
      </p:nvGrpSpPr>
      <p:grpSpPr>
        <a:xfrm>
          <a:off x="0" y="0"/>
          <a:ext cx="0" cy="0"/>
          <a:chOff x="0" y="0"/>
          <a:chExt cx="0" cy="0"/>
        </a:xfrm>
      </p:grpSpPr>
      <p:sp>
        <p:nvSpPr>
          <p:cNvPr id="4" name="Rectangle 3"/>
          <p:cNvSpPr/>
          <p:nvPr userDrawn="1"/>
        </p:nvSpPr>
        <p:spPr>
          <a:xfrm>
            <a:off x="9144000" y="0"/>
            <a:ext cx="3048000" cy="6858000"/>
          </a:xfrm>
          <a:prstGeom prst="rect">
            <a:avLst/>
          </a:prstGeom>
          <a:solidFill>
            <a:srgbClr val="3886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Picture Placeholder 2"/>
          <p:cNvSpPr>
            <a:spLocks noGrp="1"/>
          </p:cNvSpPr>
          <p:nvPr>
            <p:ph type="pic" sz="quarter" idx="10"/>
          </p:nvPr>
        </p:nvSpPr>
        <p:spPr>
          <a:xfrm>
            <a:off x="7271535" y="637376"/>
            <a:ext cx="4246210" cy="5583248"/>
          </a:xfrm>
          <a:solidFill>
            <a:schemeClr val="bg1"/>
          </a:solidFill>
        </p:spPr>
        <p:txBody>
          <a:bodyPr/>
          <a:lstStyle/>
          <a:p>
            <a:r>
              <a:rPr lang="en-US"/>
              <a:t>Click icon to add picture</a:t>
            </a:r>
            <a:endParaRPr lang="id-ID"/>
          </a:p>
        </p:txBody>
      </p:sp>
      <p:sp>
        <p:nvSpPr>
          <p:cNvPr id="2" name="Title 9">
            <a:extLst>
              <a:ext uri="{FF2B5EF4-FFF2-40B4-BE49-F238E27FC236}">
                <a16:creationId xmlns:a16="http://schemas.microsoft.com/office/drawing/2014/main" id="{E4017CA3-A384-F392-E1C4-1EE55C8A7523}"/>
              </a:ext>
            </a:extLst>
          </p:cNvPr>
          <p:cNvSpPr>
            <a:spLocks noGrp="1"/>
          </p:cNvSpPr>
          <p:nvPr>
            <p:ph type="title" hasCustomPrompt="1"/>
          </p:nvPr>
        </p:nvSpPr>
        <p:spPr>
          <a:xfrm>
            <a:off x="551997" y="1408804"/>
            <a:ext cx="5621118" cy="569440"/>
          </a:xfrm>
        </p:spPr>
        <p:txBody>
          <a:bodyPr lIns="0" tIns="0" rIns="0" bIns="0" anchor="t" anchorCtr="0"/>
          <a:lstStyle>
            <a:lvl1pPr>
              <a:defRPr>
                <a:solidFill>
                  <a:srgbClr val="388685"/>
                </a:solidFill>
              </a:defRPr>
            </a:lvl1pPr>
          </a:lstStyle>
          <a:p>
            <a:r>
              <a:rPr lang="en-US"/>
              <a:t>Title</a:t>
            </a:r>
          </a:p>
        </p:txBody>
      </p:sp>
      <p:sp>
        <p:nvSpPr>
          <p:cNvPr id="5" name="Text Placeholder 15">
            <a:extLst>
              <a:ext uri="{FF2B5EF4-FFF2-40B4-BE49-F238E27FC236}">
                <a16:creationId xmlns:a16="http://schemas.microsoft.com/office/drawing/2014/main" id="{079807F6-4195-0BC4-8CD2-EAACAD571D68}"/>
              </a:ext>
            </a:extLst>
          </p:cNvPr>
          <p:cNvSpPr>
            <a:spLocks noGrp="1"/>
          </p:cNvSpPr>
          <p:nvPr>
            <p:ph type="body" sz="quarter" idx="17" hasCustomPrompt="1"/>
          </p:nvPr>
        </p:nvSpPr>
        <p:spPr>
          <a:xfrm>
            <a:off x="551996" y="2931033"/>
            <a:ext cx="5621120" cy="2630920"/>
          </a:xfrm>
        </p:spPr>
        <p:txBody>
          <a:bodyPr lIns="0" tIns="0" rIns="0" bIns="0">
            <a:normAutofit/>
          </a:bodyPr>
          <a:lstStyle>
            <a:lvl1pPr marL="0" indent="0" algn="l">
              <a:lnSpc>
                <a:spcPct val="100000"/>
              </a:lnSpc>
              <a:spcBef>
                <a:spcPts val="0"/>
              </a:spcBef>
              <a:buNone/>
              <a:defRPr sz="1800">
                <a:solidFill>
                  <a:srgbClr val="080808"/>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text here</a:t>
            </a:r>
          </a:p>
        </p:txBody>
      </p:sp>
      <p:sp>
        <p:nvSpPr>
          <p:cNvPr id="10" name="Text Placeholder 9">
            <a:extLst>
              <a:ext uri="{FF2B5EF4-FFF2-40B4-BE49-F238E27FC236}">
                <a16:creationId xmlns:a16="http://schemas.microsoft.com/office/drawing/2014/main" id="{D6A77B46-D345-1CCB-B63C-9019AB2AA20A}"/>
              </a:ext>
            </a:extLst>
          </p:cNvPr>
          <p:cNvSpPr>
            <a:spLocks noGrp="1"/>
          </p:cNvSpPr>
          <p:nvPr>
            <p:ph type="body" sz="quarter" idx="19" hasCustomPrompt="1"/>
          </p:nvPr>
        </p:nvSpPr>
        <p:spPr>
          <a:xfrm>
            <a:off x="935034" y="526165"/>
            <a:ext cx="5373688" cy="323148"/>
          </a:xfrm>
        </p:spPr>
        <p:txBody>
          <a:bodyPr lIns="0" tIns="0" rIns="0" bIns="0" anchor="ctr" anchorCtr="0">
            <a:noAutofit/>
          </a:bodyPr>
          <a:lstStyle>
            <a:lvl1pPr marL="0" indent="0" algn="l">
              <a:lnSpc>
                <a:spcPct val="100000"/>
              </a:lnSpc>
              <a:spcBef>
                <a:spcPts val="0"/>
              </a:spcBef>
              <a:buNone/>
              <a:defRPr sz="1100" kern="0" cap="all" spc="300" baseline="0">
                <a:solidFill>
                  <a:srgbClr val="DAD1C8"/>
                </a:solidFill>
              </a:defRPr>
            </a:lvl1pPr>
            <a:lvl2pPr marL="457200" indent="0" algn="r">
              <a:lnSpc>
                <a:spcPct val="100000"/>
              </a:lnSpc>
              <a:spcBef>
                <a:spcPts val="0"/>
              </a:spcBef>
              <a:buNone/>
              <a:defRPr sz="1100" kern="0" cap="all" spc="300" baseline="0">
                <a:solidFill>
                  <a:srgbClr val="B6B0A2"/>
                </a:solidFill>
              </a:defRPr>
            </a:lvl2pPr>
            <a:lvl3pPr marL="914400" indent="0" algn="r">
              <a:lnSpc>
                <a:spcPct val="100000"/>
              </a:lnSpc>
              <a:spcBef>
                <a:spcPts val="0"/>
              </a:spcBef>
              <a:buNone/>
              <a:defRPr sz="1100" kern="0" cap="all" spc="300" baseline="0">
                <a:solidFill>
                  <a:srgbClr val="B6B0A2"/>
                </a:solidFill>
              </a:defRPr>
            </a:lvl3pPr>
            <a:lvl4pPr marL="1371600" indent="0" algn="r">
              <a:lnSpc>
                <a:spcPct val="100000"/>
              </a:lnSpc>
              <a:spcBef>
                <a:spcPts val="0"/>
              </a:spcBef>
              <a:buNone/>
              <a:defRPr sz="1100" kern="0" cap="all" spc="300" baseline="0">
                <a:solidFill>
                  <a:srgbClr val="B6B0A2"/>
                </a:solidFill>
              </a:defRPr>
            </a:lvl4pPr>
            <a:lvl5pPr marL="1828800" indent="0" algn="r">
              <a:lnSpc>
                <a:spcPct val="100000"/>
              </a:lnSpc>
              <a:spcBef>
                <a:spcPts val="0"/>
              </a:spcBef>
              <a:buNone/>
              <a:defRPr sz="1100" kern="0" cap="all" spc="300" baseline="0">
                <a:solidFill>
                  <a:srgbClr val="B6B0A2"/>
                </a:solidFill>
              </a:defRPr>
            </a:lvl5pPr>
          </a:lstStyle>
          <a:p>
            <a:pPr lvl="0"/>
            <a:r>
              <a:rPr lang="en-US"/>
              <a:t>TITLE OF presentation</a:t>
            </a:r>
          </a:p>
        </p:txBody>
      </p:sp>
      <p:sp>
        <p:nvSpPr>
          <p:cNvPr id="11" name="Text Placeholder 9">
            <a:extLst>
              <a:ext uri="{FF2B5EF4-FFF2-40B4-BE49-F238E27FC236}">
                <a16:creationId xmlns:a16="http://schemas.microsoft.com/office/drawing/2014/main" id="{B2203CE0-430E-F5BE-AEE0-A87DF4C41724}"/>
              </a:ext>
            </a:extLst>
          </p:cNvPr>
          <p:cNvSpPr>
            <a:spLocks noGrp="1"/>
          </p:cNvSpPr>
          <p:nvPr>
            <p:ph type="body" sz="quarter" idx="20" hasCustomPrompt="1"/>
          </p:nvPr>
        </p:nvSpPr>
        <p:spPr>
          <a:xfrm>
            <a:off x="583531" y="6331398"/>
            <a:ext cx="5373688" cy="161574"/>
          </a:xfrm>
        </p:spPr>
        <p:txBody>
          <a:bodyPr lIns="0" tIns="0" rIns="0" bIns="0" anchor="t" anchorCtr="0">
            <a:noAutofit/>
          </a:bodyPr>
          <a:lstStyle>
            <a:lvl1pPr marL="0" indent="0" algn="l">
              <a:lnSpc>
                <a:spcPct val="100000"/>
              </a:lnSpc>
              <a:spcBef>
                <a:spcPts val="0"/>
              </a:spcBef>
              <a:buNone/>
              <a:defRPr sz="1100" kern="0" cap="none" spc="300" baseline="0">
                <a:solidFill>
                  <a:srgbClr val="DAD1C8"/>
                </a:solidFill>
              </a:defRPr>
            </a:lvl1pPr>
            <a:lvl2pPr marL="457200" indent="0" algn="r">
              <a:lnSpc>
                <a:spcPct val="100000"/>
              </a:lnSpc>
              <a:spcBef>
                <a:spcPts val="0"/>
              </a:spcBef>
              <a:buNone/>
              <a:defRPr sz="1100" kern="0" cap="all" spc="300" baseline="0">
                <a:solidFill>
                  <a:srgbClr val="B6B0A2"/>
                </a:solidFill>
              </a:defRPr>
            </a:lvl2pPr>
            <a:lvl3pPr marL="914400" indent="0" algn="r">
              <a:lnSpc>
                <a:spcPct val="100000"/>
              </a:lnSpc>
              <a:spcBef>
                <a:spcPts val="0"/>
              </a:spcBef>
              <a:buNone/>
              <a:defRPr sz="1100" kern="0" cap="all" spc="300" baseline="0">
                <a:solidFill>
                  <a:srgbClr val="B6B0A2"/>
                </a:solidFill>
              </a:defRPr>
            </a:lvl3pPr>
            <a:lvl4pPr marL="1371600" indent="0" algn="r">
              <a:lnSpc>
                <a:spcPct val="100000"/>
              </a:lnSpc>
              <a:spcBef>
                <a:spcPts val="0"/>
              </a:spcBef>
              <a:buNone/>
              <a:defRPr sz="1100" kern="0" cap="all" spc="300" baseline="0">
                <a:solidFill>
                  <a:srgbClr val="B6B0A2"/>
                </a:solidFill>
              </a:defRPr>
            </a:lvl4pPr>
            <a:lvl5pPr marL="1828800" indent="0" algn="r">
              <a:lnSpc>
                <a:spcPct val="100000"/>
              </a:lnSpc>
              <a:spcBef>
                <a:spcPts val="0"/>
              </a:spcBef>
              <a:buNone/>
              <a:defRPr sz="1100" kern="0" cap="all" spc="300" baseline="0">
                <a:solidFill>
                  <a:srgbClr val="B6B0A2"/>
                </a:solidFill>
              </a:defRPr>
            </a:lvl5pPr>
          </a:lstStyle>
          <a:p>
            <a:pPr lvl="0"/>
            <a:r>
              <a:rPr lang="en-US"/>
              <a:t>nd.gov/dpi</a:t>
            </a:r>
          </a:p>
        </p:txBody>
      </p:sp>
      <p:sp>
        <p:nvSpPr>
          <p:cNvPr id="12" name="Text Placeholder 12">
            <a:extLst>
              <a:ext uri="{FF2B5EF4-FFF2-40B4-BE49-F238E27FC236}">
                <a16:creationId xmlns:a16="http://schemas.microsoft.com/office/drawing/2014/main" id="{B4930053-D67A-8C7E-6708-E51D99F8A267}"/>
              </a:ext>
            </a:extLst>
          </p:cNvPr>
          <p:cNvSpPr>
            <a:spLocks noGrp="1"/>
          </p:cNvSpPr>
          <p:nvPr>
            <p:ph type="body" sz="quarter" idx="22" hasCustomPrompt="1"/>
          </p:nvPr>
        </p:nvSpPr>
        <p:spPr>
          <a:xfrm>
            <a:off x="551995" y="2518629"/>
            <a:ext cx="5621120" cy="330804"/>
          </a:xfrm>
        </p:spPr>
        <p:txBody>
          <a:bodyPr lIns="0" tIns="0" rIns="0" bIns="0" anchor="ctr" anchorCtr="0">
            <a:noAutofit/>
          </a:bodyPr>
          <a:lstStyle>
            <a:lvl1pPr marL="0" indent="0">
              <a:lnSpc>
                <a:spcPct val="100000"/>
              </a:lnSpc>
              <a:spcBef>
                <a:spcPts val="0"/>
              </a:spcBef>
              <a:buNone/>
              <a:defRPr sz="2400" cap="all" spc="250" baseline="0">
                <a:solidFill>
                  <a:srgbClr val="0F416B"/>
                </a:solidFill>
              </a:defRPr>
            </a:lvl1pPr>
            <a:lvl2pPr marL="457200" indent="0">
              <a:lnSpc>
                <a:spcPct val="100000"/>
              </a:lnSpc>
              <a:spcBef>
                <a:spcPts val="0"/>
              </a:spcBef>
              <a:buNone/>
              <a:defRPr sz="1600" cap="all" spc="250" baseline="0">
                <a:solidFill>
                  <a:srgbClr val="D34727"/>
                </a:solidFill>
              </a:defRPr>
            </a:lvl2pPr>
            <a:lvl3pPr marL="914400" indent="0">
              <a:lnSpc>
                <a:spcPct val="100000"/>
              </a:lnSpc>
              <a:spcBef>
                <a:spcPts val="0"/>
              </a:spcBef>
              <a:buNone/>
              <a:defRPr sz="1600" cap="all" spc="250" baseline="0">
                <a:solidFill>
                  <a:srgbClr val="D34727"/>
                </a:solidFill>
              </a:defRPr>
            </a:lvl3pPr>
            <a:lvl4pPr marL="1371600" indent="0">
              <a:lnSpc>
                <a:spcPct val="100000"/>
              </a:lnSpc>
              <a:spcBef>
                <a:spcPts val="0"/>
              </a:spcBef>
              <a:buNone/>
              <a:defRPr sz="1600" cap="all" spc="250" baseline="0">
                <a:solidFill>
                  <a:srgbClr val="D34727"/>
                </a:solidFill>
              </a:defRPr>
            </a:lvl4pPr>
            <a:lvl5pPr marL="1828800" indent="0">
              <a:lnSpc>
                <a:spcPct val="100000"/>
              </a:lnSpc>
              <a:spcBef>
                <a:spcPts val="0"/>
              </a:spcBef>
              <a:buNone/>
              <a:defRPr sz="1600" cap="all" spc="250" baseline="0">
                <a:solidFill>
                  <a:srgbClr val="D34727"/>
                </a:solidFill>
              </a:defRPr>
            </a:lvl5pPr>
          </a:lstStyle>
          <a:p>
            <a:pPr lvl="0"/>
            <a:r>
              <a:rPr lang="en-US"/>
              <a:t>SUBTITLE – DELETE IF NONE</a:t>
            </a:r>
          </a:p>
        </p:txBody>
      </p:sp>
      <p:pic>
        <p:nvPicPr>
          <p:cNvPr id="3" name="Picture 2">
            <a:extLst>
              <a:ext uri="{FF2B5EF4-FFF2-40B4-BE49-F238E27FC236}">
                <a16:creationId xmlns:a16="http://schemas.microsoft.com/office/drawing/2014/main" id="{3BC9992C-83E9-E230-3F65-3529796C49B5}"/>
              </a:ext>
            </a:extLst>
          </p:cNvPr>
          <p:cNvPicPr>
            <a:picLocks noChangeAspect="1"/>
          </p:cNvPicPr>
          <p:nvPr userDrawn="1"/>
        </p:nvPicPr>
        <p:blipFill>
          <a:blip r:embed="rId2"/>
          <a:srcRect/>
          <a:stretch/>
        </p:blipFill>
        <p:spPr>
          <a:xfrm>
            <a:off x="551997" y="546799"/>
            <a:ext cx="323147" cy="282753"/>
          </a:xfrm>
          <a:prstGeom prst="rect">
            <a:avLst/>
          </a:prstGeom>
        </p:spPr>
      </p:pic>
    </p:spTree>
    <p:extLst>
      <p:ext uri="{BB962C8B-B14F-4D97-AF65-F5344CB8AC3E}">
        <p14:creationId xmlns:p14="http://schemas.microsoft.com/office/powerpoint/2010/main" val="18216706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 Small Images">
    <p:spTree>
      <p:nvGrpSpPr>
        <p:cNvPr id="1" name=""/>
        <p:cNvGrpSpPr/>
        <p:nvPr/>
      </p:nvGrpSpPr>
      <p:grpSpPr>
        <a:xfrm>
          <a:off x="0" y="0"/>
          <a:ext cx="0" cy="0"/>
          <a:chOff x="0" y="0"/>
          <a:chExt cx="0" cy="0"/>
        </a:xfrm>
      </p:grpSpPr>
      <p:sp>
        <p:nvSpPr>
          <p:cNvPr id="6" name="Picture Placeholder 2"/>
          <p:cNvSpPr>
            <a:spLocks noGrp="1"/>
          </p:cNvSpPr>
          <p:nvPr>
            <p:ph type="pic" sz="quarter" idx="10"/>
          </p:nvPr>
        </p:nvSpPr>
        <p:spPr>
          <a:xfrm>
            <a:off x="6520433" y="-1"/>
            <a:ext cx="2727394" cy="2447365"/>
          </a:xfrm>
          <a:solidFill>
            <a:schemeClr val="bg1"/>
          </a:solidFill>
        </p:spPr>
        <p:txBody>
          <a:bodyPr/>
          <a:lstStyle/>
          <a:p>
            <a:r>
              <a:rPr lang="en-US"/>
              <a:t>Click icon to add picture</a:t>
            </a:r>
            <a:endParaRPr lang="id-ID"/>
          </a:p>
        </p:txBody>
      </p:sp>
      <p:sp>
        <p:nvSpPr>
          <p:cNvPr id="2" name="Title 9">
            <a:extLst>
              <a:ext uri="{FF2B5EF4-FFF2-40B4-BE49-F238E27FC236}">
                <a16:creationId xmlns:a16="http://schemas.microsoft.com/office/drawing/2014/main" id="{E4017CA3-A384-F392-E1C4-1EE55C8A7523}"/>
              </a:ext>
            </a:extLst>
          </p:cNvPr>
          <p:cNvSpPr>
            <a:spLocks noGrp="1"/>
          </p:cNvSpPr>
          <p:nvPr>
            <p:ph type="title" hasCustomPrompt="1"/>
          </p:nvPr>
        </p:nvSpPr>
        <p:spPr>
          <a:xfrm>
            <a:off x="551997" y="1408804"/>
            <a:ext cx="5621118" cy="569440"/>
          </a:xfrm>
        </p:spPr>
        <p:txBody>
          <a:bodyPr lIns="0" tIns="0" rIns="0" bIns="0" anchor="t" anchorCtr="0"/>
          <a:lstStyle>
            <a:lvl1pPr>
              <a:defRPr>
                <a:solidFill>
                  <a:srgbClr val="388685"/>
                </a:solidFill>
              </a:defRPr>
            </a:lvl1pPr>
          </a:lstStyle>
          <a:p>
            <a:r>
              <a:rPr lang="en-US"/>
              <a:t>Title</a:t>
            </a:r>
          </a:p>
        </p:txBody>
      </p:sp>
      <p:sp>
        <p:nvSpPr>
          <p:cNvPr id="5" name="Text Placeholder 15">
            <a:extLst>
              <a:ext uri="{FF2B5EF4-FFF2-40B4-BE49-F238E27FC236}">
                <a16:creationId xmlns:a16="http://schemas.microsoft.com/office/drawing/2014/main" id="{079807F6-4195-0BC4-8CD2-EAACAD571D68}"/>
              </a:ext>
            </a:extLst>
          </p:cNvPr>
          <p:cNvSpPr>
            <a:spLocks noGrp="1"/>
          </p:cNvSpPr>
          <p:nvPr>
            <p:ph type="body" sz="quarter" idx="17" hasCustomPrompt="1"/>
          </p:nvPr>
        </p:nvSpPr>
        <p:spPr>
          <a:xfrm>
            <a:off x="551996" y="2931033"/>
            <a:ext cx="5621120" cy="2630920"/>
          </a:xfrm>
        </p:spPr>
        <p:txBody>
          <a:bodyPr lIns="0" tIns="0" rIns="0" bIns="0">
            <a:normAutofit/>
          </a:bodyPr>
          <a:lstStyle>
            <a:lvl1pPr marL="0" indent="0" algn="l">
              <a:lnSpc>
                <a:spcPct val="100000"/>
              </a:lnSpc>
              <a:spcBef>
                <a:spcPts val="0"/>
              </a:spcBef>
              <a:buNone/>
              <a:defRPr sz="1800">
                <a:solidFill>
                  <a:srgbClr val="080808"/>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text here</a:t>
            </a:r>
          </a:p>
        </p:txBody>
      </p:sp>
      <p:sp>
        <p:nvSpPr>
          <p:cNvPr id="10" name="Text Placeholder 9">
            <a:extLst>
              <a:ext uri="{FF2B5EF4-FFF2-40B4-BE49-F238E27FC236}">
                <a16:creationId xmlns:a16="http://schemas.microsoft.com/office/drawing/2014/main" id="{D6A77B46-D345-1CCB-B63C-9019AB2AA20A}"/>
              </a:ext>
            </a:extLst>
          </p:cNvPr>
          <p:cNvSpPr>
            <a:spLocks noGrp="1"/>
          </p:cNvSpPr>
          <p:nvPr>
            <p:ph type="body" sz="quarter" idx="19" hasCustomPrompt="1"/>
          </p:nvPr>
        </p:nvSpPr>
        <p:spPr>
          <a:xfrm>
            <a:off x="935034" y="526165"/>
            <a:ext cx="5373688" cy="323148"/>
          </a:xfrm>
        </p:spPr>
        <p:txBody>
          <a:bodyPr lIns="0" tIns="0" rIns="0" bIns="0" anchor="ctr" anchorCtr="0">
            <a:noAutofit/>
          </a:bodyPr>
          <a:lstStyle>
            <a:lvl1pPr marL="0" indent="0" algn="l">
              <a:lnSpc>
                <a:spcPct val="100000"/>
              </a:lnSpc>
              <a:spcBef>
                <a:spcPts val="0"/>
              </a:spcBef>
              <a:buNone/>
              <a:defRPr sz="1100" kern="0" cap="all" spc="300" baseline="0">
                <a:solidFill>
                  <a:srgbClr val="DAD1C8"/>
                </a:solidFill>
              </a:defRPr>
            </a:lvl1pPr>
            <a:lvl2pPr marL="457200" indent="0" algn="r">
              <a:lnSpc>
                <a:spcPct val="100000"/>
              </a:lnSpc>
              <a:spcBef>
                <a:spcPts val="0"/>
              </a:spcBef>
              <a:buNone/>
              <a:defRPr sz="1100" kern="0" cap="all" spc="300" baseline="0">
                <a:solidFill>
                  <a:srgbClr val="B6B0A2"/>
                </a:solidFill>
              </a:defRPr>
            </a:lvl2pPr>
            <a:lvl3pPr marL="914400" indent="0" algn="r">
              <a:lnSpc>
                <a:spcPct val="100000"/>
              </a:lnSpc>
              <a:spcBef>
                <a:spcPts val="0"/>
              </a:spcBef>
              <a:buNone/>
              <a:defRPr sz="1100" kern="0" cap="all" spc="300" baseline="0">
                <a:solidFill>
                  <a:srgbClr val="B6B0A2"/>
                </a:solidFill>
              </a:defRPr>
            </a:lvl3pPr>
            <a:lvl4pPr marL="1371600" indent="0" algn="r">
              <a:lnSpc>
                <a:spcPct val="100000"/>
              </a:lnSpc>
              <a:spcBef>
                <a:spcPts val="0"/>
              </a:spcBef>
              <a:buNone/>
              <a:defRPr sz="1100" kern="0" cap="all" spc="300" baseline="0">
                <a:solidFill>
                  <a:srgbClr val="B6B0A2"/>
                </a:solidFill>
              </a:defRPr>
            </a:lvl4pPr>
            <a:lvl5pPr marL="1828800" indent="0" algn="r">
              <a:lnSpc>
                <a:spcPct val="100000"/>
              </a:lnSpc>
              <a:spcBef>
                <a:spcPts val="0"/>
              </a:spcBef>
              <a:buNone/>
              <a:defRPr sz="1100" kern="0" cap="all" spc="300" baseline="0">
                <a:solidFill>
                  <a:srgbClr val="B6B0A2"/>
                </a:solidFill>
              </a:defRPr>
            </a:lvl5pPr>
          </a:lstStyle>
          <a:p>
            <a:pPr lvl="0"/>
            <a:r>
              <a:rPr lang="en-US"/>
              <a:t>TITLE OF presentation</a:t>
            </a:r>
          </a:p>
        </p:txBody>
      </p:sp>
      <p:sp>
        <p:nvSpPr>
          <p:cNvPr id="11" name="Text Placeholder 9">
            <a:extLst>
              <a:ext uri="{FF2B5EF4-FFF2-40B4-BE49-F238E27FC236}">
                <a16:creationId xmlns:a16="http://schemas.microsoft.com/office/drawing/2014/main" id="{B2203CE0-430E-F5BE-AEE0-A87DF4C41724}"/>
              </a:ext>
            </a:extLst>
          </p:cNvPr>
          <p:cNvSpPr>
            <a:spLocks noGrp="1"/>
          </p:cNvSpPr>
          <p:nvPr>
            <p:ph type="body" sz="quarter" idx="20" hasCustomPrompt="1"/>
          </p:nvPr>
        </p:nvSpPr>
        <p:spPr>
          <a:xfrm>
            <a:off x="583531" y="6331398"/>
            <a:ext cx="5373688" cy="161574"/>
          </a:xfrm>
        </p:spPr>
        <p:txBody>
          <a:bodyPr lIns="0" tIns="0" rIns="0" bIns="0" anchor="t" anchorCtr="0">
            <a:noAutofit/>
          </a:bodyPr>
          <a:lstStyle>
            <a:lvl1pPr marL="0" indent="0" algn="l">
              <a:lnSpc>
                <a:spcPct val="100000"/>
              </a:lnSpc>
              <a:spcBef>
                <a:spcPts val="0"/>
              </a:spcBef>
              <a:buNone/>
              <a:defRPr sz="1100" kern="0" cap="none" spc="300" baseline="0">
                <a:solidFill>
                  <a:srgbClr val="DAD1C8"/>
                </a:solidFill>
              </a:defRPr>
            </a:lvl1pPr>
            <a:lvl2pPr marL="457200" indent="0" algn="r">
              <a:lnSpc>
                <a:spcPct val="100000"/>
              </a:lnSpc>
              <a:spcBef>
                <a:spcPts val="0"/>
              </a:spcBef>
              <a:buNone/>
              <a:defRPr sz="1100" kern="0" cap="all" spc="300" baseline="0">
                <a:solidFill>
                  <a:srgbClr val="B6B0A2"/>
                </a:solidFill>
              </a:defRPr>
            </a:lvl2pPr>
            <a:lvl3pPr marL="914400" indent="0" algn="r">
              <a:lnSpc>
                <a:spcPct val="100000"/>
              </a:lnSpc>
              <a:spcBef>
                <a:spcPts val="0"/>
              </a:spcBef>
              <a:buNone/>
              <a:defRPr sz="1100" kern="0" cap="all" spc="300" baseline="0">
                <a:solidFill>
                  <a:srgbClr val="B6B0A2"/>
                </a:solidFill>
              </a:defRPr>
            </a:lvl3pPr>
            <a:lvl4pPr marL="1371600" indent="0" algn="r">
              <a:lnSpc>
                <a:spcPct val="100000"/>
              </a:lnSpc>
              <a:spcBef>
                <a:spcPts val="0"/>
              </a:spcBef>
              <a:buNone/>
              <a:defRPr sz="1100" kern="0" cap="all" spc="300" baseline="0">
                <a:solidFill>
                  <a:srgbClr val="B6B0A2"/>
                </a:solidFill>
              </a:defRPr>
            </a:lvl4pPr>
            <a:lvl5pPr marL="1828800" indent="0" algn="r">
              <a:lnSpc>
                <a:spcPct val="100000"/>
              </a:lnSpc>
              <a:spcBef>
                <a:spcPts val="0"/>
              </a:spcBef>
              <a:buNone/>
              <a:defRPr sz="1100" kern="0" cap="all" spc="300" baseline="0">
                <a:solidFill>
                  <a:srgbClr val="B6B0A2"/>
                </a:solidFill>
              </a:defRPr>
            </a:lvl5pPr>
          </a:lstStyle>
          <a:p>
            <a:pPr lvl="0"/>
            <a:r>
              <a:rPr lang="en-US"/>
              <a:t>nd.gov/dpi</a:t>
            </a:r>
          </a:p>
        </p:txBody>
      </p:sp>
      <p:sp>
        <p:nvSpPr>
          <p:cNvPr id="12" name="Text Placeholder 12">
            <a:extLst>
              <a:ext uri="{FF2B5EF4-FFF2-40B4-BE49-F238E27FC236}">
                <a16:creationId xmlns:a16="http://schemas.microsoft.com/office/drawing/2014/main" id="{B4930053-D67A-8C7E-6708-E51D99F8A267}"/>
              </a:ext>
            </a:extLst>
          </p:cNvPr>
          <p:cNvSpPr>
            <a:spLocks noGrp="1"/>
          </p:cNvSpPr>
          <p:nvPr>
            <p:ph type="body" sz="quarter" idx="22" hasCustomPrompt="1"/>
          </p:nvPr>
        </p:nvSpPr>
        <p:spPr>
          <a:xfrm>
            <a:off x="551995" y="2518629"/>
            <a:ext cx="5621120" cy="330804"/>
          </a:xfrm>
        </p:spPr>
        <p:txBody>
          <a:bodyPr lIns="0" tIns="0" rIns="0" bIns="0" anchor="ctr" anchorCtr="0">
            <a:noAutofit/>
          </a:bodyPr>
          <a:lstStyle>
            <a:lvl1pPr marL="0" indent="0">
              <a:lnSpc>
                <a:spcPct val="100000"/>
              </a:lnSpc>
              <a:spcBef>
                <a:spcPts val="0"/>
              </a:spcBef>
              <a:buNone/>
              <a:defRPr sz="2400" cap="all" spc="250" baseline="0">
                <a:solidFill>
                  <a:srgbClr val="0E406A"/>
                </a:solidFill>
              </a:defRPr>
            </a:lvl1pPr>
            <a:lvl2pPr marL="457200" indent="0">
              <a:lnSpc>
                <a:spcPct val="100000"/>
              </a:lnSpc>
              <a:spcBef>
                <a:spcPts val="0"/>
              </a:spcBef>
              <a:buNone/>
              <a:defRPr sz="1600" cap="all" spc="250" baseline="0">
                <a:solidFill>
                  <a:srgbClr val="D34727"/>
                </a:solidFill>
              </a:defRPr>
            </a:lvl2pPr>
            <a:lvl3pPr marL="914400" indent="0">
              <a:lnSpc>
                <a:spcPct val="100000"/>
              </a:lnSpc>
              <a:spcBef>
                <a:spcPts val="0"/>
              </a:spcBef>
              <a:buNone/>
              <a:defRPr sz="1600" cap="all" spc="250" baseline="0">
                <a:solidFill>
                  <a:srgbClr val="D34727"/>
                </a:solidFill>
              </a:defRPr>
            </a:lvl3pPr>
            <a:lvl4pPr marL="1371600" indent="0">
              <a:lnSpc>
                <a:spcPct val="100000"/>
              </a:lnSpc>
              <a:spcBef>
                <a:spcPts val="0"/>
              </a:spcBef>
              <a:buNone/>
              <a:defRPr sz="1600" cap="all" spc="250" baseline="0">
                <a:solidFill>
                  <a:srgbClr val="D34727"/>
                </a:solidFill>
              </a:defRPr>
            </a:lvl4pPr>
            <a:lvl5pPr marL="1828800" indent="0">
              <a:lnSpc>
                <a:spcPct val="100000"/>
              </a:lnSpc>
              <a:spcBef>
                <a:spcPts val="0"/>
              </a:spcBef>
              <a:buNone/>
              <a:defRPr sz="1600" cap="all" spc="250" baseline="0">
                <a:solidFill>
                  <a:srgbClr val="D34727"/>
                </a:solidFill>
              </a:defRPr>
            </a:lvl5pPr>
          </a:lstStyle>
          <a:p>
            <a:pPr lvl="0"/>
            <a:r>
              <a:rPr lang="en-US"/>
              <a:t>SUBTITLE – DELETE IF NONE</a:t>
            </a:r>
          </a:p>
        </p:txBody>
      </p:sp>
      <p:pic>
        <p:nvPicPr>
          <p:cNvPr id="3" name="Picture 2">
            <a:extLst>
              <a:ext uri="{FF2B5EF4-FFF2-40B4-BE49-F238E27FC236}">
                <a16:creationId xmlns:a16="http://schemas.microsoft.com/office/drawing/2014/main" id="{3BC9992C-83E9-E230-3F65-3529796C49B5}"/>
              </a:ext>
            </a:extLst>
          </p:cNvPr>
          <p:cNvPicPr>
            <a:picLocks noChangeAspect="1"/>
          </p:cNvPicPr>
          <p:nvPr userDrawn="1"/>
        </p:nvPicPr>
        <p:blipFill>
          <a:blip r:embed="rId2"/>
          <a:srcRect/>
          <a:stretch/>
        </p:blipFill>
        <p:spPr>
          <a:xfrm>
            <a:off x="551997" y="546799"/>
            <a:ext cx="323147" cy="282753"/>
          </a:xfrm>
          <a:prstGeom prst="rect">
            <a:avLst/>
          </a:prstGeom>
        </p:spPr>
      </p:pic>
      <p:sp>
        <p:nvSpPr>
          <p:cNvPr id="8" name="Picture Placeholder 7">
            <a:extLst>
              <a:ext uri="{FF2B5EF4-FFF2-40B4-BE49-F238E27FC236}">
                <a16:creationId xmlns:a16="http://schemas.microsoft.com/office/drawing/2014/main" id="{6A720692-2DBF-FA7E-6467-58C7107B1168}"/>
              </a:ext>
            </a:extLst>
          </p:cNvPr>
          <p:cNvSpPr>
            <a:spLocks noGrp="1"/>
          </p:cNvSpPr>
          <p:nvPr>
            <p:ph type="pic" sz="quarter" idx="23"/>
          </p:nvPr>
        </p:nvSpPr>
        <p:spPr>
          <a:xfrm>
            <a:off x="9448800" y="-1"/>
            <a:ext cx="2727395" cy="4249271"/>
          </a:xfrm>
        </p:spPr>
        <p:txBody>
          <a:bodyPr/>
          <a:lstStyle/>
          <a:p>
            <a:r>
              <a:rPr lang="en-US"/>
              <a:t>Click icon to add picture</a:t>
            </a:r>
          </a:p>
        </p:txBody>
      </p:sp>
      <p:sp>
        <p:nvSpPr>
          <p:cNvPr id="13" name="Picture Placeholder 7">
            <a:extLst>
              <a:ext uri="{FF2B5EF4-FFF2-40B4-BE49-F238E27FC236}">
                <a16:creationId xmlns:a16="http://schemas.microsoft.com/office/drawing/2014/main" id="{987E9F24-56CE-DFFB-B9B8-3249B8DDA3DA}"/>
              </a:ext>
            </a:extLst>
          </p:cNvPr>
          <p:cNvSpPr>
            <a:spLocks noGrp="1"/>
          </p:cNvSpPr>
          <p:nvPr>
            <p:ph type="pic" sz="quarter" idx="24"/>
          </p:nvPr>
        </p:nvSpPr>
        <p:spPr>
          <a:xfrm>
            <a:off x="6520432" y="2608727"/>
            <a:ext cx="2727395" cy="4249271"/>
          </a:xfrm>
        </p:spPr>
        <p:txBody>
          <a:bodyPr/>
          <a:lstStyle/>
          <a:p>
            <a:r>
              <a:rPr lang="en-US"/>
              <a:t>Click icon to add picture</a:t>
            </a:r>
          </a:p>
        </p:txBody>
      </p:sp>
      <p:sp>
        <p:nvSpPr>
          <p:cNvPr id="14" name="Picture Placeholder 2">
            <a:extLst>
              <a:ext uri="{FF2B5EF4-FFF2-40B4-BE49-F238E27FC236}">
                <a16:creationId xmlns:a16="http://schemas.microsoft.com/office/drawing/2014/main" id="{968DD279-9B9F-EA5C-DD89-2376A4448ECD}"/>
              </a:ext>
            </a:extLst>
          </p:cNvPr>
          <p:cNvSpPr>
            <a:spLocks noGrp="1"/>
          </p:cNvSpPr>
          <p:nvPr>
            <p:ph type="pic" sz="quarter" idx="25"/>
          </p:nvPr>
        </p:nvSpPr>
        <p:spPr>
          <a:xfrm>
            <a:off x="9464604" y="4428565"/>
            <a:ext cx="2727396" cy="2411505"/>
          </a:xfrm>
          <a:solidFill>
            <a:schemeClr val="bg1"/>
          </a:solidFill>
        </p:spPr>
        <p:txBody>
          <a:bodyPr/>
          <a:lstStyle/>
          <a:p>
            <a:r>
              <a:rPr lang="en-US"/>
              <a:t>Click icon to add picture</a:t>
            </a:r>
            <a:endParaRPr lang="id-ID"/>
          </a:p>
        </p:txBody>
      </p:sp>
    </p:spTree>
    <p:extLst>
      <p:ext uri="{BB962C8B-B14F-4D97-AF65-F5344CB8AC3E}">
        <p14:creationId xmlns:p14="http://schemas.microsoft.com/office/powerpoint/2010/main" val="40025006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 Images on Right">
    <p:spTree>
      <p:nvGrpSpPr>
        <p:cNvPr id="1" name=""/>
        <p:cNvGrpSpPr/>
        <p:nvPr/>
      </p:nvGrpSpPr>
      <p:grpSpPr>
        <a:xfrm>
          <a:off x="0" y="0"/>
          <a:ext cx="0" cy="0"/>
          <a:chOff x="0" y="0"/>
          <a:chExt cx="0" cy="0"/>
        </a:xfrm>
      </p:grpSpPr>
      <p:sp>
        <p:nvSpPr>
          <p:cNvPr id="7" name="Rectangle 6"/>
          <p:cNvSpPr/>
          <p:nvPr userDrawn="1"/>
        </p:nvSpPr>
        <p:spPr>
          <a:xfrm>
            <a:off x="6645501" y="1"/>
            <a:ext cx="3258354" cy="6857999"/>
          </a:xfrm>
          <a:prstGeom prst="rect">
            <a:avLst/>
          </a:prstGeom>
          <a:solidFill>
            <a:srgbClr val="3886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Picture Placeholder 2"/>
          <p:cNvSpPr>
            <a:spLocks noGrp="1"/>
          </p:cNvSpPr>
          <p:nvPr>
            <p:ph type="pic" sz="quarter" idx="12"/>
          </p:nvPr>
        </p:nvSpPr>
        <p:spPr>
          <a:xfrm>
            <a:off x="7418230" y="3709115"/>
            <a:ext cx="3940935" cy="2421229"/>
          </a:xfrm>
          <a:solidFill>
            <a:schemeClr val="bg1"/>
          </a:solidFill>
        </p:spPr>
        <p:txBody>
          <a:bodyPr/>
          <a:lstStyle/>
          <a:p>
            <a:r>
              <a:rPr lang="en-US"/>
              <a:t>Click icon to add picture</a:t>
            </a:r>
            <a:endParaRPr lang="id-ID"/>
          </a:p>
        </p:txBody>
      </p:sp>
      <p:sp>
        <p:nvSpPr>
          <p:cNvPr id="5" name="Picture Placeholder 2"/>
          <p:cNvSpPr>
            <a:spLocks noGrp="1"/>
          </p:cNvSpPr>
          <p:nvPr>
            <p:ph type="pic" sz="quarter" idx="13"/>
          </p:nvPr>
        </p:nvSpPr>
        <p:spPr>
          <a:xfrm>
            <a:off x="7418229" y="925132"/>
            <a:ext cx="3940935" cy="2421229"/>
          </a:xfrm>
          <a:solidFill>
            <a:schemeClr val="bg1"/>
          </a:solidFill>
        </p:spPr>
        <p:txBody>
          <a:bodyPr/>
          <a:lstStyle/>
          <a:p>
            <a:r>
              <a:rPr lang="en-US"/>
              <a:t>Click icon to add picture</a:t>
            </a:r>
            <a:endParaRPr lang="id-ID"/>
          </a:p>
        </p:txBody>
      </p:sp>
      <p:sp>
        <p:nvSpPr>
          <p:cNvPr id="2" name="Title 9">
            <a:extLst>
              <a:ext uri="{FF2B5EF4-FFF2-40B4-BE49-F238E27FC236}">
                <a16:creationId xmlns:a16="http://schemas.microsoft.com/office/drawing/2014/main" id="{322A8970-B804-4021-161D-FB1B511A6B8D}"/>
              </a:ext>
            </a:extLst>
          </p:cNvPr>
          <p:cNvSpPr>
            <a:spLocks noGrp="1"/>
          </p:cNvSpPr>
          <p:nvPr>
            <p:ph type="title" hasCustomPrompt="1"/>
          </p:nvPr>
        </p:nvSpPr>
        <p:spPr>
          <a:xfrm>
            <a:off x="551997" y="1416378"/>
            <a:ext cx="5544003" cy="569440"/>
          </a:xfrm>
        </p:spPr>
        <p:txBody>
          <a:bodyPr lIns="0" tIns="0" rIns="0" bIns="0" anchor="t" anchorCtr="0"/>
          <a:lstStyle>
            <a:lvl1pPr>
              <a:defRPr>
                <a:solidFill>
                  <a:srgbClr val="388685"/>
                </a:solidFill>
              </a:defRPr>
            </a:lvl1pPr>
          </a:lstStyle>
          <a:p>
            <a:r>
              <a:rPr lang="en-US"/>
              <a:t>Title</a:t>
            </a:r>
          </a:p>
        </p:txBody>
      </p:sp>
      <p:sp>
        <p:nvSpPr>
          <p:cNvPr id="4" name="Text Placeholder 15">
            <a:extLst>
              <a:ext uri="{FF2B5EF4-FFF2-40B4-BE49-F238E27FC236}">
                <a16:creationId xmlns:a16="http://schemas.microsoft.com/office/drawing/2014/main" id="{958B3FBD-E523-43EA-04D9-B6486F014B53}"/>
              </a:ext>
            </a:extLst>
          </p:cNvPr>
          <p:cNvSpPr>
            <a:spLocks noGrp="1"/>
          </p:cNvSpPr>
          <p:nvPr>
            <p:ph type="body" sz="quarter" idx="17" hasCustomPrompt="1"/>
          </p:nvPr>
        </p:nvSpPr>
        <p:spPr>
          <a:xfrm>
            <a:off x="551996" y="2924175"/>
            <a:ext cx="5621120" cy="2867025"/>
          </a:xfrm>
        </p:spPr>
        <p:txBody>
          <a:bodyPr lIns="0" tIns="0" rIns="0" bIns="0">
            <a:normAutofit/>
          </a:bodyPr>
          <a:lstStyle>
            <a:lvl1pPr marL="0" indent="0" algn="l">
              <a:lnSpc>
                <a:spcPct val="100000"/>
              </a:lnSpc>
              <a:spcBef>
                <a:spcPts val="0"/>
              </a:spcBef>
              <a:buNone/>
              <a:defRPr sz="1800">
                <a:solidFill>
                  <a:srgbClr val="080808"/>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text here</a:t>
            </a:r>
          </a:p>
        </p:txBody>
      </p:sp>
      <p:sp>
        <p:nvSpPr>
          <p:cNvPr id="11" name="Text Placeholder 9">
            <a:extLst>
              <a:ext uri="{FF2B5EF4-FFF2-40B4-BE49-F238E27FC236}">
                <a16:creationId xmlns:a16="http://schemas.microsoft.com/office/drawing/2014/main" id="{726F7846-FF36-00A1-D038-FE52ADEDAB8A}"/>
              </a:ext>
            </a:extLst>
          </p:cNvPr>
          <p:cNvSpPr>
            <a:spLocks noGrp="1"/>
          </p:cNvSpPr>
          <p:nvPr>
            <p:ph type="body" sz="quarter" idx="19" hasCustomPrompt="1"/>
          </p:nvPr>
        </p:nvSpPr>
        <p:spPr>
          <a:xfrm>
            <a:off x="935034" y="526165"/>
            <a:ext cx="5373688" cy="323148"/>
          </a:xfrm>
        </p:spPr>
        <p:txBody>
          <a:bodyPr lIns="0" tIns="0" rIns="0" bIns="0" anchor="ctr" anchorCtr="0">
            <a:noAutofit/>
          </a:bodyPr>
          <a:lstStyle>
            <a:lvl1pPr marL="0" indent="0" algn="l">
              <a:lnSpc>
                <a:spcPct val="100000"/>
              </a:lnSpc>
              <a:spcBef>
                <a:spcPts val="0"/>
              </a:spcBef>
              <a:buNone/>
              <a:defRPr sz="1100" kern="0" cap="all" spc="300" baseline="0">
                <a:solidFill>
                  <a:srgbClr val="DAD1C8"/>
                </a:solidFill>
              </a:defRPr>
            </a:lvl1pPr>
            <a:lvl2pPr marL="457200" indent="0" algn="r">
              <a:lnSpc>
                <a:spcPct val="100000"/>
              </a:lnSpc>
              <a:spcBef>
                <a:spcPts val="0"/>
              </a:spcBef>
              <a:buNone/>
              <a:defRPr sz="1100" kern="0" cap="all" spc="300" baseline="0">
                <a:solidFill>
                  <a:srgbClr val="B6B0A2"/>
                </a:solidFill>
              </a:defRPr>
            </a:lvl2pPr>
            <a:lvl3pPr marL="914400" indent="0" algn="r">
              <a:lnSpc>
                <a:spcPct val="100000"/>
              </a:lnSpc>
              <a:spcBef>
                <a:spcPts val="0"/>
              </a:spcBef>
              <a:buNone/>
              <a:defRPr sz="1100" kern="0" cap="all" spc="300" baseline="0">
                <a:solidFill>
                  <a:srgbClr val="B6B0A2"/>
                </a:solidFill>
              </a:defRPr>
            </a:lvl3pPr>
            <a:lvl4pPr marL="1371600" indent="0" algn="r">
              <a:lnSpc>
                <a:spcPct val="100000"/>
              </a:lnSpc>
              <a:spcBef>
                <a:spcPts val="0"/>
              </a:spcBef>
              <a:buNone/>
              <a:defRPr sz="1100" kern="0" cap="all" spc="300" baseline="0">
                <a:solidFill>
                  <a:srgbClr val="B6B0A2"/>
                </a:solidFill>
              </a:defRPr>
            </a:lvl4pPr>
            <a:lvl5pPr marL="1828800" indent="0" algn="r">
              <a:lnSpc>
                <a:spcPct val="100000"/>
              </a:lnSpc>
              <a:spcBef>
                <a:spcPts val="0"/>
              </a:spcBef>
              <a:buNone/>
              <a:defRPr sz="1100" kern="0" cap="all" spc="300" baseline="0">
                <a:solidFill>
                  <a:srgbClr val="B6B0A2"/>
                </a:solidFill>
              </a:defRPr>
            </a:lvl5pPr>
          </a:lstStyle>
          <a:p>
            <a:pPr lvl="0"/>
            <a:r>
              <a:rPr lang="en-US"/>
              <a:t>TITLE OF presentation</a:t>
            </a:r>
          </a:p>
        </p:txBody>
      </p:sp>
      <p:sp>
        <p:nvSpPr>
          <p:cNvPr id="12" name="Text Placeholder 9">
            <a:extLst>
              <a:ext uri="{FF2B5EF4-FFF2-40B4-BE49-F238E27FC236}">
                <a16:creationId xmlns:a16="http://schemas.microsoft.com/office/drawing/2014/main" id="{8B9B6B97-9A44-92C1-D773-EAC829A2C23A}"/>
              </a:ext>
            </a:extLst>
          </p:cNvPr>
          <p:cNvSpPr>
            <a:spLocks noGrp="1"/>
          </p:cNvSpPr>
          <p:nvPr>
            <p:ph type="body" sz="quarter" idx="20" hasCustomPrompt="1"/>
          </p:nvPr>
        </p:nvSpPr>
        <p:spPr>
          <a:xfrm>
            <a:off x="583531" y="6331398"/>
            <a:ext cx="5373688" cy="161574"/>
          </a:xfrm>
        </p:spPr>
        <p:txBody>
          <a:bodyPr lIns="0" tIns="0" rIns="0" bIns="0" anchor="t" anchorCtr="0">
            <a:noAutofit/>
          </a:bodyPr>
          <a:lstStyle>
            <a:lvl1pPr marL="0" indent="0" algn="l">
              <a:lnSpc>
                <a:spcPct val="100000"/>
              </a:lnSpc>
              <a:spcBef>
                <a:spcPts val="0"/>
              </a:spcBef>
              <a:buNone/>
              <a:defRPr sz="1100" kern="0" cap="none" spc="300" baseline="0">
                <a:solidFill>
                  <a:srgbClr val="DAD1C8"/>
                </a:solidFill>
              </a:defRPr>
            </a:lvl1pPr>
            <a:lvl2pPr marL="457200" indent="0" algn="r">
              <a:lnSpc>
                <a:spcPct val="100000"/>
              </a:lnSpc>
              <a:spcBef>
                <a:spcPts val="0"/>
              </a:spcBef>
              <a:buNone/>
              <a:defRPr sz="1100" kern="0" cap="all" spc="300" baseline="0">
                <a:solidFill>
                  <a:srgbClr val="B6B0A2"/>
                </a:solidFill>
              </a:defRPr>
            </a:lvl2pPr>
            <a:lvl3pPr marL="914400" indent="0" algn="r">
              <a:lnSpc>
                <a:spcPct val="100000"/>
              </a:lnSpc>
              <a:spcBef>
                <a:spcPts val="0"/>
              </a:spcBef>
              <a:buNone/>
              <a:defRPr sz="1100" kern="0" cap="all" spc="300" baseline="0">
                <a:solidFill>
                  <a:srgbClr val="B6B0A2"/>
                </a:solidFill>
              </a:defRPr>
            </a:lvl3pPr>
            <a:lvl4pPr marL="1371600" indent="0" algn="r">
              <a:lnSpc>
                <a:spcPct val="100000"/>
              </a:lnSpc>
              <a:spcBef>
                <a:spcPts val="0"/>
              </a:spcBef>
              <a:buNone/>
              <a:defRPr sz="1100" kern="0" cap="all" spc="300" baseline="0">
                <a:solidFill>
                  <a:srgbClr val="B6B0A2"/>
                </a:solidFill>
              </a:defRPr>
            </a:lvl4pPr>
            <a:lvl5pPr marL="1828800" indent="0" algn="r">
              <a:lnSpc>
                <a:spcPct val="100000"/>
              </a:lnSpc>
              <a:spcBef>
                <a:spcPts val="0"/>
              </a:spcBef>
              <a:buNone/>
              <a:defRPr sz="1100" kern="0" cap="all" spc="300" baseline="0">
                <a:solidFill>
                  <a:srgbClr val="B6B0A2"/>
                </a:solidFill>
              </a:defRPr>
            </a:lvl5pPr>
          </a:lstStyle>
          <a:p>
            <a:pPr lvl="0"/>
            <a:r>
              <a:rPr lang="en-US"/>
              <a:t>Website.nd.gov</a:t>
            </a:r>
          </a:p>
        </p:txBody>
      </p:sp>
      <p:sp>
        <p:nvSpPr>
          <p:cNvPr id="13" name="Text Placeholder 12">
            <a:extLst>
              <a:ext uri="{FF2B5EF4-FFF2-40B4-BE49-F238E27FC236}">
                <a16:creationId xmlns:a16="http://schemas.microsoft.com/office/drawing/2014/main" id="{AA7AD3D8-898F-DAAA-1D7A-6A499D7A3D17}"/>
              </a:ext>
            </a:extLst>
          </p:cNvPr>
          <p:cNvSpPr>
            <a:spLocks noGrp="1"/>
          </p:cNvSpPr>
          <p:nvPr>
            <p:ph type="body" sz="quarter" idx="22" hasCustomPrompt="1"/>
          </p:nvPr>
        </p:nvSpPr>
        <p:spPr>
          <a:xfrm>
            <a:off x="551995" y="2526016"/>
            <a:ext cx="5621119" cy="330804"/>
          </a:xfrm>
        </p:spPr>
        <p:txBody>
          <a:bodyPr lIns="0" tIns="0" rIns="0" bIns="0" anchor="ctr" anchorCtr="0">
            <a:noAutofit/>
          </a:bodyPr>
          <a:lstStyle>
            <a:lvl1pPr marL="0" indent="0">
              <a:lnSpc>
                <a:spcPct val="100000"/>
              </a:lnSpc>
              <a:spcBef>
                <a:spcPts val="0"/>
              </a:spcBef>
              <a:buNone/>
              <a:defRPr sz="2400" cap="all" spc="250" baseline="0">
                <a:solidFill>
                  <a:srgbClr val="0E406A"/>
                </a:solidFill>
              </a:defRPr>
            </a:lvl1pPr>
            <a:lvl2pPr marL="457200" indent="0">
              <a:lnSpc>
                <a:spcPct val="100000"/>
              </a:lnSpc>
              <a:spcBef>
                <a:spcPts val="0"/>
              </a:spcBef>
              <a:buNone/>
              <a:defRPr sz="1600" cap="all" spc="250" baseline="0">
                <a:solidFill>
                  <a:srgbClr val="D34727"/>
                </a:solidFill>
              </a:defRPr>
            </a:lvl2pPr>
            <a:lvl3pPr marL="914400" indent="0">
              <a:lnSpc>
                <a:spcPct val="100000"/>
              </a:lnSpc>
              <a:spcBef>
                <a:spcPts val="0"/>
              </a:spcBef>
              <a:buNone/>
              <a:defRPr sz="1600" cap="all" spc="250" baseline="0">
                <a:solidFill>
                  <a:srgbClr val="D34727"/>
                </a:solidFill>
              </a:defRPr>
            </a:lvl3pPr>
            <a:lvl4pPr marL="1371600" indent="0">
              <a:lnSpc>
                <a:spcPct val="100000"/>
              </a:lnSpc>
              <a:spcBef>
                <a:spcPts val="0"/>
              </a:spcBef>
              <a:buNone/>
              <a:defRPr sz="1600" cap="all" spc="250" baseline="0">
                <a:solidFill>
                  <a:srgbClr val="D34727"/>
                </a:solidFill>
              </a:defRPr>
            </a:lvl4pPr>
            <a:lvl5pPr marL="1828800" indent="0">
              <a:lnSpc>
                <a:spcPct val="100000"/>
              </a:lnSpc>
              <a:spcBef>
                <a:spcPts val="0"/>
              </a:spcBef>
              <a:buNone/>
              <a:defRPr sz="1600" cap="all" spc="250" baseline="0">
                <a:solidFill>
                  <a:srgbClr val="D34727"/>
                </a:solidFill>
              </a:defRPr>
            </a:lvl5pPr>
          </a:lstStyle>
          <a:p>
            <a:pPr lvl="0"/>
            <a:r>
              <a:rPr lang="en-US"/>
              <a:t>SUBTITLE – DELETE IF NONE</a:t>
            </a:r>
          </a:p>
        </p:txBody>
      </p:sp>
      <p:pic>
        <p:nvPicPr>
          <p:cNvPr id="3" name="Picture 2">
            <a:extLst>
              <a:ext uri="{FF2B5EF4-FFF2-40B4-BE49-F238E27FC236}">
                <a16:creationId xmlns:a16="http://schemas.microsoft.com/office/drawing/2014/main" id="{EE320CFE-123D-007F-5EB8-DE705E385E48}"/>
              </a:ext>
            </a:extLst>
          </p:cNvPr>
          <p:cNvPicPr>
            <a:picLocks noChangeAspect="1"/>
          </p:cNvPicPr>
          <p:nvPr userDrawn="1"/>
        </p:nvPicPr>
        <p:blipFill>
          <a:blip r:embed="rId2"/>
          <a:srcRect/>
          <a:stretch/>
        </p:blipFill>
        <p:spPr>
          <a:xfrm>
            <a:off x="551997" y="546799"/>
            <a:ext cx="323147" cy="282753"/>
          </a:xfrm>
          <a:prstGeom prst="rect">
            <a:avLst/>
          </a:prstGeom>
        </p:spPr>
      </p:pic>
    </p:spTree>
    <p:extLst>
      <p:ext uri="{BB962C8B-B14F-4D97-AF65-F5344CB8AC3E}">
        <p14:creationId xmlns:p14="http://schemas.microsoft.com/office/powerpoint/2010/main" val="31014210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 on Left">
    <p:spTree>
      <p:nvGrpSpPr>
        <p:cNvPr id="1" name=""/>
        <p:cNvGrpSpPr/>
        <p:nvPr/>
      </p:nvGrpSpPr>
      <p:grpSpPr>
        <a:xfrm>
          <a:off x="0" y="0"/>
          <a:ext cx="0" cy="0"/>
          <a:chOff x="0" y="0"/>
          <a:chExt cx="0" cy="0"/>
        </a:xfrm>
      </p:grpSpPr>
      <p:sp>
        <p:nvSpPr>
          <p:cNvPr id="4" name="Rectangle 3"/>
          <p:cNvSpPr/>
          <p:nvPr userDrawn="1"/>
        </p:nvSpPr>
        <p:spPr>
          <a:xfrm>
            <a:off x="0" y="0"/>
            <a:ext cx="3078051" cy="6858000"/>
          </a:xfrm>
          <a:prstGeom prst="rect">
            <a:avLst/>
          </a:prstGeom>
          <a:solidFill>
            <a:srgbClr val="3886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0" name="Picture Placeholder 2"/>
          <p:cNvSpPr>
            <a:spLocks noGrp="1"/>
          </p:cNvSpPr>
          <p:nvPr>
            <p:ph type="pic" sz="quarter" idx="10"/>
          </p:nvPr>
        </p:nvSpPr>
        <p:spPr>
          <a:xfrm>
            <a:off x="914400" y="816496"/>
            <a:ext cx="4189831" cy="5263845"/>
          </a:xfrm>
          <a:solidFill>
            <a:schemeClr val="bg1"/>
          </a:solidFill>
        </p:spPr>
        <p:txBody>
          <a:bodyPr/>
          <a:lstStyle/>
          <a:p>
            <a:r>
              <a:rPr lang="en-US"/>
              <a:t>Click icon to add picture</a:t>
            </a:r>
            <a:endParaRPr lang="id-ID"/>
          </a:p>
        </p:txBody>
      </p:sp>
      <p:sp>
        <p:nvSpPr>
          <p:cNvPr id="9" name="Title 9">
            <a:extLst>
              <a:ext uri="{FF2B5EF4-FFF2-40B4-BE49-F238E27FC236}">
                <a16:creationId xmlns:a16="http://schemas.microsoft.com/office/drawing/2014/main" id="{B6664372-5CA1-0CD0-3A1A-66060F226016}"/>
              </a:ext>
            </a:extLst>
          </p:cNvPr>
          <p:cNvSpPr>
            <a:spLocks noGrp="1"/>
          </p:cNvSpPr>
          <p:nvPr>
            <p:ph type="title" hasCustomPrompt="1"/>
          </p:nvPr>
        </p:nvSpPr>
        <p:spPr>
          <a:xfrm>
            <a:off x="6018092" y="1199256"/>
            <a:ext cx="5102490" cy="569440"/>
          </a:xfrm>
        </p:spPr>
        <p:txBody>
          <a:bodyPr lIns="0" tIns="0" rIns="0" bIns="0" anchor="t" anchorCtr="0"/>
          <a:lstStyle>
            <a:lvl1pPr>
              <a:defRPr>
                <a:solidFill>
                  <a:srgbClr val="388685"/>
                </a:solidFill>
              </a:defRPr>
            </a:lvl1pPr>
          </a:lstStyle>
          <a:p>
            <a:r>
              <a:rPr lang="en-US"/>
              <a:t>Title</a:t>
            </a:r>
          </a:p>
        </p:txBody>
      </p:sp>
      <p:sp>
        <p:nvSpPr>
          <p:cNvPr id="12" name="Text Placeholder 15">
            <a:extLst>
              <a:ext uri="{FF2B5EF4-FFF2-40B4-BE49-F238E27FC236}">
                <a16:creationId xmlns:a16="http://schemas.microsoft.com/office/drawing/2014/main" id="{AA72EBD8-86C5-4667-556C-BE566348DE1C}"/>
              </a:ext>
            </a:extLst>
          </p:cNvPr>
          <p:cNvSpPr>
            <a:spLocks noGrp="1"/>
          </p:cNvSpPr>
          <p:nvPr>
            <p:ph type="body" sz="quarter" idx="17" hasCustomPrompt="1"/>
          </p:nvPr>
        </p:nvSpPr>
        <p:spPr>
          <a:xfrm>
            <a:off x="6018632" y="2932557"/>
            <a:ext cx="5101950" cy="2802574"/>
          </a:xfrm>
        </p:spPr>
        <p:txBody>
          <a:bodyPr lIns="0" tIns="0" rIns="0" bIns="0">
            <a:normAutofit/>
          </a:bodyPr>
          <a:lstStyle>
            <a:lvl1pPr marL="0" indent="0" algn="l">
              <a:lnSpc>
                <a:spcPct val="100000"/>
              </a:lnSpc>
              <a:spcBef>
                <a:spcPts val="0"/>
              </a:spcBef>
              <a:buNone/>
              <a:defRPr sz="1800">
                <a:solidFill>
                  <a:srgbClr val="080808"/>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text here</a:t>
            </a:r>
          </a:p>
        </p:txBody>
      </p:sp>
      <p:sp>
        <p:nvSpPr>
          <p:cNvPr id="13" name="Text Placeholder 9">
            <a:extLst>
              <a:ext uri="{FF2B5EF4-FFF2-40B4-BE49-F238E27FC236}">
                <a16:creationId xmlns:a16="http://schemas.microsoft.com/office/drawing/2014/main" id="{AC5085E2-5CF9-0DAE-687C-E4E4C00E04FE}"/>
              </a:ext>
            </a:extLst>
          </p:cNvPr>
          <p:cNvSpPr>
            <a:spLocks noGrp="1"/>
          </p:cNvSpPr>
          <p:nvPr>
            <p:ph type="body" sz="quarter" idx="19" hasCustomPrompt="1"/>
          </p:nvPr>
        </p:nvSpPr>
        <p:spPr>
          <a:xfrm>
            <a:off x="5867400" y="526165"/>
            <a:ext cx="5373688" cy="323148"/>
          </a:xfrm>
        </p:spPr>
        <p:txBody>
          <a:bodyPr lIns="0" tIns="0" rIns="0" bIns="0" anchor="ctr" anchorCtr="0">
            <a:noAutofit/>
          </a:bodyPr>
          <a:lstStyle>
            <a:lvl1pPr marL="0" indent="0" algn="r">
              <a:lnSpc>
                <a:spcPct val="100000"/>
              </a:lnSpc>
              <a:spcBef>
                <a:spcPts val="0"/>
              </a:spcBef>
              <a:buNone/>
              <a:defRPr sz="1100" kern="0" cap="all" spc="300" baseline="0">
                <a:solidFill>
                  <a:srgbClr val="DAD1C8"/>
                </a:solidFill>
              </a:defRPr>
            </a:lvl1pPr>
            <a:lvl2pPr marL="457200" indent="0" algn="r">
              <a:lnSpc>
                <a:spcPct val="100000"/>
              </a:lnSpc>
              <a:spcBef>
                <a:spcPts val="0"/>
              </a:spcBef>
              <a:buNone/>
              <a:defRPr sz="1100" kern="0" cap="all" spc="300" baseline="0">
                <a:solidFill>
                  <a:srgbClr val="B6B0A2"/>
                </a:solidFill>
              </a:defRPr>
            </a:lvl2pPr>
            <a:lvl3pPr marL="914400" indent="0" algn="r">
              <a:lnSpc>
                <a:spcPct val="100000"/>
              </a:lnSpc>
              <a:spcBef>
                <a:spcPts val="0"/>
              </a:spcBef>
              <a:buNone/>
              <a:defRPr sz="1100" kern="0" cap="all" spc="300" baseline="0">
                <a:solidFill>
                  <a:srgbClr val="B6B0A2"/>
                </a:solidFill>
              </a:defRPr>
            </a:lvl3pPr>
            <a:lvl4pPr marL="1371600" indent="0" algn="r">
              <a:lnSpc>
                <a:spcPct val="100000"/>
              </a:lnSpc>
              <a:spcBef>
                <a:spcPts val="0"/>
              </a:spcBef>
              <a:buNone/>
              <a:defRPr sz="1100" kern="0" cap="all" spc="300" baseline="0">
                <a:solidFill>
                  <a:srgbClr val="B6B0A2"/>
                </a:solidFill>
              </a:defRPr>
            </a:lvl4pPr>
            <a:lvl5pPr marL="1828800" indent="0" algn="r">
              <a:lnSpc>
                <a:spcPct val="100000"/>
              </a:lnSpc>
              <a:spcBef>
                <a:spcPts val="0"/>
              </a:spcBef>
              <a:buNone/>
              <a:defRPr sz="1100" kern="0" cap="all" spc="300" baseline="0">
                <a:solidFill>
                  <a:srgbClr val="B6B0A2"/>
                </a:solidFill>
              </a:defRPr>
            </a:lvl5pPr>
          </a:lstStyle>
          <a:p>
            <a:pPr lvl="0"/>
            <a:r>
              <a:rPr lang="en-US"/>
              <a:t>TITLE OF presentation</a:t>
            </a:r>
          </a:p>
        </p:txBody>
      </p:sp>
      <p:sp>
        <p:nvSpPr>
          <p:cNvPr id="14" name="Text Placeholder 9">
            <a:extLst>
              <a:ext uri="{FF2B5EF4-FFF2-40B4-BE49-F238E27FC236}">
                <a16:creationId xmlns:a16="http://schemas.microsoft.com/office/drawing/2014/main" id="{3CAE5DD8-5E25-B45F-A824-50DB3F8FC48D}"/>
              </a:ext>
            </a:extLst>
          </p:cNvPr>
          <p:cNvSpPr>
            <a:spLocks noGrp="1"/>
          </p:cNvSpPr>
          <p:nvPr>
            <p:ph type="body" sz="quarter" idx="21" hasCustomPrompt="1"/>
          </p:nvPr>
        </p:nvSpPr>
        <p:spPr>
          <a:xfrm>
            <a:off x="6096000" y="6169824"/>
            <a:ext cx="5569402" cy="323148"/>
          </a:xfrm>
        </p:spPr>
        <p:txBody>
          <a:bodyPr lIns="0" tIns="0" rIns="0" bIns="0" anchor="ctr" anchorCtr="0">
            <a:noAutofit/>
          </a:bodyPr>
          <a:lstStyle>
            <a:lvl1pPr marL="0" indent="0" algn="r">
              <a:lnSpc>
                <a:spcPct val="100000"/>
              </a:lnSpc>
              <a:spcBef>
                <a:spcPts val="0"/>
              </a:spcBef>
              <a:buNone/>
              <a:defRPr sz="1100" kern="0" cap="none" spc="300" baseline="0">
                <a:solidFill>
                  <a:srgbClr val="DAD1C8"/>
                </a:solidFill>
              </a:defRPr>
            </a:lvl1pPr>
            <a:lvl2pPr marL="457200" indent="0" algn="r">
              <a:lnSpc>
                <a:spcPct val="100000"/>
              </a:lnSpc>
              <a:spcBef>
                <a:spcPts val="0"/>
              </a:spcBef>
              <a:buNone/>
              <a:defRPr sz="1100" kern="0" cap="all" spc="300" baseline="0">
                <a:solidFill>
                  <a:srgbClr val="B6B0A2"/>
                </a:solidFill>
              </a:defRPr>
            </a:lvl2pPr>
            <a:lvl3pPr marL="914400" indent="0" algn="r">
              <a:lnSpc>
                <a:spcPct val="100000"/>
              </a:lnSpc>
              <a:spcBef>
                <a:spcPts val="0"/>
              </a:spcBef>
              <a:buNone/>
              <a:defRPr sz="1100" kern="0" cap="all" spc="300" baseline="0">
                <a:solidFill>
                  <a:srgbClr val="B6B0A2"/>
                </a:solidFill>
              </a:defRPr>
            </a:lvl3pPr>
            <a:lvl4pPr marL="1371600" indent="0" algn="r">
              <a:lnSpc>
                <a:spcPct val="100000"/>
              </a:lnSpc>
              <a:spcBef>
                <a:spcPts val="0"/>
              </a:spcBef>
              <a:buNone/>
              <a:defRPr sz="1100" kern="0" cap="all" spc="300" baseline="0">
                <a:solidFill>
                  <a:srgbClr val="B6B0A2"/>
                </a:solidFill>
              </a:defRPr>
            </a:lvl4pPr>
            <a:lvl5pPr marL="1828800" indent="0" algn="r">
              <a:lnSpc>
                <a:spcPct val="100000"/>
              </a:lnSpc>
              <a:spcBef>
                <a:spcPts val="0"/>
              </a:spcBef>
              <a:buNone/>
              <a:defRPr sz="1100" kern="0" cap="all" spc="300" baseline="0">
                <a:solidFill>
                  <a:srgbClr val="B6B0A2"/>
                </a:solidFill>
              </a:defRPr>
            </a:lvl5pPr>
          </a:lstStyle>
          <a:p>
            <a:pPr lvl="0"/>
            <a:r>
              <a:rPr lang="en-US"/>
              <a:t>Website.nd.gov</a:t>
            </a:r>
          </a:p>
        </p:txBody>
      </p:sp>
      <p:sp>
        <p:nvSpPr>
          <p:cNvPr id="15" name="Text Placeholder 12">
            <a:extLst>
              <a:ext uri="{FF2B5EF4-FFF2-40B4-BE49-F238E27FC236}">
                <a16:creationId xmlns:a16="http://schemas.microsoft.com/office/drawing/2014/main" id="{05E73AA9-3D90-A122-CCB8-690A543869A4}"/>
              </a:ext>
            </a:extLst>
          </p:cNvPr>
          <p:cNvSpPr>
            <a:spLocks noGrp="1"/>
          </p:cNvSpPr>
          <p:nvPr>
            <p:ph type="body" sz="quarter" idx="22" hasCustomPrompt="1"/>
          </p:nvPr>
        </p:nvSpPr>
        <p:spPr>
          <a:xfrm>
            <a:off x="6036478" y="2549809"/>
            <a:ext cx="5076302" cy="330804"/>
          </a:xfrm>
        </p:spPr>
        <p:txBody>
          <a:bodyPr lIns="0" tIns="0" rIns="0" bIns="0" anchor="ctr" anchorCtr="0">
            <a:noAutofit/>
          </a:bodyPr>
          <a:lstStyle>
            <a:lvl1pPr marL="0" indent="0">
              <a:lnSpc>
                <a:spcPct val="100000"/>
              </a:lnSpc>
              <a:spcBef>
                <a:spcPts val="0"/>
              </a:spcBef>
              <a:buNone/>
              <a:defRPr sz="2400" cap="all" spc="250" baseline="0">
                <a:solidFill>
                  <a:srgbClr val="0F416B"/>
                </a:solidFill>
              </a:defRPr>
            </a:lvl1pPr>
            <a:lvl2pPr marL="457200" indent="0">
              <a:lnSpc>
                <a:spcPct val="100000"/>
              </a:lnSpc>
              <a:spcBef>
                <a:spcPts val="0"/>
              </a:spcBef>
              <a:buNone/>
              <a:defRPr sz="1600" cap="all" spc="250" baseline="0">
                <a:solidFill>
                  <a:srgbClr val="D34727"/>
                </a:solidFill>
              </a:defRPr>
            </a:lvl2pPr>
            <a:lvl3pPr marL="914400" indent="0">
              <a:lnSpc>
                <a:spcPct val="100000"/>
              </a:lnSpc>
              <a:spcBef>
                <a:spcPts val="0"/>
              </a:spcBef>
              <a:buNone/>
              <a:defRPr sz="1600" cap="all" spc="250" baseline="0">
                <a:solidFill>
                  <a:srgbClr val="D34727"/>
                </a:solidFill>
              </a:defRPr>
            </a:lvl3pPr>
            <a:lvl4pPr marL="1371600" indent="0">
              <a:lnSpc>
                <a:spcPct val="100000"/>
              </a:lnSpc>
              <a:spcBef>
                <a:spcPts val="0"/>
              </a:spcBef>
              <a:buNone/>
              <a:defRPr sz="1600" cap="all" spc="250" baseline="0">
                <a:solidFill>
                  <a:srgbClr val="D34727"/>
                </a:solidFill>
              </a:defRPr>
            </a:lvl4pPr>
            <a:lvl5pPr marL="1828800" indent="0">
              <a:lnSpc>
                <a:spcPct val="100000"/>
              </a:lnSpc>
              <a:spcBef>
                <a:spcPts val="0"/>
              </a:spcBef>
              <a:buNone/>
              <a:defRPr sz="1600" cap="all" spc="250" baseline="0">
                <a:solidFill>
                  <a:srgbClr val="D34727"/>
                </a:solidFill>
              </a:defRPr>
            </a:lvl5pPr>
          </a:lstStyle>
          <a:p>
            <a:pPr lvl="0"/>
            <a:r>
              <a:rPr lang="en-US"/>
              <a:t>SUBTITLE – DELETE IF NONE</a:t>
            </a:r>
          </a:p>
        </p:txBody>
      </p:sp>
      <p:pic>
        <p:nvPicPr>
          <p:cNvPr id="2" name="Picture 1">
            <a:extLst>
              <a:ext uri="{FF2B5EF4-FFF2-40B4-BE49-F238E27FC236}">
                <a16:creationId xmlns:a16="http://schemas.microsoft.com/office/drawing/2014/main" id="{41628CE8-1265-8655-EFD6-3A2569B6C8B5}"/>
              </a:ext>
            </a:extLst>
          </p:cNvPr>
          <p:cNvPicPr>
            <a:picLocks noChangeAspect="1"/>
          </p:cNvPicPr>
          <p:nvPr userDrawn="1"/>
        </p:nvPicPr>
        <p:blipFill>
          <a:blip r:embed="rId2"/>
          <a:srcRect/>
          <a:stretch/>
        </p:blipFill>
        <p:spPr>
          <a:xfrm>
            <a:off x="11342255" y="546799"/>
            <a:ext cx="323147" cy="282753"/>
          </a:xfrm>
          <a:prstGeom prst="rect">
            <a:avLst/>
          </a:prstGeom>
        </p:spPr>
      </p:pic>
    </p:spTree>
    <p:extLst>
      <p:ext uri="{BB962C8B-B14F-4D97-AF65-F5344CB8AC3E}">
        <p14:creationId xmlns:p14="http://schemas.microsoft.com/office/powerpoint/2010/main" val="6615724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 Image on Left with BG">
    <p:spTree>
      <p:nvGrpSpPr>
        <p:cNvPr id="1" name=""/>
        <p:cNvGrpSpPr/>
        <p:nvPr/>
      </p:nvGrpSpPr>
      <p:grpSpPr>
        <a:xfrm>
          <a:off x="0" y="0"/>
          <a:ext cx="0" cy="0"/>
          <a:chOff x="0" y="0"/>
          <a:chExt cx="0" cy="0"/>
        </a:xfrm>
      </p:grpSpPr>
      <p:sp>
        <p:nvSpPr>
          <p:cNvPr id="7" name="Rectangle 6"/>
          <p:cNvSpPr/>
          <p:nvPr userDrawn="1"/>
        </p:nvSpPr>
        <p:spPr>
          <a:xfrm>
            <a:off x="2157984" y="1"/>
            <a:ext cx="3319272" cy="6857999"/>
          </a:xfrm>
          <a:prstGeom prst="rect">
            <a:avLst/>
          </a:prstGeom>
          <a:solidFill>
            <a:srgbClr val="3886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0" name="Picture Placeholder 2"/>
          <p:cNvSpPr>
            <a:spLocks noGrp="1"/>
          </p:cNvSpPr>
          <p:nvPr>
            <p:ph type="pic" sz="quarter" idx="10"/>
          </p:nvPr>
        </p:nvSpPr>
        <p:spPr>
          <a:xfrm>
            <a:off x="694944" y="995706"/>
            <a:ext cx="4270248" cy="2228045"/>
          </a:xfrm>
          <a:solidFill>
            <a:schemeClr val="bg1"/>
          </a:solidFill>
        </p:spPr>
        <p:txBody>
          <a:bodyPr/>
          <a:lstStyle/>
          <a:p>
            <a:r>
              <a:rPr lang="en-US"/>
              <a:t>Click icon to add picture</a:t>
            </a:r>
            <a:endParaRPr lang="id-ID"/>
          </a:p>
        </p:txBody>
      </p:sp>
      <p:sp>
        <p:nvSpPr>
          <p:cNvPr id="5" name="Picture Placeholder 2"/>
          <p:cNvSpPr>
            <a:spLocks noGrp="1"/>
          </p:cNvSpPr>
          <p:nvPr>
            <p:ph type="pic" sz="quarter" idx="11"/>
          </p:nvPr>
        </p:nvSpPr>
        <p:spPr>
          <a:xfrm>
            <a:off x="694944" y="3507086"/>
            <a:ext cx="4270248" cy="2228045"/>
          </a:xfrm>
          <a:solidFill>
            <a:schemeClr val="bg1"/>
          </a:solidFill>
        </p:spPr>
        <p:txBody>
          <a:bodyPr/>
          <a:lstStyle/>
          <a:p>
            <a:r>
              <a:rPr lang="en-US"/>
              <a:t>Click icon to add picture</a:t>
            </a:r>
            <a:endParaRPr lang="id-ID"/>
          </a:p>
        </p:txBody>
      </p:sp>
      <p:sp>
        <p:nvSpPr>
          <p:cNvPr id="2" name="Title 9">
            <a:extLst>
              <a:ext uri="{FF2B5EF4-FFF2-40B4-BE49-F238E27FC236}">
                <a16:creationId xmlns:a16="http://schemas.microsoft.com/office/drawing/2014/main" id="{EF4E26B4-700B-3FA4-CE47-AD11F8CAFE31}"/>
              </a:ext>
            </a:extLst>
          </p:cNvPr>
          <p:cNvSpPr>
            <a:spLocks noGrp="1"/>
          </p:cNvSpPr>
          <p:nvPr>
            <p:ph type="title" hasCustomPrompt="1"/>
          </p:nvPr>
        </p:nvSpPr>
        <p:spPr>
          <a:xfrm>
            <a:off x="6043743" y="1199256"/>
            <a:ext cx="5076839" cy="569440"/>
          </a:xfrm>
        </p:spPr>
        <p:txBody>
          <a:bodyPr lIns="0" tIns="0" rIns="0" bIns="0" anchor="t" anchorCtr="0"/>
          <a:lstStyle>
            <a:lvl1pPr>
              <a:defRPr>
                <a:solidFill>
                  <a:srgbClr val="388685"/>
                </a:solidFill>
              </a:defRPr>
            </a:lvl1pPr>
          </a:lstStyle>
          <a:p>
            <a:r>
              <a:rPr lang="en-US"/>
              <a:t>Title</a:t>
            </a:r>
          </a:p>
        </p:txBody>
      </p:sp>
      <p:sp>
        <p:nvSpPr>
          <p:cNvPr id="4" name="Text Placeholder 15">
            <a:extLst>
              <a:ext uri="{FF2B5EF4-FFF2-40B4-BE49-F238E27FC236}">
                <a16:creationId xmlns:a16="http://schemas.microsoft.com/office/drawing/2014/main" id="{DEE0AC5E-3F8E-E260-0995-0241F9533804}"/>
              </a:ext>
            </a:extLst>
          </p:cNvPr>
          <p:cNvSpPr>
            <a:spLocks noGrp="1"/>
          </p:cNvSpPr>
          <p:nvPr>
            <p:ph type="body" sz="quarter" idx="17" hasCustomPrompt="1"/>
          </p:nvPr>
        </p:nvSpPr>
        <p:spPr>
          <a:xfrm>
            <a:off x="6044280" y="2932557"/>
            <a:ext cx="5076302" cy="2802574"/>
          </a:xfrm>
        </p:spPr>
        <p:txBody>
          <a:bodyPr lIns="0" tIns="0" rIns="0" bIns="0">
            <a:normAutofit/>
          </a:bodyPr>
          <a:lstStyle>
            <a:lvl1pPr marL="0" indent="0" algn="l">
              <a:lnSpc>
                <a:spcPct val="100000"/>
              </a:lnSpc>
              <a:spcBef>
                <a:spcPts val="0"/>
              </a:spcBef>
              <a:buNone/>
              <a:defRPr sz="1800">
                <a:solidFill>
                  <a:srgbClr val="080808"/>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text here</a:t>
            </a:r>
          </a:p>
        </p:txBody>
      </p:sp>
      <p:sp>
        <p:nvSpPr>
          <p:cNvPr id="11" name="Text Placeholder 9">
            <a:extLst>
              <a:ext uri="{FF2B5EF4-FFF2-40B4-BE49-F238E27FC236}">
                <a16:creationId xmlns:a16="http://schemas.microsoft.com/office/drawing/2014/main" id="{849A2356-4E5B-6026-1363-A3C5719758DC}"/>
              </a:ext>
            </a:extLst>
          </p:cNvPr>
          <p:cNvSpPr>
            <a:spLocks noGrp="1"/>
          </p:cNvSpPr>
          <p:nvPr>
            <p:ph type="body" sz="quarter" idx="19" hasCustomPrompt="1"/>
          </p:nvPr>
        </p:nvSpPr>
        <p:spPr>
          <a:xfrm>
            <a:off x="5867400" y="526165"/>
            <a:ext cx="5373688" cy="323148"/>
          </a:xfrm>
        </p:spPr>
        <p:txBody>
          <a:bodyPr lIns="0" tIns="0" rIns="0" bIns="0" anchor="ctr" anchorCtr="0">
            <a:noAutofit/>
          </a:bodyPr>
          <a:lstStyle>
            <a:lvl1pPr marL="0" indent="0" algn="r">
              <a:lnSpc>
                <a:spcPct val="100000"/>
              </a:lnSpc>
              <a:spcBef>
                <a:spcPts val="0"/>
              </a:spcBef>
              <a:buNone/>
              <a:defRPr sz="1100" kern="0" cap="all" spc="300" baseline="0">
                <a:solidFill>
                  <a:srgbClr val="DAD1C8"/>
                </a:solidFill>
              </a:defRPr>
            </a:lvl1pPr>
            <a:lvl2pPr marL="457200" indent="0" algn="r">
              <a:lnSpc>
                <a:spcPct val="100000"/>
              </a:lnSpc>
              <a:spcBef>
                <a:spcPts val="0"/>
              </a:spcBef>
              <a:buNone/>
              <a:defRPr sz="1100" kern="0" cap="all" spc="300" baseline="0">
                <a:solidFill>
                  <a:srgbClr val="B6B0A2"/>
                </a:solidFill>
              </a:defRPr>
            </a:lvl2pPr>
            <a:lvl3pPr marL="914400" indent="0" algn="r">
              <a:lnSpc>
                <a:spcPct val="100000"/>
              </a:lnSpc>
              <a:spcBef>
                <a:spcPts val="0"/>
              </a:spcBef>
              <a:buNone/>
              <a:defRPr sz="1100" kern="0" cap="all" spc="300" baseline="0">
                <a:solidFill>
                  <a:srgbClr val="B6B0A2"/>
                </a:solidFill>
              </a:defRPr>
            </a:lvl3pPr>
            <a:lvl4pPr marL="1371600" indent="0" algn="r">
              <a:lnSpc>
                <a:spcPct val="100000"/>
              </a:lnSpc>
              <a:spcBef>
                <a:spcPts val="0"/>
              </a:spcBef>
              <a:buNone/>
              <a:defRPr sz="1100" kern="0" cap="all" spc="300" baseline="0">
                <a:solidFill>
                  <a:srgbClr val="B6B0A2"/>
                </a:solidFill>
              </a:defRPr>
            </a:lvl4pPr>
            <a:lvl5pPr marL="1828800" indent="0" algn="r">
              <a:lnSpc>
                <a:spcPct val="100000"/>
              </a:lnSpc>
              <a:spcBef>
                <a:spcPts val="0"/>
              </a:spcBef>
              <a:buNone/>
              <a:defRPr sz="1100" kern="0" cap="all" spc="300" baseline="0">
                <a:solidFill>
                  <a:srgbClr val="B6B0A2"/>
                </a:solidFill>
              </a:defRPr>
            </a:lvl5pPr>
          </a:lstStyle>
          <a:p>
            <a:pPr lvl="0"/>
            <a:r>
              <a:rPr lang="en-US"/>
              <a:t>TITLE OF presentation</a:t>
            </a:r>
          </a:p>
        </p:txBody>
      </p:sp>
      <p:sp>
        <p:nvSpPr>
          <p:cNvPr id="12" name="Text Placeholder 9">
            <a:extLst>
              <a:ext uri="{FF2B5EF4-FFF2-40B4-BE49-F238E27FC236}">
                <a16:creationId xmlns:a16="http://schemas.microsoft.com/office/drawing/2014/main" id="{928E6B75-FFAB-045B-35AB-7F2DCC563587}"/>
              </a:ext>
            </a:extLst>
          </p:cNvPr>
          <p:cNvSpPr>
            <a:spLocks noGrp="1"/>
          </p:cNvSpPr>
          <p:nvPr>
            <p:ph type="body" sz="quarter" idx="21" hasCustomPrompt="1"/>
          </p:nvPr>
        </p:nvSpPr>
        <p:spPr>
          <a:xfrm>
            <a:off x="5867400" y="6169824"/>
            <a:ext cx="5798002" cy="323148"/>
          </a:xfrm>
        </p:spPr>
        <p:txBody>
          <a:bodyPr lIns="0" tIns="0" rIns="0" bIns="0" anchor="ctr" anchorCtr="0">
            <a:noAutofit/>
          </a:bodyPr>
          <a:lstStyle>
            <a:lvl1pPr marL="0" indent="0" algn="r">
              <a:lnSpc>
                <a:spcPct val="100000"/>
              </a:lnSpc>
              <a:spcBef>
                <a:spcPts val="0"/>
              </a:spcBef>
              <a:buNone/>
              <a:defRPr sz="1100" kern="0" cap="none" spc="300" baseline="0">
                <a:solidFill>
                  <a:srgbClr val="DAD1C8"/>
                </a:solidFill>
              </a:defRPr>
            </a:lvl1pPr>
            <a:lvl2pPr marL="457200" indent="0" algn="r">
              <a:lnSpc>
                <a:spcPct val="100000"/>
              </a:lnSpc>
              <a:spcBef>
                <a:spcPts val="0"/>
              </a:spcBef>
              <a:buNone/>
              <a:defRPr sz="1100" kern="0" cap="all" spc="300" baseline="0">
                <a:solidFill>
                  <a:srgbClr val="B6B0A2"/>
                </a:solidFill>
              </a:defRPr>
            </a:lvl2pPr>
            <a:lvl3pPr marL="914400" indent="0" algn="r">
              <a:lnSpc>
                <a:spcPct val="100000"/>
              </a:lnSpc>
              <a:spcBef>
                <a:spcPts val="0"/>
              </a:spcBef>
              <a:buNone/>
              <a:defRPr sz="1100" kern="0" cap="all" spc="300" baseline="0">
                <a:solidFill>
                  <a:srgbClr val="B6B0A2"/>
                </a:solidFill>
              </a:defRPr>
            </a:lvl3pPr>
            <a:lvl4pPr marL="1371600" indent="0" algn="r">
              <a:lnSpc>
                <a:spcPct val="100000"/>
              </a:lnSpc>
              <a:spcBef>
                <a:spcPts val="0"/>
              </a:spcBef>
              <a:buNone/>
              <a:defRPr sz="1100" kern="0" cap="all" spc="300" baseline="0">
                <a:solidFill>
                  <a:srgbClr val="B6B0A2"/>
                </a:solidFill>
              </a:defRPr>
            </a:lvl4pPr>
            <a:lvl5pPr marL="1828800" indent="0" algn="r">
              <a:lnSpc>
                <a:spcPct val="100000"/>
              </a:lnSpc>
              <a:spcBef>
                <a:spcPts val="0"/>
              </a:spcBef>
              <a:buNone/>
              <a:defRPr sz="1100" kern="0" cap="all" spc="300" baseline="0">
                <a:solidFill>
                  <a:srgbClr val="B6B0A2"/>
                </a:solidFill>
              </a:defRPr>
            </a:lvl5pPr>
          </a:lstStyle>
          <a:p>
            <a:pPr lvl="0"/>
            <a:r>
              <a:rPr lang="en-US"/>
              <a:t>Website.nd.gov</a:t>
            </a:r>
          </a:p>
        </p:txBody>
      </p:sp>
      <p:sp>
        <p:nvSpPr>
          <p:cNvPr id="13" name="Text Placeholder 12">
            <a:extLst>
              <a:ext uri="{FF2B5EF4-FFF2-40B4-BE49-F238E27FC236}">
                <a16:creationId xmlns:a16="http://schemas.microsoft.com/office/drawing/2014/main" id="{CA85BAA7-CED7-CB86-E588-34C2398F5ED3}"/>
              </a:ext>
            </a:extLst>
          </p:cNvPr>
          <p:cNvSpPr>
            <a:spLocks noGrp="1"/>
          </p:cNvSpPr>
          <p:nvPr>
            <p:ph type="body" sz="quarter" idx="22" hasCustomPrompt="1"/>
          </p:nvPr>
        </p:nvSpPr>
        <p:spPr>
          <a:xfrm>
            <a:off x="6036478" y="2549809"/>
            <a:ext cx="5076302" cy="330804"/>
          </a:xfrm>
        </p:spPr>
        <p:txBody>
          <a:bodyPr lIns="0" tIns="0" rIns="0" bIns="0" anchor="ctr" anchorCtr="0">
            <a:noAutofit/>
          </a:bodyPr>
          <a:lstStyle>
            <a:lvl1pPr marL="0" indent="0">
              <a:lnSpc>
                <a:spcPct val="100000"/>
              </a:lnSpc>
              <a:spcBef>
                <a:spcPts val="0"/>
              </a:spcBef>
              <a:buNone/>
              <a:defRPr sz="2400" cap="all" spc="250" baseline="0">
                <a:solidFill>
                  <a:srgbClr val="0E406A"/>
                </a:solidFill>
              </a:defRPr>
            </a:lvl1pPr>
            <a:lvl2pPr marL="457200" indent="0">
              <a:lnSpc>
                <a:spcPct val="100000"/>
              </a:lnSpc>
              <a:spcBef>
                <a:spcPts val="0"/>
              </a:spcBef>
              <a:buNone/>
              <a:defRPr sz="1600" cap="all" spc="250" baseline="0">
                <a:solidFill>
                  <a:srgbClr val="D34727"/>
                </a:solidFill>
              </a:defRPr>
            </a:lvl2pPr>
            <a:lvl3pPr marL="914400" indent="0">
              <a:lnSpc>
                <a:spcPct val="100000"/>
              </a:lnSpc>
              <a:spcBef>
                <a:spcPts val="0"/>
              </a:spcBef>
              <a:buNone/>
              <a:defRPr sz="1600" cap="all" spc="250" baseline="0">
                <a:solidFill>
                  <a:srgbClr val="D34727"/>
                </a:solidFill>
              </a:defRPr>
            </a:lvl3pPr>
            <a:lvl4pPr marL="1371600" indent="0">
              <a:lnSpc>
                <a:spcPct val="100000"/>
              </a:lnSpc>
              <a:spcBef>
                <a:spcPts val="0"/>
              </a:spcBef>
              <a:buNone/>
              <a:defRPr sz="1600" cap="all" spc="250" baseline="0">
                <a:solidFill>
                  <a:srgbClr val="D34727"/>
                </a:solidFill>
              </a:defRPr>
            </a:lvl4pPr>
            <a:lvl5pPr marL="1828800" indent="0">
              <a:lnSpc>
                <a:spcPct val="100000"/>
              </a:lnSpc>
              <a:spcBef>
                <a:spcPts val="0"/>
              </a:spcBef>
              <a:buNone/>
              <a:defRPr sz="1600" cap="all" spc="250" baseline="0">
                <a:solidFill>
                  <a:srgbClr val="D34727"/>
                </a:solidFill>
              </a:defRPr>
            </a:lvl5pPr>
          </a:lstStyle>
          <a:p>
            <a:pPr lvl="0"/>
            <a:r>
              <a:rPr lang="en-US"/>
              <a:t>SUBTITLE – DELETE IF NONE</a:t>
            </a:r>
          </a:p>
        </p:txBody>
      </p:sp>
      <p:pic>
        <p:nvPicPr>
          <p:cNvPr id="3" name="Picture 2">
            <a:extLst>
              <a:ext uri="{FF2B5EF4-FFF2-40B4-BE49-F238E27FC236}">
                <a16:creationId xmlns:a16="http://schemas.microsoft.com/office/drawing/2014/main" id="{AF9FE782-19A5-CE62-0C83-48E438C80D45}"/>
              </a:ext>
            </a:extLst>
          </p:cNvPr>
          <p:cNvPicPr>
            <a:picLocks noChangeAspect="1"/>
          </p:cNvPicPr>
          <p:nvPr userDrawn="1"/>
        </p:nvPicPr>
        <p:blipFill>
          <a:blip r:embed="rId2"/>
          <a:srcRect/>
          <a:stretch/>
        </p:blipFill>
        <p:spPr>
          <a:xfrm>
            <a:off x="11342255" y="546799"/>
            <a:ext cx="323147" cy="282753"/>
          </a:xfrm>
          <a:prstGeom prst="rect">
            <a:avLst/>
          </a:prstGeom>
        </p:spPr>
      </p:pic>
    </p:spTree>
    <p:extLst>
      <p:ext uri="{BB962C8B-B14F-4D97-AF65-F5344CB8AC3E}">
        <p14:creationId xmlns:p14="http://schemas.microsoft.com/office/powerpoint/2010/main" val="40912026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 Image Dark Color Block">
    <p:spTree>
      <p:nvGrpSpPr>
        <p:cNvPr id="1" name=""/>
        <p:cNvGrpSpPr/>
        <p:nvPr/>
      </p:nvGrpSpPr>
      <p:grpSpPr>
        <a:xfrm>
          <a:off x="0" y="0"/>
          <a:ext cx="0" cy="0"/>
          <a:chOff x="0" y="0"/>
          <a:chExt cx="0" cy="0"/>
        </a:xfrm>
      </p:grpSpPr>
      <p:sp>
        <p:nvSpPr>
          <p:cNvPr id="3" name="Picture Placeholder 13">
            <a:extLst>
              <a:ext uri="{FF2B5EF4-FFF2-40B4-BE49-F238E27FC236}">
                <a16:creationId xmlns:a16="http://schemas.microsoft.com/office/drawing/2014/main" id="{7ACCD665-0AB5-25F6-31BF-7853DA7962DA}"/>
              </a:ext>
            </a:extLst>
          </p:cNvPr>
          <p:cNvSpPr>
            <a:spLocks noGrp="1"/>
          </p:cNvSpPr>
          <p:nvPr>
            <p:ph type="pic" sz="quarter" idx="4294967295"/>
          </p:nvPr>
        </p:nvSpPr>
        <p:spPr>
          <a:xfrm>
            <a:off x="1457235" y="2673370"/>
            <a:ext cx="3029256" cy="2938153"/>
          </a:xfrm>
        </p:spPr>
      </p:sp>
      <p:sp>
        <p:nvSpPr>
          <p:cNvPr id="4" name="Picture Placeholder 15">
            <a:extLst>
              <a:ext uri="{FF2B5EF4-FFF2-40B4-BE49-F238E27FC236}">
                <a16:creationId xmlns:a16="http://schemas.microsoft.com/office/drawing/2014/main" id="{AB51C710-2F34-3A59-7C64-60B7CDAB025E}"/>
              </a:ext>
            </a:extLst>
          </p:cNvPr>
          <p:cNvSpPr>
            <a:spLocks noGrp="1"/>
          </p:cNvSpPr>
          <p:nvPr>
            <p:ph type="pic" sz="quarter" idx="4294967295"/>
          </p:nvPr>
        </p:nvSpPr>
        <p:spPr>
          <a:xfrm>
            <a:off x="7705509" y="2673370"/>
            <a:ext cx="3029256" cy="2938153"/>
          </a:xfrm>
        </p:spPr>
      </p:sp>
      <p:sp>
        <p:nvSpPr>
          <p:cNvPr id="5" name="Title 7">
            <a:extLst>
              <a:ext uri="{FF2B5EF4-FFF2-40B4-BE49-F238E27FC236}">
                <a16:creationId xmlns:a16="http://schemas.microsoft.com/office/drawing/2014/main" id="{541D75BE-2A6B-9925-2522-FAD79557C3FB}"/>
              </a:ext>
            </a:extLst>
          </p:cNvPr>
          <p:cNvSpPr>
            <a:spLocks noGrp="1"/>
          </p:cNvSpPr>
          <p:nvPr>
            <p:ph type="title" hasCustomPrompt="1"/>
          </p:nvPr>
        </p:nvSpPr>
        <p:spPr>
          <a:xfrm>
            <a:off x="-1" y="435459"/>
            <a:ext cx="12192001" cy="636741"/>
          </a:xfrm>
        </p:spPr>
        <p:txBody>
          <a:bodyPr lIns="0" tIns="0" rIns="0" bIns="0"/>
          <a:lstStyle>
            <a:lvl1pPr algn="ctr">
              <a:defRPr/>
            </a:lvl1pPr>
          </a:lstStyle>
          <a:p>
            <a:r>
              <a:rPr lang="en-US"/>
              <a:t>Title</a:t>
            </a:r>
          </a:p>
        </p:txBody>
      </p:sp>
      <p:sp>
        <p:nvSpPr>
          <p:cNvPr id="6" name="Text Placeholder 9">
            <a:extLst>
              <a:ext uri="{FF2B5EF4-FFF2-40B4-BE49-F238E27FC236}">
                <a16:creationId xmlns:a16="http://schemas.microsoft.com/office/drawing/2014/main" id="{B8B7959F-E6F2-3043-1997-FA83C053B572}"/>
              </a:ext>
            </a:extLst>
          </p:cNvPr>
          <p:cNvSpPr>
            <a:spLocks noGrp="1"/>
          </p:cNvSpPr>
          <p:nvPr>
            <p:ph type="body" sz="quarter" idx="11" hasCustomPrompt="1"/>
          </p:nvPr>
        </p:nvSpPr>
        <p:spPr>
          <a:xfrm>
            <a:off x="0" y="1519448"/>
            <a:ext cx="12192000" cy="1011316"/>
          </a:xfrm>
        </p:spPr>
        <p:txBody>
          <a:bodyPr lIns="0" tIns="0" rIns="0" bIns="0">
            <a:noAutofit/>
          </a:bodyPr>
          <a:lstStyle>
            <a:lvl1pPr marL="0" indent="0" algn="ctr">
              <a:buNone/>
              <a:defRPr sz="1800">
                <a:solidFill>
                  <a:srgbClr val="080808"/>
                </a:solidFill>
              </a:defRPr>
            </a:lvl1pPr>
            <a:lvl2pPr marL="457200" indent="0" algn="ctr">
              <a:buNone/>
              <a:defRPr sz="1100"/>
            </a:lvl2pPr>
            <a:lvl3pPr marL="914400" indent="0" algn="ctr">
              <a:buNone/>
              <a:defRPr sz="1100"/>
            </a:lvl3pPr>
            <a:lvl4pPr marL="1371600" indent="0" algn="ctr">
              <a:buNone/>
              <a:defRPr sz="1100"/>
            </a:lvl4pPr>
            <a:lvl5pPr marL="1828800" indent="0" algn="ctr">
              <a:buNone/>
              <a:defRPr sz="1100"/>
            </a:lvl5pPr>
          </a:lstStyle>
          <a:p>
            <a:pPr lvl="0"/>
            <a:r>
              <a:rPr lang="en-US"/>
              <a:t>Insert text here</a:t>
            </a:r>
          </a:p>
        </p:txBody>
      </p:sp>
      <p:sp>
        <p:nvSpPr>
          <p:cNvPr id="13" name="Text Placeholder 9">
            <a:extLst>
              <a:ext uri="{FF2B5EF4-FFF2-40B4-BE49-F238E27FC236}">
                <a16:creationId xmlns:a16="http://schemas.microsoft.com/office/drawing/2014/main" id="{9E20B4DA-328C-8B1A-2C32-732D8F3F9A78}"/>
              </a:ext>
            </a:extLst>
          </p:cNvPr>
          <p:cNvSpPr>
            <a:spLocks noGrp="1"/>
          </p:cNvSpPr>
          <p:nvPr>
            <p:ph type="body" sz="quarter" idx="20" hasCustomPrompt="1"/>
          </p:nvPr>
        </p:nvSpPr>
        <p:spPr>
          <a:xfrm>
            <a:off x="7515225" y="6075541"/>
            <a:ext cx="4150174" cy="323148"/>
          </a:xfrm>
        </p:spPr>
        <p:txBody>
          <a:bodyPr lIns="0" tIns="0" rIns="0" bIns="0" anchor="ctr" anchorCtr="0">
            <a:noAutofit/>
          </a:bodyPr>
          <a:lstStyle>
            <a:lvl1pPr marL="0" indent="0" algn="r">
              <a:lnSpc>
                <a:spcPct val="100000"/>
              </a:lnSpc>
              <a:spcBef>
                <a:spcPts val="0"/>
              </a:spcBef>
              <a:buNone/>
              <a:defRPr sz="1100" kern="0" cap="none" spc="300" baseline="0">
                <a:solidFill>
                  <a:srgbClr val="DAD1C8"/>
                </a:solidFill>
              </a:defRPr>
            </a:lvl1pPr>
            <a:lvl2pPr marL="457200" indent="0" algn="r">
              <a:lnSpc>
                <a:spcPct val="100000"/>
              </a:lnSpc>
              <a:spcBef>
                <a:spcPts val="0"/>
              </a:spcBef>
              <a:buNone/>
              <a:defRPr sz="1100" kern="0" cap="all" spc="300" baseline="0">
                <a:solidFill>
                  <a:srgbClr val="B6B0A2"/>
                </a:solidFill>
              </a:defRPr>
            </a:lvl2pPr>
            <a:lvl3pPr marL="914400" indent="0" algn="r">
              <a:lnSpc>
                <a:spcPct val="100000"/>
              </a:lnSpc>
              <a:spcBef>
                <a:spcPts val="0"/>
              </a:spcBef>
              <a:buNone/>
              <a:defRPr sz="1100" kern="0" cap="all" spc="300" baseline="0">
                <a:solidFill>
                  <a:srgbClr val="B6B0A2"/>
                </a:solidFill>
              </a:defRPr>
            </a:lvl3pPr>
            <a:lvl4pPr marL="1371600" indent="0" algn="r">
              <a:lnSpc>
                <a:spcPct val="100000"/>
              </a:lnSpc>
              <a:spcBef>
                <a:spcPts val="0"/>
              </a:spcBef>
              <a:buNone/>
              <a:defRPr sz="1100" kern="0" cap="all" spc="300" baseline="0">
                <a:solidFill>
                  <a:srgbClr val="B6B0A2"/>
                </a:solidFill>
              </a:defRPr>
            </a:lvl4pPr>
            <a:lvl5pPr marL="1828800" indent="0" algn="r">
              <a:lnSpc>
                <a:spcPct val="100000"/>
              </a:lnSpc>
              <a:spcBef>
                <a:spcPts val="0"/>
              </a:spcBef>
              <a:buNone/>
              <a:defRPr sz="1100" kern="0" cap="all" spc="300" baseline="0">
                <a:solidFill>
                  <a:srgbClr val="B6B0A2"/>
                </a:solidFill>
              </a:defRPr>
            </a:lvl5pPr>
          </a:lstStyle>
          <a:p>
            <a:pPr lvl="0"/>
            <a:r>
              <a:rPr lang="en-US"/>
              <a:t>nd.gov/dpi</a:t>
            </a:r>
          </a:p>
        </p:txBody>
      </p:sp>
      <p:sp>
        <p:nvSpPr>
          <p:cNvPr id="16" name="Text Placeholder 12">
            <a:extLst>
              <a:ext uri="{FF2B5EF4-FFF2-40B4-BE49-F238E27FC236}">
                <a16:creationId xmlns:a16="http://schemas.microsoft.com/office/drawing/2014/main" id="{54AC656C-3D16-5325-5D53-112D252CCED8}"/>
              </a:ext>
            </a:extLst>
          </p:cNvPr>
          <p:cNvSpPr>
            <a:spLocks noGrp="1"/>
          </p:cNvSpPr>
          <p:nvPr>
            <p:ph type="body" sz="quarter" idx="22" hasCustomPrompt="1"/>
          </p:nvPr>
        </p:nvSpPr>
        <p:spPr>
          <a:xfrm>
            <a:off x="-1" y="1138806"/>
            <a:ext cx="12192000" cy="330804"/>
          </a:xfrm>
        </p:spPr>
        <p:txBody>
          <a:bodyPr lIns="0" tIns="0" rIns="0" bIns="0" anchor="ctr" anchorCtr="0">
            <a:noAutofit/>
          </a:bodyPr>
          <a:lstStyle>
            <a:lvl1pPr marL="0" indent="0" algn="ctr">
              <a:lnSpc>
                <a:spcPct val="100000"/>
              </a:lnSpc>
              <a:spcBef>
                <a:spcPts val="0"/>
              </a:spcBef>
              <a:buNone/>
              <a:defRPr sz="2400" cap="all" spc="250" baseline="0">
                <a:solidFill>
                  <a:srgbClr val="883939"/>
                </a:solidFill>
              </a:defRPr>
            </a:lvl1pPr>
            <a:lvl2pPr marL="457200" indent="0">
              <a:lnSpc>
                <a:spcPct val="100000"/>
              </a:lnSpc>
              <a:spcBef>
                <a:spcPts val="0"/>
              </a:spcBef>
              <a:buNone/>
              <a:defRPr sz="1600" cap="all" spc="250" baseline="0">
                <a:solidFill>
                  <a:srgbClr val="D34727"/>
                </a:solidFill>
              </a:defRPr>
            </a:lvl2pPr>
            <a:lvl3pPr marL="914400" indent="0">
              <a:lnSpc>
                <a:spcPct val="100000"/>
              </a:lnSpc>
              <a:spcBef>
                <a:spcPts val="0"/>
              </a:spcBef>
              <a:buNone/>
              <a:defRPr sz="1600" cap="all" spc="250" baseline="0">
                <a:solidFill>
                  <a:srgbClr val="D34727"/>
                </a:solidFill>
              </a:defRPr>
            </a:lvl3pPr>
            <a:lvl4pPr marL="1371600" indent="0">
              <a:lnSpc>
                <a:spcPct val="100000"/>
              </a:lnSpc>
              <a:spcBef>
                <a:spcPts val="0"/>
              </a:spcBef>
              <a:buNone/>
              <a:defRPr sz="1600" cap="all" spc="250" baseline="0">
                <a:solidFill>
                  <a:srgbClr val="D34727"/>
                </a:solidFill>
              </a:defRPr>
            </a:lvl4pPr>
            <a:lvl5pPr marL="1828800" indent="0">
              <a:lnSpc>
                <a:spcPct val="100000"/>
              </a:lnSpc>
              <a:spcBef>
                <a:spcPts val="0"/>
              </a:spcBef>
              <a:buNone/>
              <a:defRPr sz="1600" cap="all" spc="250" baseline="0">
                <a:solidFill>
                  <a:srgbClr val="D34727"/>
                </a:solidFill>
              </a:defRPr>
            </a:lvl5pPr>
          </a:lstStyle>
          <a:p>
            <a:pPr lvl="0"/>
            <a:r>
              <a:rPr lang="en-US"/>
              <a:t>SUBTITLE – DELETE IF NONE</a:t>
            </a:r>
          </a:p>
        </p:txBody>
      </p:sp>
      <p:pic>
        <p:nvPicPr>
          <p:cNvPr id="8" name="Picture 7">
            <a:extLst>
              <a:ext uri="{FF2B5EF4-FFF2-40B4-BE49-F238E27FC236}">
                <a16:creationId xmlns:a16="http://schemas.microsoft.com/office/drawing/2014/main" id="{E24CA924-48F8-87F4-BA53-A07481CF0C11}"/>
              </a:ext>
            </a:extLst>
          </p:cNvPr>
          <p:cNvPicPr>
            <a:picLocks noChangeAspect="1"/>
          </p:cNvPicPr>
          <p:nvPr userDrawn="1"/>
        </p:nvPicPr>
        <p:blipFill>
          <a:blip r:embed="rId2"/>
          <a:srcRect/>
          <a:stretch/>
        </p:blipFill>
        <p:spPr>
          <a:xfrm>
            <a:off x="551997" y="6095739"/>
            <a:ext cx="323147" cy="282753"/>
          </a:xfrm>
          <a:prstGeom prst="rect">
            <a:avLst/>
          </a:prstGeom>
        </p:spPr>
      </p:pic>
      <p:sp>
        <p:nvSpPr>
          <p:cNvPr id="9" name="Text Placeholder 9">
            <a:extLst>
              <a:ext uri="{FF2B5EF4-FFF2-40B4-BE49-F238E27FC236}">
                <a16:creationId xmlns:a16="http://schemas.microsoft.com/office/drawing/2014/main" id="{CF8BAC62-7FD2-857A-C370-CCA994F156CE}"/>
              </a:ext>
            </a:extLst>
          </p:cNvPr>
          <p:cNvSpPr>
            <a:spLocks noGrp="1"/>
          </p:cNvSpPr>
          <p:nvPr>
            <p:ph type="body" sz="quarter" idx="19" hasCustomPrompt="1"/>
          </p:nvPr>
        </p:nvSpPr>
        <p:spPr>
          <a:xfrm>
            <a:off x="935034" y="6075542"/>
            <a:ext cx="5373688" cy="323148"/>
          </a:xfrm>
        </p:spPr>
        <p:txBody>
          <a:bodyPr lIns="0" tIns="0" rIns="0" bIns="0" anchor="ctr" anchorCtr="0">
            <a:noAutofit/>
          </a:bodyPr>
          <a:lstStyle>
            <a:lvl1pPr marL="0" indent="0" algn="l">
              <a:lnSpc>
                <a:spcPct val="100000"/>
              </a:lnSpc>
              <a:spcBef>
                <a:spcPts val="0"/>
              </a:spcBef>
              <a:buNone/>
              <a:defRPr sz="1100" kern="0" cap="all" spc="300" baseline="0">
                <a:solidFill>
                  <a:srgbClr val="DAD1C8"/>
                </a:solidFill>
              </a:defRPr>
            </a:lvl1pPr>
            <a:lvl2pPr marL="457200" indent="0" algn="r">
              <a:lnSpc>
                <a:spcPct val="100000"/>
              </a:lnSpc>
              <a:spcBef>
                <a:spcPts val="0"/>
              </a:spcBef>
              <a:buNone/>
              <a:defRPr sz="1100" kern="0" cap="all" spc="300" baseline="0">
                <a:solidFill>
                  <a:srgbClr val="B6B0A2"/>
                </a:solidFill>
              </a:defRPr>
            </a:lvl2pPr>
            <a:lvl3pPr marL="914400" indent="0" algn="r">
              <a:lnSpc>
                <a:spcPct val="100000"/>
              </a:lnSpc>
              <a:spcBef>
                <a:spcPts val="0"/>
              </a:spcBef>
              <a:buNone/>
              <a:defRPr sz="1100" kern="0" cap="all" spc="300" baseline="0">
                <a:solidFill>
                  <a:srgbClr val="B6B0A2"/>
                </a:solidFill>
              </a:defRPr>
            </a:lvl3pPr>
            <a:lvl4pPr marL="1371600" indent="0" algn="r">
              <a:lnSpc>
                <a:spcPct val="100000"/>
              </a:lnSpc>
              <a:spcBef>
                <a:spcPts val="0"/>
              </a:spcBef>
              <a:buNone/>
              <a:defRPr sz="1100" kern="0" cap="all" spc="300" baseline="0">
                <a:solidFill>
                  <a:srgbClr val="B6B0A2"/>
                </a:solidFill>
              </a:defRPr>
            </a:lvl4pPr>
            <a:lvl5pPr marL="1828800" indent="0" algn="r">
              <a:lnSpc>
                <a:spcPct val="100000"/>
              </a:lnSpc>
              <a:spcBef>
                <a:spcPts val="0"/>
              </a:spcBef>
              <a:buNone/>
              <a:defRPr sz="1100" kern="0" cap="all" spc="300" baseline="0">
                <a:solidFill>
                  <a:srgbClr val="B6B0A2"/>
                </a:solidFill>
              </a:defRPr>
            </a:lvl5pPr>
          </a:lstStyle>
          <a:p>
            <a:pPr lvl="0"/>
            <a:r>
              <a:rPr lang="en-US"/>
              <a:t>TITLE OF presentation</a:t>
            </a:r>
          </a:p>
        </p:txBody>
      </p:sp>
      <p:sp>
        <p:nvSpPr>
          <p:cNvPr id="12" name="Text Placeholder 11">
            <a:extLst>
              <a:ext uri="{FF2B5EF4-FFF2-40B4-BE49-F238E27FC236}">
                <a16:creationId xmlns:a16="http://schemas.microsoft.com/office/drawing/2014/main" id="{D55CC4A5-3ED7-924D-6326-12957E387A5D}"/>
              </a:ext>
            </a:extLst>
          </p:cNvPr>
          <p:cNvSpPr>
            <a:spLocks noGrp="1"/>
          </p:cNvSpPr>
          <p:nvPr>
            <p:ph type="body" sz="quarter" idx="23" hasCustomPrompt="1"/>
          </p:nvPr>
        </p:nvSpPr>
        <p:spPr>
          <a:xfrm>
            <a:off x="4486491" y="2673370"/>
            <a:ext cx="3219018" cy="2938153"/>
          </a:xfrm>
          <a:solidFill>
            <a:schemeClr val="accent1"/>
          </a:solidFill>
        </p:spPr>
        <p:txBody>
          <a:bodyPr anchor="ctr"/>
          <a:lstStyle>
            <a:lvl1pPr marL="0" indent="0" algn="ctr">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Text here</a:t>
            </a:r>
          </a:p>
        </p:txBody>
      </p:sp>
    </p:spTree>
    <p:extLst>
      <p:ext uri="{BB962C8B-B14F-4D97-AF65-F5344CB8AC3E}">
        <p14:creationId xmlns:p14="http://schemas.microsoft.com/office/powerpoint/2010/main" val="41733542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Graph with Right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6AEF17-FEB7-3F58-CB3A-AFD22C94A55B}"/>
              </a:ext>
            </a:extLst>
          </p:cNvPr>
          <p:cNvSpPr>
            <a:spLocks noGrp="1"/>
          </p:cNvSpPr>
          <p:nvPr>
            <p:ph type="title" hasCustomPrompt="1"/>
          </p:nvPr>
        </p:nvSpPr>
        <p:spPr>
          <a:xfrm>
            <a:off x="551998" y="1373945"/>
            <a:ext cx="5582472" cy="602638"/>
          </a:xfrm>
        </p:spPr>
        <p:txBody>
          <a:bodyPr lIns="0" tIns="0" rIns="0" bIns="0" anchor="t" anchorCtr="0"/>
          <a:lstStyle>
            <a:lvl1pPr>
              <a:defRPr/>
            </a:lvl1pPr>
          </a:lstStyle>
          <a:p>
            <a:r>
              <a:rPr lang="en-US"/>
              <a:t>Title</a:t>
            </a:r>
          </a:p>
        </p:txBody>
      </p:sp>
      <p:sp>
        <p:nvSpPr>
          <p:cNvPr id="3" name="Rectangle 2">
            <a:extLst>
              <a:ext uri="{FF2B5EF4-FFF2-40B4-BE49-F238E27FC236}">
                <a16:creationId xmlns:a16="http://schemas.microsoft.com/office/drawing/2014/main" id="{19918231-ECC5-4A6E-8098-EB963AFF4B24}"/>
              </a:ext>
            </a:extLst>
          </p:cNvPr>
          <p:cNvSpPr/>
          <p:nvPr userDrawn="1"/>
        </p:nvSpPr>
        <p:spPr>
          <a:xfrm>
            <a:off x="8332470" y="0"/>
            <a:ext cx="3859530" cy="6858000"/>
          </a:xfrm>
          <a:prstGeom prst="rect">
            <a:avLst/>
          </a:prstGeom>
          <a:solidFill>
            <a:srgbClr val="3886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17">
            <a:extLst>
              <a:ext uri="{FF2B5EF4-FFF2-40B4-BE49-F238E27FC236}">
                <a16:creationId xmlns:a16="http://schemas.microsoft.com/office/drawing/2014/main" id="{A5E036CA-71A3-4DC4-A87A-F7DEAAB6CC0A}"/>
              </a:ext>
            </a:extLst>
          </p:cNvPr>
          <p:cNvSpPr>
            <a:spLocks noGrp="1"/>
          </p:cNvSpPr>
          <p:nvPr>
            <p:ph type="pic" sz="quarter" idx="10" hasCustomPrompt="1"/>
          </p:nvPr>
        </p:nvSpPr>
        <p:spPr>
          <a:xfrm>
            <a:off x="6831685" y="664308"/>
            <a:ext cx="4531884" cy="5400430"/>
          </a:xfrm>
          <a:solidFill>
            <a:schemeClr val="bg1"/>
          </a:solidFill>
        </p:spPr>
        <p:txBody>
          <a:bodyPr lIns="0" tIns="0" rIns="0" bIns="0" anchor="t" anchorCtr="0"/>
          <a:lstStyle>
            <a:lvl1pPr marL="0" indent="0" algn="ctr">
              <a:buNone/>
              <a:defRPr/>
            </a:lvl1pPr>
          </a:lstStyle>
          <a:p>
            <a:r>
              <a:rPr lang="en-US"/>
              <a:t>Insert picture by clicking icon below</a:t>
            </a:r>
          </a:p>
        </p:txBody>
      </p:sp>
      <p:sp>
        <p:nvSpPr>
          <p:cNvPr id="9" name="Content Placeholder 8">
            <a:extLst>
              <a:ext uri="{FF2B5EF4-FFF2-40B4-BE49-F238E27FC236}">
                <a16:creationId xmlns:a16="http://schemas.microsoft.com/office/drawing/2014/main" id="{06F1E4F1-6BA0-52B8-39D7-A87ECA31F039}"/>
              </a:ext>
            </a:extLst>
          </p:cNvPr>
          <p:cNvSpPr>
            <a:spLocks noGrp="1"/>
          </p:cNvSpPr>
          <p:nvPr>
            <p:ph sz="quarter" idx="11" hasCustomPrompt="1"/>
          </p:nvPr>
        </p:nvSpPr>
        <p:spPr>
          <a:xfrm>
            <a:off x="551996" y="3105150"/>
            <a:ext cx="5582471" cy="2836984"/>
          </a:xfrm>
        </p:spPr>
        <p:txBody>
          <a:bodyPr lIns="0" tIns="0" rIns="0" bIns="0">
            <a:normAutofit/>
          </a:bodyPr>
          <a:lstStyle>
            <a:lvl1pPr marL="0" indent="0" algn="just" defTabSz="457200" rtl="0" eaLnBrk="1" latinLnBrk="0" hangingPunct="1">
              <a:lnSpc>
                <a:spcPct val="100000"/>
              </a:lnSpc>
              <a:spcBef>
                <a:spcPts val="0"/>
              </a:spcBef>
              <a:buNone/>
              <a:defRPr lang="en-US" sz="1800" i="0" kern="1200" dirty="0" smtClean="0">
                <a:solidFill>
                  <a:schemeClr val="bg2">
                    <a:lumMod val="10000"/>
                  </a:schemeClr>
                </a:solidFill>
                <a:effectLst/>
                <a:latin typeface="Segoe UI" panose="020B0502040204020203" pitchFamily="34" charset="0"/>
                <a:ea typeface="+mn-ea"/>
                <a:cs typeface="Segoe UI" panose="020B0502040204020203" pitchFamily="34" charset="0"/>
              </a:defRPr>
            </a:lvl1pPr>
            <a:lvl2pPr marL="0" indent="0" algn="just" defTabSz="457200" rtl="0" eaLnBrk="1" latinLnBrk="0" hangingPunct="1">
              <a:lnSpc>
                <a:spcPts val="1800"/>
              </a:lnSpc>
              <a:buNone/>
              <a:defRPr lang="en-US" sz="1100" i="0" kern="1200" dirty="0" smtClean="0">
                <a:solidFill>
                  <a:schemeClr val="bg2">
                    <a:lumMod val="10000"/>
                  </a:schemeClr>
                </a:solidFill>
                <a:effectLst/>
                <a:latin typeface="Segoe UI" panose="020B0502040204020203" pitchFamily="34" charset="0"/>
                <a:ea typeface="+mn-ea"/>
                <a:cs typeface="Segoe UI" panose="020B0502040204020203" pitchFamily="34" charset="0"/>
              </a:defRPr>
            </a:lvl2pPr>
            <a:lvl3pPr marL="0" indent="0" algn="just" defTabSz="457200" rtl="0" eaLnBrk="1" latinLnBrk="0" hangingPunct="1">
              <a:lnSpc>
                <a:spcPts val="1800"/>
              </a:lnSpc>
              <a:buNone/>
              <a:defRPr lang="en-US" sz="1100" i="0" kern="1200" dirty="0" smtClean="0">
                <a:solidFill>
                  <a:schemeClr val="bg2">
                    <a:lumMod val="10000"/>
                  </a:schemeClr>
                </a:solidFill>
                <a:effectLst/>
                <a:latin typeface="Segoe UI" panose="020B0502040204020203" pitchFamily="34" charset="0"/>
                <a:ea typeface="+mn-ea"/>
                <a:cs typeface="Segoe UI" panose="020B0502040204020203" pitchFamily="34" charset="0"/>
              </a:defRPr>
            </a:lvl3pPr>
            <a:lvl4pPr marL="0" indent="0" algn="just" defTabSz="457200" rtl="0" eaLnBrk="1" latinLnBrk="0" hangingPunct="1">
              <a:lnSpc>
                <a:spcPts val="1800"/>
              </a:lnSpc>
              <a:buNone/>
              <a:defRPr lang="en-US" sz="1100" i="0" kern="1200" dirty="0" smtClean="0">
                <a:solidFill>
                  <a:schemeClr val="bg2">
                    <a:lumMod val="10000"/>
                  </a:schemeClr>
                </a:solidFill>
                <a:effectLst/>
                <a:latin typeface="Segoe UI" panose="020B0502040204020203" pitchFamily="34" charset="0"/>
                <a:ea typeface="+mn-ea"/>
                <a:cs typeface="Segoe UI" panose="020B0502040204020203" pitchFamily="34" charset="0"/>
              </a:defRPr>
            </a:lvl4pPr>
            <a:lvl5pPr marL="0" indent="0" algn="just" defTabSz="457200" rtl="0" eaLnBrk="1" latinLnBrk="0" hangingPunct="1">
              <a:lnSpc>
                <a:spcPts val="1800"/>
              </a:lnSpc>
              <a:buNone/>
              <a:defRPr lang="en-US" sz="1100" i="0" kern="1200" dirty="0">
                <a:solidFill>
                  <a:schemeClr val="bg2">
                    <a:lumMod val="10000"/>
                  </a:schemeClr>
                </a:solidFill>
                <a:effectLst/>
                <a:latin typeface="Segoe UI" panose="020B0502040204020203" pitchFamily="34" charset="0"/>
                <a:ea typeface="+mn-ea"/>
                <a:cs typeface="Segoe UI" panose="020B0502040204020203" pitchFamily="34" charset="0"/>
              </a:defRPr>
            </a:lvl5pPr>
          </a:lstStyle>
          <a:p>
            <a:pPr lvl="0"/>
            <a:r>
              <a:rPr lang="en-US"/>
              <a:t>Insert text or graph here</a:t>
            </a:r>
          </a:p>
        </p:txBody>
      </p:sp>
      <p:sp>
        <p:nvSpPr>
          <p:cNvPr id="11" name="Text Placeholder 10">
            <a:extLst>
              <a:ext uri="{FF2B5EF4-FFF2-40B4-BE49-F238E27FC236}">
                <a16:creationId xmlns:a16="http://schemas.microsoft.com/office/drawing/2014/main" id="{520B04B9-B2D9-7DD8-DD73-6F7008A178AA}"/>
              </a:ext>
            </a:extLst>
          </p:cNvPr>
          <p:cNvSpPr>
            <a:spLocks noGrp="1"/>
          </p:cNvSpPr>
          <p:nvPr>
            <p:ph type="body" sz="quarter" idx="12" hasCustomPrompt="1"/>
          </p:nvPr>
        </p:nvSpPr>
        <p:spPr>
          <a:xfrm>
            <a:off x="551997" y="2738766"/>
            <a:ext cx="5582470" cy="296168"/>
          </a:xfrm>
        </p:spPr>
        <p:txBody>
          <a:bodyPr lIns="0" tIns="0" rIns="0" bIns="0">
            <a:noAutofit/>
          </a:bodyPr>
          <a:lstStyle>
            <a:lvl1pPr marL="0" indent="0" algn="l" defTabSz="457200" rtl="0" eaLnBrk="1" latinLnBrk="0" hangingPunct="1">
              <a:buNone/>
              <a:defRPr lang="en-US" sz="2400" kern="0" cap="all" spc="300" baseline="0" dirty="0" smtClean="0">
                <a:solidFill>
                  <a:schemeClr val="tx1"/>
                </a:solidFill>
                <a:latin typeface="Segoe UI" panose="020B0502040204020203" pitchFamily="34" charset="0"/>
                <a:ea typeface="Urbanist Black" panose="020B0A04040200000203" pitchFamily="34" charset="77"/>
                <a:cs typeface="Segoe UI" panose="020B0502040204020203" pitchFamily="34" charset="0"/>
              </a:defRPr>
            </a:lvl1pPr>
            <a:lvl2pPr marL="0" indent="0" algn="l" defTabSz="457200" rtl="0" eaLnBrk="1" latinLnBrk="0" hangingPunct="1">
              <a:buNone/>
              <a:defRPr lang="en-US" sz="1600" kern="0" cap="all" spc="300" baseline="0" dirty="0" smtClean="0">
                <a:solidFill>
                  <a:schemeClr val="tx1"/>
                </a:solidFill>
                <a:latin typeface="Segoe UI" panose="020B0502040204020203" pitchFamily="34" charset="0"/>
                <a:ea typeface="Urbanist Black" panose="020B0A04040200000203" pitchFamily="34" charset="77"/>
                <a:cs typeface="Segoe UI" panose="020B0502040204020203" pitchFamily="34" charset="0"/>
              </a:defRPr>
            </a:lvl2pPr>
            <a:lvl3pPr marL="0" indent="0" algn="l" defTabSz="457200" rtl="0" eaLnBrk="1" latinLnBrk="0" hangingPunct="1">
              <a:buNone/>
              <a:defRPr lang="en-US" sz="1600" kern="0" cap="all" spc="300" baseline="0" dirty="0" smtClean="0">
                <a:solidFill>
                  <a:schemeClr val="tx1"/>
                </a:solidFill>
                <a:latin typeface="Segoe UI" panose="020B0502040204020203" pitchFamily="34" charset="0"/>
                <a:ea typeface="Urbanist Black" panose="020B0A04040200000203" pitchFamily="34" charset="77"/>
                <a:cs typeface="Segoe UI" panose="020B0502040204020203" pitchFamily="34" charset="0"/>
              </a:defRPr>
            </a:lvl3pPr>
            <a:lvl4pPr marL="0" indent="0" algn="l" defTabSz="457200" rtl="0" eaLnBrk="1" latinLnBrk="0" hangingPunct="1">
              <a:buNone/>
              <a:defRPr lang="en-US" sz="1600" kern="0" cap="all" spc="300" baseline="0" dirty="0" smtClean="0">
                <a:solidFill>
                  <a:schemeClr val="tx1"/>
                </a:solidFill>
                <a:latin typeface="Segoe UI" panose="020B0502040204020203" pitchFamily="34" charset="0"/>
                <a:ea typeface="Urbanist Black" panose="020B0A04040200000203" pitchFamily="34" charset="77"/>
                <a:cs typeface="Segoe UI" panose="020B0502040204020203" pitchFamily="34" charset="0"/>
              </a:defRPr>
            </a:lvl4pPr>
            <a:lvl5pPr marL="0" indent="0" algn="l" defTabSz="457200" rtl="0" eaLnBrk="1" latinLnBrk="0" hangingPunct="1">
              <a:buNone/>
              <a:defRPr lang="en-US" sz="1600" kern="0" cap="all" spc="300" baseline="0" dirty="0">
                <a:solidFill>
                  <a:schemeClr val="tx1"/>
                </a:solidFill>
                <a:latin typeface="Segoe UI" panose="020B0502040204020203" pitchFamily="34" charset="0"/>
                <a:ea typeface="Urbanist Black" panose="020B0A04040200000203" pitchFamily="34" charset="77"/>
                <a:cs typeface="Segoe UI" panose="020B0502040204020203" pitchFamily="34" charset="0"/>
              </a:defRPr>
            </a:lvl5pPr>
          </a:lstStyle>
          <a:p>
            <a:pPr lvl="0"/>
            <a:r>
              <a:rPr lang="en-US"/>
              <a:t>SUBTITLE – DELETE IF NONE</a:t>
            </a:r>
          </a:p>
        </p:txBody>
      </p:sp>
      <p:sp>
        <p:nvSpPr>
          <p:cNvPr id="15" name="Text Placeholder 9">
            <a:extLst>
              <a:ext uri="{FF2B5EF4-FFF2-40B4-BE49-F238E27FC236}">
                <a16:creationId xmlns:a16="http://schemas.microsoft.com/office/drawing/2014/main" id="{0E958A35-F908-3172-EA35-6222C0F4CFFD}"/>
              </a:ext>
            </a:extLst>
          </p:cNvPr>
          <p:cNvSpPr>
            <a:spLocks noGrp="1"/>
          </p:cNvSpPr>
          <p:nvPr>
            <p:ph type="body" sz="quarter" idx="19" hasCustomPrompt="1"/>
          </p:nvPr>
        </p:nvSpPr>
        <p:spPr>
          <a:xfrm>
            <a:off x="935034" y="526165"/>
            <a:ext cx="5373688" cy="323148"/>
          </a:xfrm>
        </p:spPr>
        <p:txBody>
          <a:bodyPr lIns="0" tIns="0" rIns="0" bIns="0" anchor="ctr" anchorCtr="0">
            <a:noAutofit/>
          </a:bodyPr>
          <a:lstStyle>
            <a:lvl1pPr marL="0" indent="0" algn="l">
              <a:lnSpc>
                <a:spcPct val="100000"/>
              </a:lnSpc>
              <a:spcBef>
                <a:spcPts val="0"/>
              </a:spcBef>
              <a:buNone/>
              <a:defRPr sz="1100" kern="0" cap="all" spc="300" baseline="0">
                <a:solidFill>
                  <a:srgbClr val="DAD1C8"/>
                </a:solidFill>
              </a:defRPr>
            </a:lvl1pPr>
            <a:lvl2pPr marL="457200" indent="0" algn="r">
              <a:lnSpc>
                <a:spcPct val="100000"/>
              </a:lnSpc>
              <a:spcBef>
                <a:spcPts val="0"/>
              </a:spcBef>
              <a:buNone/>
              <a:defRPr sz="1100" kern="0" cap="all" spc="300" baseline="0">
                <a:solidFill>
                  <a:srgbClr val="B6B0A2"/>
                </a:solidFill>
              </a:defRPr>
            </a:lvl2pPr>
            <a:lvl3pPr marL="914400" indent="0" algn="r">
              <a:lnSpc>
                <a:spcPct val="100000"/>
              </a:lnSpc>
              <a:spcBef>
                <a:spcPts val="0"/>
              </a:spcBef>
              <a:buNone/>
              <a:defRPr sz="1100" kern="0" cap="all" spc="300" baseline="0">
                <a:solidFill>
                  <a:srgbClr val="B6B0A2"/>
                </a:solidFill>
              </a:defRPr>
            </a:lvl3pPr>
            <a:lvl4pPr marL="1371600" indent="0" algn="r">
              <a:lnSpc>
                <a:spcPct val="100000"/>
              </a:lnSpc>
              <a:spcBef>
                <a:spcPts val="0"/>
              </a:spcBef>
              <a:buNone/>
              <a:defRPr sz="1100" kern="0" cap="all" spc="300" baseline="0">
                <a:solidFill>
                  <a:srgbClr val="B6B0A2"/>
                </a:solidFill>
              </a:defRPr>
            </a:lvl4pPr>
            <a:lvl5pPr marL="1828800" indent="0" algn="r">
              <a:lnSpc>
                <a:spcPct val="100000"/>
              </a:lnSpc>
              <a:spcBef>
                <a:spcPts val="0"/>
              </a:spcBef>
              <a:buNone/>
              <a:defRPr sz="1100" kern="0" cap="all" spc="300" baseline="0">
                <a:solidFill>
                  <a:srgbClr val="B6B0A2"/>
                </a:solidFill>
              </a:defRPr>
            </a:lvl5pPr>
          </a:lstStyle>
          <a:p>
            <a:pPr lvl="0"/>
            <a:r>
              <a:rPr lang="en-US"/>
              <a:t>TITLE OF presentation</a:t>
            </a:r>
          </a:p>
        </p:txBody>
      </p:sp>
      <p:sp>
        <p:nvSpPr>
          <p:cNvPr id="16" name="Text Placeholder 9">
            <a:extLst>
              <a:ext uri="{FF2B5EF4-FFF2-40B4-BE49-F238E27FC236}">
                <a16:creationId xmlns:a16="http://schemas.microsoft.com/office/drawing/2014/main" id="{22926117-FD99-4406-5910-C1B61F89757B}"/>
              </a:ext>
            </a:extLst>
          </p:cNvPr>
          <p:cNvSpPr>
            <a:spLocks noGrp="1"/>
          </p:cNvSpPr>
          <p:nvPr>
            <p:ph type="body" sz="quarter" idx="20" hasCustomPrompt="1"/>
          </p:nvPr>
        </p:nvSpPr>
        <p:spPr>
          <a:xfrm>
            <a:off x="583531" y="6331398"/>
            <a:ext cx="5373688" cy="161574"/>
          </a:xfrm>
        </p:spPr>
        <p:txBody>
          <a:bodyPr lIns="0" tIns="0" rIns="0" bIns="0" anchor="t" anchorCtr="0">
            <a:noAutofit/>
          </a:bodyPr>
          <a:lstStyle>
            <a:lvl1pPr marL="0" indent="0" algn="l">
              <a:lnSpc>
                <a:spcPct val="100000"/>
              </a:lnSpc>
              <a:spcBef>
                <a:spcPts val="0"/>
              </a:spcBef>
              <a:buNone/>
              <a:defRPr sz="1100" kern="0" cap="none" spc="300" baseline="0">
                <a:solidFill>
                  <a:srgbClr val="DAD1C8"/>
                </a:solidFill>
              </a:defRPr>
            </a:lvl1pPr>
            <a:lvl2pPr marL="457200" indent="0" algn="r">
              <a:lnSpc>
                <a:spcPct val="100000"/>
              </a:lnSpc>
              <a:spcBef>
                <a:spcPts val="0"/>
              </a:spcBef>
              <a:buNone/>
              <a:defRPr sz="1100" kern="0" cap="all" spc="300" baseline="0">
                <a:solidFill>
                  <a:srgbClr val="B6B0A2"/>
                </a:solidFill>
              </a:defRPr>
            </a:lvl2pPr>
            <a:lvl3pPr marL="914400" indent="0" algn="r">
              <a:lnSpc>
                <a:spcPct val="100000"/>
              </a:lnSpc>
              <a:spcBef>
                <a:spcPts val="0"/>
              </a:spcBef>
              <a:buNone/>
              <a:defRPr sz="1100" kern="0" cap="all" spc="300" baseline="0">
                <a:solidFill>
                  <a:srgbClr val="B6B0A2"/>
                </a:solidFill>
              </a:defRPr>
            </a:lvl3pPr>
            <a:lvl4pPr marL="1371600" indent="0" algn="r">
              <a:lnSpc>
                <a:spcPct val="100000"/>
              </a:lnSpc>
              <a:spcBef>
                <a:spcPts val="0"/>
              </a:spcBef>
              <a:buNone/>
              <a:defRPr sz="1100" kern="0" cap="all" spc="300" baseline="0">
                <a:solidFill>
                  <a:srgbClr val="B6B0A2"/>
                </a:solidFill>
              </a:defRPr>
            </a:lvl4pPr>
            <a:lvl5pPr marL="1828800" indent="0" algn="r">
              <a:lnSpc>
                <a:spcPct val="100000"/>
              </a:lnSpc>
              <a:spcBef>
                <a:spcPts val="0"/>
              </a:spcBef>
              <a:buNone/>
              <a:defRPr sz="1100" kern="0" cap="all" spc="300" baseline="0">
                <a:solidFill>
                  <a:srgbClr val="B6B0A2"/>
                </a:solidFill>
              </a:defRPr>
            </a:lvl5pPr>
          </a:lstStyle>
          <a:p>
            <a:pPr lvl="0"/>
            <a:r>
              <a:rPr lang="en-US"/>
              <a:t>nd.gov/dpi</a:t>
            </a:r>
          </a:p>
        </p:txBody>
      </p:sp>
      <p:pic>
        <p:nvPicPr>
          <p:cNvPr id="5" name="Picture 4">
            <a:extLst>
              <a:ext uri="{FF2B5EF4-FFF2-40B4-BE49-F238E27FC236}">
                <a16:creationId xmlns:a16="http://schemas.microsoft.com/office/drawing/2014/main" id="{ED6AD517-A1AB-F8C8-6CE6-C3EDA60F4450}"/>
              </a:ext>
            </a:extLst>
          </p:cNvPr>
          <p:cNvPicPr>
            <a:picLocks noChangeAspect="1"/>
          </p:cNvPicPr>
          <p:nvPr userDrawn="1"/>
        </p:nvPicPr>
        <p:blipFill>
          <a:blip r:embed="rId2"/>
          <a:srcRect/>
          <a:stretch/>
        </p:blipFill>
        <p:spPr>
          <a:xfrm>
            <a:off x="551997" y="546799"/>
            <a:ext cx="323147" cy="282753"/>
          </a:xfrm>
          <a:prstGeom prst="rect">
            <a:avLst/>
          </a:prstGeom>
        </p:spPr>
      </p:pic>
    </p:spTree>
    <p:extLst>
      <p:ext uri="{BB962C8B-B14F-4D97-AF65-F5344CB8AC3E}">
        <p14:creationId xmlns:p14="http://schemas.microsoft.com/office/powerpoint/2010/main" val="17866882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Page with Imag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9672BAA-C94F-8165-49D9-6A388ABCA766}"/>
              </a:ext>
            </a:extLst>
          </p:cNvPr>
          <p:cNvSpPr/>
          <p:nvPr userDrawn="1"/>
        </p:nvSpPr>
        <p:spPr>
          <a:xfrm>
            <a:off x="1003993" y="0"/>
            <a:ext cx="164407" cy="4182601"/>
          </a:xfrm>
          <a:prstGeom prst="rect">
            <a:avLst/>
          </a:prstGeom>
          <a:solidFill>
            <a:srgbClr val="0E40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8" name="Picture Placeholder 4">
            <a:extLst>
              <a:ext uri="{FF2B5EF4-FFF2-40B4-BE49-F238E27FC236}">
                <a16:creationId xmlns:a16="http://schemas.microsoft.com/office/drawing/2014/main" id="{C019B236-9688-F0A7-D18D-C8F1F80A15B6}"/>
              </a:ext>
            </a:extLst>
          </p:cNvPr>
          <p:cNvSpPr>
            <a:spLocks noGrp="1"/>
          </p:cNvSpPr>
          <p:nvPr>
            <p:ph type="pic" sz="quarter" idx="13"/>
          </p:nvPr>
        </p:nvSpPr>
        <p:spPr>
          <a:xfrm>
            <a:off x="7877175" y="681037"/>
            <a:ext cx="3415813" cy="5338763"/>
          </a:xfrm>
        </p:spPr>
        <p:txBody>
          <a:bodyPr/>
          <a:lstStyle/>
          <a:p>
            <a:endParaRPr lang="en-US"/>
          </a:p>
        </p:txBody>
      </p:sp>
      <p:sp>
        <p:nvSpPr>
          <p:cNvPr id="12" name="Text Placeholder 9">
            <a:extLst>
              <a:ext uri="{FF2B5EF4-FFF2-40B4-BE49-F238E27FC236}">
                <a16:creationId xmlns:a16="http://schemas.microsoft.com/office/drawing/2014/main" id="{745228A4-9968-E981-383C-D517EAAB8797}"/>
              </a:ext>
            </a:extLst>
          </p:cNvPr>
          <p:cNvSpPr>
            <a:spLocks noGrp="1"/>
          </p:cNvSpPr>
          <p:nvPr>
            <p:ph type="body" sz="quarter" idx="21" hasCustomPrompt="1"/>
          </p:nvPr>
        </p:nvSpPr>
        <p:spPr>
          <a:xfrm rot="16200000">
            <a:off x="-30454" y="5339105"/>
            <a:ext cx="2233301" cy="164408"/>
          </a:xfrm>
        </p:spPr>
        <p:txBody>
          <a:bodyPr lIns="0" tIns="0" rIns="0" bIns="0" anchor="t" anchorCtr="0">
            <a:noAutofit/>
          </a:bodyPr>
          <a:lstStyle>
            <a:lvl1pPr marL="0" indent="0" algn="r">
              <a:lnSpc>
                <a:spcPct val="100000"/>
              </a:lnSpc>
              <a:spcBef>
                <a:spcPts val="0"/>
              </a:spcBef>
              <a:buNone/>
              <a:defRPr sz="1100" kern="0" cap="none" spc="300" baseline="0">
                <a:solidFill>
                  <a:srgbClr val="DAD1C8"/>
                </a:solidFill>
              </a:defRPr>
            </a:lvl1pPr>
            <a:lvl2pPr marL="457200" indent="0" algn="r">
              <a:lnSpc>
                <a:spcPct val="100000"/>
              </a:lnSpc>
              <a:spcBef>
                <a:spcPts val="0"/>
              </a:spcBef>
              <a:buNone/>
              <a:defRPr sz="1100" kern="0" cap="all" spc="300" baseline="0">
                <a:solidFill>
                  <a:srgbClr val="B6B0A2"/>
                </a:solidFill>
              </a:defRPr>
            </a:lvl2pPr>
            <a:lvl3pPr marL="914400" indent="0" algn="r">
              <a:lnSpc>
                <a:spcPct val="100000"/>
              </a:lnSpc>
              <a:spcBef>
                <a:spcPts val="0"/>
              </a:spcBef>
              <a:buNone/>
              <a:defRPr sz="1100" kern="0" cap="all" spc="300" baseline="0">
                <a:solidFill>
                  <a:srgbClr val="B6B0A2"/>
                </a:solidFill>
              </a:defRPr>
            </a:lvl3pPr>
            <a:lvl4pPr marL="1371600" indent="0" algn="r">
              <a:lnSpc>
                <a:spcPct val="100000"/>
              </a:lnSpc>
              <a:spcBef>
                <a:spcPts val="0"/>
              </a:spcBef>
              <a:buNone/>
              <a:defRPr sz="1100" kern="0" cap="all" spc="300" baseline="0">
                <a:solidFill>
                  <a:srgbClr val="B6B0A2"/>
                </a:solidFill>
              </a:defRPr>
            </a:lvl4pPr>
            <a:lvl5pPr marL="1828800" indent="0" algn="r">
              <a:lnSpc>
                <a:spcPct val="100000"/>
              </a:lnSpc>
              <a:spcBef>
                <a:spcPts val="0"/>
              </a:spcBef>
              <a:buNone/>
              <a:defRPr sz="1100" kern="0" cap="all" spc="300" baseline="0">
                <a:solidFill>
                  <a:srgbClr val="B6B0A2"/>
                </a:solidFill>
              </a:defRPr>
            </a:lvl5pPr>
          </a:lstStyle>
          <a:p>
            <a:pPr lvl="0"/>
            <a:r>
              <a:rPr lang="en-US"/>
              <a:t>nd.gov/dpi</a:t>
            </a:r>
          </a:p>
        </p:txBody>
      </p:sp>
      <p:sp>
        <p:nvSpPr>
          <p:cNvPr id="2" name="Title 1">
            <a:extLst>
              <a:ext uri="{FF2B5EF4-FFF2-40B4-BE49-F238E27FC236}">
                <a16:creationId xmlns:a16="http://schemas.microsoft.com/office/drawing/2014/main" id="{1DEBBE47-5B9C-1F85-8574-CE4C62D7A7C4}"/>
              </a:ext>
            </a:extLst>
          </p:cNvPr>
          <p:cNvSpPr>
            <a:spLocks noGrp="1"/>
          </p:cNvSpPr>
          <p:nvPr>
            <p:ph type="title" hasCustomPrompt="1"/>
          </p:nvPr>
        </p:nvSpPr>
        <p:spPr>
          <a:xfrm>
            <a:off x="2133599" y="2359152"/>
            <a:ext cx="4806317" cy="1755648"/>
          </a:xfrm>
        </p:spPr>
        <p:txBody>
          <a:bodyPr lIns="0" tIns="0" rIns="0" bIns="0" anchor="b">
            <a:normAutofit/>
          </a:bodyPr>
          <a:lstStyle>
            <a:lvl1pPr>
              <a:lnSpc>
                <a:spcPts val="4800"/>
              </a:lnSpc>
              <a:defRPr sz="4800" cap="all" baseline="0">
                <a:solidFill>
                  <a:srgbClr val="388685"/>
                </a:solidFill>
              </a:defRPr>
            </a:lvl1pPr>
          </a:lstStyle>
          <a:p>
            <a:r>
              <a:rPr lang="en-US"/>
              <a:t>Name of Presentation</a:t>
            </a:r>
          </a:p>
        </p:txBody>
      </p:sp>
      <p:sp>
        <p:nvSpPr>
          <p:cNvPr id="4" name="Text Placeholder 15">
            <a:extLst>
              <a:ext uri="{FF2B5EF4-FFF2-40B4-BE49-F238E27FC236}">
                <a16:creationId xmlns:a16="http://schemas.microsoft.com/office/drawing/2014/main" id="{BC5244A5-BE2C-06E3-90F7-5432F33E8E08}"/>
              </a:ext>
            </a:extLst>
          </p:cNvPr>
          <p:cNvSpPr>
            <a:spLocks noGrp="1"/>
          </p:cNvSpPr>
          <p:nvPr>
            <p:ph type="body" sz="quarter" idx="17" hasCustomPrompt="1"/>
          </p:nvPr>
        </p:nvSpPr>
        <p:spPr>
          <a:xfrm>
            <a:off x="2133599" y="4304658"/>
            <a:ext cx="4806317" cy="1715142"/>
          </a:xfrm>
        </p:spPr>
        <p:txBody>
          <a:bodyPr lIns="0" tIns="0" rIns="0" bIns="0">
            <a:normAutofit/>
          </a:bodyPr>
          <a:lstStyle>
            <a:lvl1pPr marL="0" indent="0" algn="l">
              <a:lnSpc>
                <a:spcPct val="100000"/>
              </a:lnSpc>
              <a:spcBef>
                <a:spcPts val="0"/>
              </a:spcBef>
              <a:buNone/>
              <a:defRPr sz="1800" baseline="0">
                <a:solidFill>
                  <a:srgbClr val="080808"/>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text here</a:t>
            </a:r>
          </a:p>
        </p:txBody>
      </p:sp>
      <p:pic>
        <p:nvPicPr>
          <p:cNvPr id="6" name="Picture 5" descr="A picture containing text, sign&#10;&#10;AI-generated content may be incorrect.">
            <a:extLst>
              <a:ext uri="{FF2B5EF4-FFF2-40B4-BE49-F238E27FC236}">
                <a16:creationId xmlns:a16="http://schemas.microsoft.com/office/drawing/2014/main" id="{5F8736F2-4112-CDD2-B94B-6AC8E9AC8BB1}"/>
              </a:ext>
            </a:extLst>
          </p:cNvPr>
          <p:cNvPicPr>
            <a:picLocks noChangeAspect="1"/>
          </p:cNvPicPr>
          <p:nvPr userDrawn="1"/>
        </p:nvPicPr>
        <p:blipFill>
          <a:blip r:embed="rId2"/>
          <a:stretch>
            <a:fillRect/>
          </a:stretch>
        </p:blipFill>
        <p:spPr>
          <a:xfrm>
            <a:off x="2133599" y="681037"/>
            <a:ext cx="2970475" cy="742619"/>
          </a:xfrm>
          <a:prstGeom prst="rect">
            <a:avLst/>
          </a:prstGeom>
        </p:spPr>
      </p:pic>
    </p:spTree>
    <p:extLst>
      <p:ext uri="{BB962C8B-B14F-4D97-AF65-F5344CB8AC3E}">
        <p14:creationId xmlns:p14="http://schemas.microsoft.com/office/powerpoint/2010/main" val="29914219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op Image with Color Bloc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A62EE52-57CB-963B-4848-4B796A2BA605}"/>
              </a:ext>
            </a:extLst>
          </p:cNvPr>
          <p:cNvSpPr/>
          <p:nvPr userDrawn="1"/>
        </p:nvSpPr>
        <p:spPr>
          <a:xfrm>
            <a:off x="0" y="2983346"/>
            <a:ext cx="12192000" cy="3874654"/>
          </a:xfrm>
          <a:prstGeom prst="rect">
            <a:avLst/>
          </a:prstGeom>
          <a:solidFill>
            <a:srgbClr val="38868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id-ID">
              <a:solidFill>
                <a:srgbClr val="39A7FF"/>
              </a:solidFill>
            </a:endParaRPr>
          </a:p>
        </p:txBody>
      </p:sp>
      <p:sp>
        <p:nvSpPr>
          <p:cNvPr id="7" name="Picture Placeholder 6">
            <a:extLst>
              <a:ext uri="{FF2B5EF4-FFF2-40B4-BE49-F238E27FC236}">
                <a16:creationId xmlns:a16="http://schemas.microsoft.com/office/drawing/2014/main" id="{E7E32AA4-F716-AD45-2D16-0E5B38AC6C2E}"/>
              </a:ext>
            </a:extLst>
          </p:cNvPr>
          <p:cNvSpPr>
            <a:spLocks noGrp="1"/>
          </p:cNvSpPr>
          <p:nvPr>
            <p:ph type="pic" sz="quarter" idx="10"/>
          </p:nvPr>
        </p:nvSpPr>
        <p:spPr>
          <a:xfrm>
            <a:off x="1" y="0"/>
            <a:ext cx="12192000" cy="2983345"/>
          </a:xfrm>
        </p:spPr>
        <p:txBody>
          <a:bodyPr/>
          <a:lstStyle/>
          <a:p>
            <a:r>
              <a:rPr lang="en-US"/>
              <a:t>Click icon to add picture</a:t>
            </a:r>
          </a:p>
        </p:txBody>
      </p:sp>
      <p:sp>
        <p:nvSpPr>
          <p:cNvPr id="8" name="Title 7">
            <a:extLst>
              <a:ext uri="{FF2B5EF4-FFF2-40B4-BE49-F238E27FC236}">
                <a16:creationId xmlns:a16="http://schemas.microsoft.com/office/drawing/2014/main" id="{47A6BE75-8386-1847-F32A-B9B417DC6C5B}"/>
              </a:ext>
            </a:extLst>
          </p:cNvPr>
          <p:cNvSpPr>
            <a:spLocks noGrp="1"/>
          </p:cNvSpPr>
          <p:nvPr>
            <p:ph type="title" hasCustomPrompt="1"/>
          </p:nvPr>
        </p:nvSpPr>
        <p:spPr>
          <a:xfrm>
            <a:off x="-1" y="3429000"/>
            <a:ext cx="12192001" cy="636741"/>
          </a:xfrm>
        </p:spPr>
        <p:txBody>
          <a:bodyPr lIns="0" tIns="0" rIns="0" bIns="0"/>
          <a:lstStyle>
            <a:lvl1pPr algn="ctr">
              <a:defRPr>
                <a:solidFill>
                  <a:schemeClr val="bg1"/>
                </a:solidFill>
              </a:defRPr>
            </a:lvl1pPr>
          </a:lstStyle>
          <a:p>
            <a:r>
              <a:rPr lang="en-US"/>
              <a:t>Title</a:t>
            </a:r>
          </a:p>
        </p:txBody>
      </p:sp>
      <p:sp>
        <p:nvSpPr>
          <p:cNvPr id="9" name="Text Placeholder 9">
            <a:extLst>
              <a:ext uri="{FF2B5EF4-FFF2-40B4-BE49-F238E27FC236}">
                <a16:creationId xmlns:a16="http://schemas.microsoft.com/office/drawing/2014/main" id="{B6EE01BE-F4AD-CA76-0FB8-A830F486E9B2}"/>
              </a:ext>
            </a:extLst>
          </p:cNvPr>
          <p:cNvSpPr>
            <a:spLocks noGrp="1"/>
          </p:cNvSpPr>
          <p:nvPr>
            <p:ph type="body" sz="quarter" idx="11" hasCustomPrompt="1"/>
          </p:nvPr>
        </p:nvSpPr>
        <p:spPr>
          <a:xfrm>
            <a:off x="0" y="4527856"/>
            <a:ext cx="12192000" cy="1011316"/>
          </a:xfrm>
        </p:spPr>
        <p:txBody>
          <a:bodyPr lIns="0" tIns="0" rIns="0" bIns="0">
            <a:noAutofit/>
          </a:bodyPr>
          <a:lstStyle>
            <a:lvl1pPr marL="0" indent="0" algn="ctr">
              <a:lnSpc>
                <a:spcPct val="100000"/>
              </a:lnSpc>
              <a:buNone/>
              <a:defRPr sz="1800">
                <a:solidFill>
                  <a:schemeClr val="bg1"/>
                </a:solidFill>
              </a:defRPr>
            </a:lvl1pPr>
            <a:lvl2pPr marL="457200" indent="0" algn="ctr">
              <a:buNone/>
              <a:defRPr sz="1100"/>
            </a:lvl2pPr>
            <a:lvl3pPr marL="914400" indent="0" algn="ctr">
              <a:buNone/>
              <a:defRPr sz="1100"/>
            </a:lvl3pPr>
            <a:lvl4pPr marL="1371600" indent="0" algn="ctr">
              <a:buNone/>
              <a:defRPr sz="1100"/>
            </a:lvl4pPr>
            <a:lvl5pPr marL="1828800" indent="0" algn="ctr">
              <a:buNone/>
              <a:defRPr sz="1100"/>
            </a:lvl5pPr>
          </a:lstStyle>
          <a:p>
            <a:pPr lvl="0"/>
            <a:r>
              <a:rPr lang="en-US"/>
              <a:t>Insert text here</a:t>
            </a:r>
          </a:p>
        </p:txBody>
      </p:sp>
      <p:sp>
        <p:nvSpPr>
          <p:cNvPr id="14" name="Text Placeholder 9">
            <a:extLst>
              <a:ext uri="{FF2B5EF4-FFF2-40B4-BE49-F238E27FC236}">
                <a16:creationId xmlns:a16="http://schemas.microsoft.com/office/drawing/2014/main" id="{FCA031BE-5F32-E53E-E264-2A206683C41C}"/>
              </a:ext>
            </a:extLst>
          </p:cNvPr>
          <p:cNvSpPr>
            <a:spLocks noGrp="1"/>
          </p:cNvSpPr>
          <p:nvPr>
            <p:ph type="body" sz="quarter" idx="19" hasCustomPrompt="1"/>
          </p:nvPr>
        </p:nvSpPr>
        <p:spPr>
          <a:xfrm>
            <a:off x="1026694" y="6075542"/>
            <a:ext cx="5282027" cy="303015"/>
          </a:xfrm>
        </p:spPr>
        <p:txBody>
          <a:bodyPr lIns="0" tIns="0" rIns="0" bIns="0" anchor="ctr" anchorCtr="0">
            <a:noAutofit/>
          </a:bodyPr>
          <a:lstStyle>
            <a:lvl1pPr marL="0" indent="0" algn="l">
              <a:lnSpc>
                <a:spcPct val="100000"/>
              </a:lnSpc>
              <a:spcBef>
                <a:spcPts val="0"/>
              </a:spcBef>
              <a:buNone/>
              <a:defRPr sz="1100" kern="0" cap="all" spc="300" baseline="0">
                <a:solidFill>
                  <a:schemeClr val="bg1"/>
                </a:solidFill>
              </a:defRPr>
            </a:lvl1pPr>
            <a:lvl2pPr marL="457200" indent="0" algn="r">
              <a:lnSpc>
                <a:spcPct val="100000"/>
              </a:lnSpc>
              <a:spcBef>
                <a:spcPts val="0"/>
              </a:spcBef>
              <a:buNone/>
              <a:defRPr sz="1100" kern="0" cap="all" spc="300" baseline="0">
                <a:solidFill>
                  <a:srgbClr val="B6B0A2"/>
                </a:solidFill>
              </a:defRPr>
            </a:lvl2pPr>
            <a:lvl3pPr marL="914400" indent="0" algn="r">
              <a:lnSpc>
                <a:spcPct val="100000"/>
              </a:lnSpc>
              <a:spcBef>
                <a:spcPts val="0"/>
              </a:spcBef>
              <a:buNone/>
              <a:defRPr sz="1100" kern="0" cap="all" spc="300" baseline="0">
                <a:solidFill>
                  <a:srgbClr val="B6B0A2"/>
                </a:solidFill>
              </a:defRPr>
            </a:lvl3pPr>
            <a:lvl4pPr marL="1371600" indent="0" algn="r">
              <a:lnSpc>
                <a:spcPct val="100000"/>
              </a:lnSpc>
              <a:spcBef>
                <a:spcPts val="0"/>
              </a:spcBef>
              <a:buNone/>
              <a:defRPr sz="1100" kern="0" cap="all" spc="300" baseline="0">
                <a:solidFill>
                  <a:srgbClr val="B6B0A2"/>
                </a:solidFill>
              </a:defRPr>
            </a:lvl4pPr>
            <a:lvl5pPr marL="1828800" indent="0" algn="r">
              <a:lnSpc>
                <a:spcPct val="100000"/>
              </a:lnSpc>
              <a:spcBef>
                <a:spcPts val="0"/>
              </a:spcBef>
              <a:buNone/>
              <a:defRPr sz="1100" kern="0" cap="all" spc="300" baseline="0">
                <a:solidFill>
                  <a:srgbClr val="B6B0A2"/>
                </a:solidFill>
              </a:defRPr>
            </a:lvl5pPr>
          </a:lstStyle>
          <a:p>
            <a:pPr lvl="0"/>
            <a:r>
              <a:rPr lang="en-US"/>
              <a:t>TITLE OF PRESENTATION</a:t>
            </a:r>
          </a:p>
        </p:txBody>
      </p:sp>
      <p:sp>
        <p:nvSpPr>
          <p:cNvPr id="15" name="Text Placeholder 9">
            <a:extLst>
              <a:ext uri="{FF2B5EF4-FFF2-40B4-BE49-F238E27FC236}">
                <a16:creationId xmlns:a16="http://schemas.microsoft.com/office/drawing/2014/main" id="{2C84660D-5171-1A94-BB34-973453CD3676}"/>
              </a:ext>
            </a:extLst>
          </p:cNvPr>
          <p:cNvSpPr>
            <a:spLocks noGrp="1"/>
          </p:cNvSpPr>
          <p:nvPr>
            <p:ph type="body" sz="quarter" idx="20" hasCustomPrompt="1"/>
          </p:nvPr>
        </p:nvSpPr>
        <p:spPr>
          <a:xfrm>
            <a:off x="6291711" y="6156328"/>
            <a:ext cx="5373688" cy="161574"/>
          </a:xfrm>
        </p:spPr>
        <p:txBody>
          <a:bodyPr lIns="0" tIns="0" rIns="0" bIns="0" anchor="t" anchorCtr="0">
            <a:noAutofit/>
          </a:bodyPr>
          <a:lstStyle>
            <a:lvl1pPr marL="0" indent="0" algn="r">
              <a:lnSpc>
                <a:spcPct val="100000"/>
              </a:lnSpc>
              <a:spcBef>
                <a:spcPts val="0"/>
              </a:spcBef>
              <a:buNone/>
              <a:defRPr sz="1100" kern="0" cap="none" spc="300" baseline="0">
                <a:solidFill>
                  <a:schemeClr val="bg1"/>
                </a:solidFill>
              </a:defRPr>
            </a:lvl1pPr>
            <a:lvl2pPr marL="457200" indent="0" algn="r">
              <a:lnSpc>
                <a:spcPct val="100000"/>
              </a:lnSpc>
              <a:spcBef>
                <a:spcPts val="0"/>
              </a:spcBef>
              <a:buNone/>
              <a:defRPr sz="1100" kern="0" cap="all" spc="300" baseline="0">
                <a:solidFill>
                  <a:srgbClr val="B6B0A2"/>
                </a:solidFill>
              </a:defRPr>
            </a:lvl2pPr>
            <a:lvl3pPr marL="914400" indent="0" algn="r">
              <a:lnSpc>
                <a:spcPct val="100000"/>
              </a:lnSpc>
              <a:spcBef>
                <a:spcPts val="0"/>
              </a:spcBef>
              <a:buNone/>
              <a:defRPr sz="1100" kern="0" cap="all" spc="300" baseline="0">
                <a:solidFill>
                  <a:srgbClr val="B6B0A2"/>
                </a:solidFill>
              </a:defRPr>
            </a:lvl3pPr>
            <a:lvl4pPr marL="1371600" indent="0" algn="r">
              <a:lnSpc>
                <a:spcPct val="100000"/>
              </a:lnSpc>
              <a:spcBef>
                <a:spcPts val="0"/>
              </a:spcBef>
              <a:buNone/>
              <a:defRPr sz="1100" kern="0" cap="all" spc="300" baseline="0">
                <a:solidFill>
                  <a:srgbClr val="B6B0A2"/>
                </a:solidFill>
              </a:defRPr>
            </a:lvl4pPr>
            <a:lvl5pPr marL="1828800" indent="0" algn="r">
              <a:lnSpc>
                <a:spcPct val="100000"/>
              </a:lnSpc>
              <a:spcBef>
                <a:spcPts val="0"/>
              </a:spcBef>
              <a:buNone/>
              <a:defRPr sz="1100" kern="0" cap="all" spc="300" baseline="0">
                <a:solidFill>
                  <a:srgbClr val="B6B0A2"/>
                </a:solidFill>
              </a:defRPr>
            </a:lvl5pPr>
          </a:lstStyle>
          <a:p>
            <a:pPr lvl="0"/>
            <a:r>
              <a:rPr lang="en-US"/>
              <a:t>nd.gov/dpi</a:t>
            </a:r>
          </a:p>
        </p:txBody>
      </p:sp>
      <p:sp>
        <p:nvSpPr>
          <p:cNvPr id="18" name="Text Placeholder 17">
            <a:extLst>
              <a:ext uri="{FF2B5EF4-FFF2-40B4-BE49-F238E27FC236}">
                <a16:creationId xmlns:a16="http://schemas.microsoft.com/office/drawing/2014/main" id="{F72FF62D-F443-9A22-79E0-5365D10479E0}"/>
              </a:ext>
            </a:extLst>
          </p:cNvPr>
          <p:cNvSpPr>
            <a:spLocks noGrp="1"/>
          </p:cNvSpPr>
          <p:nvPr>
            <p:ph type="body" sz="quarter" idx="21" hasCustomPrompt="1"/>
          </p:nvPr>
        </p:nvSpPr>
        <p:spPr>
          <a:xfrm>
            <a:off x="0" y="4146527"/>
            <a:ext cx="12192000" cy="365148"/>
          </a:xfrm>
        </p:spPr>
        <p:txBody>
          <a:bodyPr lIns="0" tIns="0" rIns="0" bIns="0"/>
          <a:lstStyle>
            <a:lvl1pPr marL="0" indent="0" algn="ctr">
              <a:buNone/>
              <a:defRPr sz="2400" cap="all" spc="300" baseline="0">
                <a:solidFill>
                  <a:schemeClr val="bg1"/>
                </a:solidFill>
              </a:defRPr>
            </a:lvl1pPr>
          </a:lstStyle>
          <a:p>
            <a:pPr lvl="0"/>
            <a:r>
              <a:rPr lang="en-US"/>
              <a:t>Subtitle – delete if none</a:t>
            </a:r>
          </a:p>
        </p:txBody>
      </p:sp>
      <p:pic>
        <p:nvPicPr>
          <p:cNvPr id="2" name="Picture 1">
            <a:extLst>
              <a:ext uri="{FF2B5EF4-FFF2-40B4-BE49-F238E27FC236}">
                <a16:creationId xmlns:a16="http://schemas.microsoft.com/office/drawing/2014/main" id="{26F51D62-7D95-D9C1-EBC4-718A24B3D983}"/>
              </a:ext>
            </a:extLst>
          </p:cNvPr>
          <p:cNvPicPr>
            <a:picLocks noChangeAspect="1"/>
          </p:cNvPicPr>
          <p:nvPr userDrawn="1"/>
        </p:nvPicPr>
        <p:blipFill>
          <a:blip r:embed="rId2"/>
          <a:srcRect/>
          <a:stretch/>
        </p:blipFill>
        <p:spPr>
          <a:xfrm>
            <a:off x="625885" y="6075607"/>
            <a:ext cx="323147" cy="282753"/>
          </a:xfrm>
          <a:prstGeom prst="rect">
            <a:avLst/>
          </a:prstGeom>
        </p:spPr>
      </p:pic>
    </p:spTree>
    <p:extLst>
      <p:ext uri="{BB962C8B-B14F-4D97-AF65-F5344CB8AC3E}">
        <p14:creationId xmlns:p14="http://schemas.microsoft.com/office/powerpoint/2010/main" val="25310587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Graph with Call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5023E-511E-2C61-145F-7FC2C74C4FFE}"/>
              </a:ext>
            </a:extLst>
          </p:cNvPr>
          <p:cNvSpPr>
            <a:spLocks noGrp="1"/>
          </p:cNvSpPr>
          <p:nvPr>
            <p:ph type="title" hasCustomPrompt="1"/>
          </p:nvPr>
        </p:nvSpPr>
        <p:spPr>
          <a:xfrm>
            <a:off x="6908800" y="1311564"/>
            <a:ext cx="4445000" cy="711200"/>
          </a:xfrm>
        </p:spPr>
        <p:txBody>
          <a:bodyPr anchor="t" anchorCtr="0"/>
          <a:lstStyle>
            <a:lvl1pPr>
              <a:defRPr/>
            </a:lvl1pPr>
          </a:lstStyle>
          <a:p>
            <a:r>
              <a:rPr lang="en-US"/>
              <a:t>Title</a:t>
            </a:r>
          </a:p>
        </p:txBody>
      </p:sp>
      <p:sp>
        <p:nvSpPr>
          <p:cNvPr id="3" name="Content Placeholder 8">
            <a:extLst>
              <a:ext uri="{FF2B5EF4-FFF2-40B4-BE49-F238E27FC236}">
                <a16:creationId xmlns:a16="http://schemas.microsoft.com/office/drawing/2014/main" id="{E685E3A4-AB8A-A04F-374A-0EE0535910E6}"/>
              </a:ext>
            </a:extLst>
          </p:cNvPr>
          <p:cNvSpPr>
            <a:spLocks noGrp="1"/>
          </p:cNvSpPr>
          <p:nvPr>
            <p:ph sz="quarter" idx="11" hasCustomPrompt="1"/>
          </p:nvPr>
        </p:nvSpPr>
        <p:spPr>
          <a:xfrm>
            <a:off x="551997" y="1311564"/>
            <a:ext cx="5621120" cy="4394199"/>
          </a:xfrm>
        </p:spPr>
        <p:txBody>
          <a:bodyPr lIns="0" tIns="0" rIns="0" bIns="0">
            <a:normAutofit/>
          </a:bodyPr>
          <a:lstStyle>
            <a:lvl1pPr marL="0" indent="0" algn="just" defTabSz="457200" rtl="0" eaLnBrk="1" latinLnBrk="0" hangingPunct="1">
              <a:lnSpc>
                <a:spcPts val="1800"/>
              </a:lnSpc>
              <a:buNone/>
              <a:defRPr lang="en-US" sz="1100" i="0" kern="1200" dirty="0" smtClean="0">
                <a:solidFill>
                  <a:schemeClr val="bg2">
                    <a:lumMod val="10000"/>
                  </a:schemeClr>
                </a:solidFill>
                <a:effectLst/>
                <a:latin typeface="Segoe UI" panose="020B0502040204020203" pitchFamily="34" charset="0"/>
                <a:ea typeface="+mn-ea"/>
                <a:cs typeface="Segoe UI" panose="020B0502040204020203" pitchFamily="34" charset="0"/>
              </a:defRPr>
            </a:lvl1pPr>
            <a:lvl2pPr marL="0" indent="0" algn="just" defTabSz="457200" rtl="0" eaLnBrk="1" latinLnBrk="0" hangingPunct="1">
              <a:lnSpc>
                <a:spcPts val="1800"/>
              </a:lnSpc>
              <a:buNone/>
              <a:defRPr lang="en-US" sz="1100" i="0" kern="1200" dirty="0" smtClean="0">
                <a:solidFill>
                  <a:schemeClr val="bg2">
                    <a:lumMod val="10000"/>
                  </a:schemeClr>
                </a:solidFill>
                <a:effectLst/>
                <a:latin typeface="Segoe UI" panose="020B0502040204020203" pitchFamily="34" charset="0"/>
                <a:ea typeface="+mn-ea"/>
                <a:cs typeface="Segoe UI" panose="020B0502040204020203" pitchFamily="34" charset="0"/>
              </a:defRPr>
            </a:lvl2pPr>
            <a:lvl3pPr marL="0" indent="0" algn="just" defTabSz="457200" rtl="0" eaLnBrk="1" latinLnBrk="0" hangingPunct="1">
              <a:lnSpc>
                <a:spcPts val="1800"/>
              </a:lnSpc>
              <a:buNone/>
              <a:defRPr lang="en-US" sz="1100" i="0" kern="1200" dirty="0" smtClean="0">
                <a:solidFill>
                  <a:schemeClr val="bg2">
                    <a:lumMod val="10000"/>
                  </a:schemeClr>
                </a:solidFill>
                <a:effectLst/>
                <a:latin typeface="Segoe UI" panose="020B0502040204020203" pitchFamily="34" charset="0"/>
                <a:ea typeface="+mn-ea"/>
                <a:cs typeface="Segoe UI" panose="020B0502040204020203" pitchFamily="34" charset="0"/>
              </a:defRPr>
            </a:lvl3pPr>
            <a:lvl4pPr marL="0" indent="0" algn="just" defTabSz="457200" rtl="0" eaLnBrk="1" latinLnBrk="0" hangingPunct="1">
              <a:lnSpc>
                <a:spcPts val="1800"/>
              </a:lnSpc>
              <a:buNone/>
              <a:defRPr lang="en-US" sz="1100" i="0" kern="1200" dirty="0" smtClean="0">
                <a:solidFill>
                  <a:schemeClr val="bg2">
                    <a:lumMod val="10000"/>
                  </a:schemeClr>
                </a:solidFill>
                <a:effectLst/>
                <a:latin typeface="Segoe UI" panose="020B0502040204020203" pitchFamily="34" charset="0"/>
                <a:ea typeface="+mn-ea"/>
                <a:cs typeface="Segoe UI" panose="020B0502040204020203" pitchFamily="34" charset="0"/>
              </a:defRPr>
            </a:lvl4pPr>
            <a:lvl5pPr marL="0" indent="0" algn="just" defTabSz="457200" rtl="0" eaLnBrk="1" latinLnBrk="0" hangingPunct="1">
              <a:lnSpc>
                <a:spcPts val="1800"/>
              </a:lnSpc>
              <a:buNone/>
              <a:defRPr lang="en-US" sz="1100" i="0" kern="1200" dirty="0">
                <a:solidFill>
                  <a:schemeClr val="bg2">
                    <a:lumMod val="10000"/>
                  </a:schemeClr>
                </a:solidFill>
                <a:effectLst/>
                <a:latin typeface="Segoe UI" panose="020B0502040204020203" pitchFamily="34" charset="0"/>
                <a:ea typeface="+mn-ea"/>
                <a:cs typeface="Segoe UI" panose="020B0502040204020203" pitchFamily="34" charset="0"/>
              </a:defRPr>
            </a:lvl5pPr>
          </a:lstStyle>
          <a:p>
            <a:pPr lvl="0"/>
            <a:r>
              <a:rPr lang="en-US"/>
              <a:t>Insert text or graph here</a:t>
            </a:r>
          </a:p>
        </p:txBody>
      </p:sp>
      <p:sp>
        <p:nvSpPr>
          <p:cNvPr id="9" name="Text Placeholder 15">
            <a:extLst>
              <a:ext uri="{FF2B5EF4-FFF2-40B4-BE49-F238E27FC236}">
                <a16:creationId xmlns:a16="http://schemas.microsoft.com/office/drawing/2014/main" id="{F0647A06-C927-F348-36D1-68E59AE1E554}"/>
              </a:ext>
            </a:extLst>
          </p:cNvPr>
          <p:cNvSpPr>
            <a:spLocks noGrp="1"/>
          </p:cNvSpPr>
          <p:nvPr>
            <p:ph type="body" sz="quarter" idx="17" hasCustomPrompt="1"/>
          </p:nvPr>
        </p:nvSpPr>
        <p:spPr>
          <a:xfrm>
            <a:off x="7749308" y="2442370"/>
            <a:ext cx="3604491" cy="711199"/>
          </a:xfrm>
        </p:spPr>
        <p:txBody>
          <a:bodyPr lIns="0" tIns="0" rIns="0" bIns="0" anchor="ctr" anchorCtr="0">
            <a:normAutofit/>
          </a:bodyPr>
          <a:lstStyle>
            <a:lvl1pPr marL="0" indent="0" algn="l">
              <a:lnSpc>
                <a:spcPct val="100000"/>
              </a:lnSpc>
              <a:spcBef>
                <a:spcPts val="0"/>
              </a:spcBef>
              <a:buNone/>
              <a:defRPr sz="1800">
                <a:solidFill>
                  <a:srgbClr val="080808"/>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text here</a:t>
            </a:r>
          </a:p>
        </p:txBody>
      </p:sp>
      <p:sp>
        <p:nvSpPr>
          <p:cNvPr id="10" name="Text Placeholder 15">
            <a:extLst>
              <a:ext uri="{FF2B5EF4-FFF2-40B4-BE49-F238E27FC236}">
                <a16:creationId xmlns:a16="http://schemas.microsoft.com/office/drawing/2014/main" id="{61CDC6B8-0D0A-AFB5-87C5-4D284FD37A8F}"/>
              </a:ext>
            </a:extLst>
          </p:cNvPr>
          <p:cNvSpPr>
            <a:spLocks noGrp="1"/>
          </p:cNvSpPr>
          <p:nvPr>
            <p:ph type="body" sz="quarter" idx="18" hasCustomPrompt="1"/>
          </p:nvPr>
        </p:nvSpPr>
        <p:spPr>
          <a:xfrm>
            <a:off x="7749308" y="3401724"/>
            <a:ext cx="3604491" cy="711199"/>
          </a:xfrm>
        </p:spPr>
        <p:txBody>
          <a:bodyPr lIns="0" tIns="0" rIns="0" bIns="0" anchor="ctr" anchorCtr="0">
            <a:normAutofit/>
          </a:bodyPr>
          <a:lstStyle>
            <a:lvl1pPr marL="0" indent="0" algn="l">
              <a:lnSpc>
                <a:spcPct val="100000"/>
              </a:lnSpc>
              <a:buNone/>
              <a:defRPr lang="en-US" sz="1800" kern="1200" dirty="0">
                <a:solidFill>
                  <a:srgbClr val="080808"/>
                </a:solidFill>
                <a:latin typeface="+mn-lt"/>
                <a:ea typeface="+mn-ea"/>
                <a:cs typeface="+mn-cs"/>
              </a:defRPr>
            </a:lvl1pPr>
            <a:lvl2pPr marL="457200" indent="0">
              <a:buNone/>
              <a:defRPr/>
            </a:lvl2pPr>
            <a:lvl3pPr marL="914400" indent="0">
              <a:buNone/>
              <a:defRPr/>
            </a:lvl3pPr>
            <a:lvl4pPr marL="1371600" indent="0">
              <a:buNone/>
              <a:defRPr/>
            </a:lvl4pPr>
            <a:lvl5pPr marL="1828800" indent="0">
              <a:buNone/>
              <a:defRPr/>
            </a:lvl5pPr>
          </a:lstStyle>
          <a:p>
            <a:pPr marL="0" lvl="0" indent="0" algn="l" defTabSz="914400" rtl="0" eaLnBrk="1" latinLnBrk="0" hangingPunct="1">
              <a:lnSpc>
                <a:spcPts val="2200"/>
              </a:lnSpc>
              <a:spcBef>
                <a:spcPts val="0"/>
              </a:spcBef>
              <a:buFont typeface="Arial" panose="020B0604020202020204" pitchFamily="34" charset="0"/>
              <a:buNone/>
            </a:pPr>
            <a:r>
              <a:rPr lang="en-US"/>
              <a:t>Insert text here</a:t>
            </a:r>
          </a:p>
        </p:txBody>
      </p:sp>
      <p:sp>
        <p:nvSpPr>
          <p:cNvPr id="16" name="Text Placeholder 9">
            <a:extLst>
              <a:ext uri="{FF2B5EF4-FFF2-40B4-BE49-F238E27FC236}">
                <a16:creationId xmlns:a16="http://schemas.microsoft.com/office/drawing/2014/main" id="{6BAC39BE-74F9-AE4D-55D2-9D08A077BAAD}"/>
              </a:ext>
            </a:extLst>
          </p:cNvPr>
          <p:cNvSpPr>
            <a:spLocks noGrp="1"/>
          </p:cNvSpPr>
          <p:nvPr>
            <p:ph type="body" sz="quarter" idx="19" hasCustomPrompt="1"/>
          </p:nvPr>
        </p:nvSpPr>
        <p:spPr>
          <a:xfrm>
            <a:off x="935034" y="526165"/>
            <a:ext cx="5373688" cy="323148"/>
          </a:xfrm>
        </p:spPr>
        <p:txBody>
          <a:bodyPr lIns="0" tIns="0" rIns="0" bIns="0" anchor="ctr" anchorCtr="0">
            <a:noAutofit/>
          </a:bodyPr>
          <a:lstStyle>
            <a:lvl1pPr marL="0" indent="0" algn="l">
              <a:lnSpc>
                <a:spcPct val="100000"/>
              </a:lnSpc>
              <a:spcBef>
                <a:spcPts val="0"/>
              </a:spcBef>
              <a:buNone/>
              <a:defRPr sz="1100" kern="0" cap="all" spc="300" baseline="0">
                <a:solidFill>
                  <a:srgbClr val="DAD1C8"/>
                </a:solidFill>
              </a:defRPr>
            </a:lvl1pPr>
            <a:lvl2pPr marL="457200" indent="0" algn="r">
              <a:lnSpc>
                <a:spcPct val="100000"/>
              </a:lnSpc>
              <a:spcBef>
                <a:spcPts val="0"/>
              </a:spcBef>
              <a:buNone/>
              <a:defRPr sz="1100" kern="0" cap="all" spc="300" baseline="0">
                <a:solidFill>
                  <a:srgbClr val="B6B0A2"/>
                </a:solidFill>
              </a:defRPr>
            </a:lvl2pPr>
            <a:lvl3pPr marL="914400" indent="0" algn="r">
              <a:lnSpc>
                <a:spcPct val="100000"/>
              </a:lnSpc>
              <a:spcBef>
                <a:spcPts val="0"/>
              </a:spcBef>
              <a:buNone/>
              <a:defRPr sz="1100" kern="0" cap="all" spc="300" baseline="0">
                <a:solidFill>
                  <a:srgbClr val="B6B0A2"/>
                </a:solidFill>
              </a:defRPr>
            </a:lvl3pPr>
            <a:lvl4pPr marL="1371600" indent="0" algn="r">
              <a:lnSpc>
                <a:spcPct val="100000"/>
              </a:lnSpc>
              <a:spcBef>
                <a:spcPts val="0"/>
              </a:spcBef>
              <a:buNone/>
              <a:defRPr sz="1100" kern="0" cap="all" spc="300" baseline="0">
                <a:solidFill>
                  <a:srgbClr val="B6B0A2"/>
                </a:solidFill>
              </a:defRPr>
            </a:lvl4pPr>
            <a:lvl5pPr marL="1828800" indent="0" algn="r">
              <a:lnSpc>
                <a:spcPct val="100000"/>
              </a:lnSpc>
              <a:spcBef>
                <a:spcPts val="0"/>
              </a:spcBef>
              <a:buNone/>
              <a:defRPr sz="1100" kern="0" cap="all" spc="300" baseline="0">
                <a:solidFill>
                  <a:srgbClr val="B6B0A2"/>
                </a:solidFill>
              </a:defRPr>
            </a:lvl5pPr>
          </a:lstStyle>
          <a:p>
            <a:pPr lvl="0"/>
            <a:r>
              <a:rPr lang="en-US"/>
              <a:t>TITLE OF presentation</a:t>
            </a:r>
          </a:p>
        </p:txBody>
      </p:sp>
      <p:sp>
        <p:nvSpPr>
          <p:cNvPr id="17" name="Text Placeholder 9">
            <a:extLst>
              <a:ext uri="{FF2B5EF4-FFF2-40B4-BE49-F238E27FC236}">
                <a16:creationId xmlns:a16="http://schemas.microsoft.com/office/drawing/2014/main" id="{036AB8DA-7710-812C-C743-E95D07E252E1}"/>
              </a:ext>
            </a:extLst>
          </p:cNvPr>
          <p:cNvSpPr>
            <a:spLocks noGrp="1"/>
          </p:cNvSpPr>
          <p:nvPr>
            <p:ph type="body" sz="quarter" idx="20" hasCustomPrompt="1"/>
          </p:nvPr>
        </p:nvSpPr>
        <p:spPr>
          <a:xfrm>
            <a:off x="583531" y="6331398"/>
            <a:ext cx="5373688" cy="161574"/>
          </a:xfrm>
        </p:spPr>
        <p:txBody>
          <a:bodyPr lIns="0" tIns="0" rIns="0" bIns="0" anchor="t" anchorCtr="0">
            <a:noAutofit/>
          </a:bodyPr>
          <a:lstStyle>
            <a:lvl1pPr marL="0" indent="0" algn="l">
              <a:lnSpc>
                <a:spcPct val="100000"/>
              </a:lnSpc>
              <a:spcBef>
                <a:spcPts val="0"/>
              </a:spcBef>
              <a:buNone/>
              <a:defRPr sz="1100" kern="0" cap="none" spc="300" baseline="0">
                <a:solidFill>
                  <a:srgbClr val="DAD1C8"/>
                </a:solidFill>
              </a:defRPr>
            </a:lvl1pPr>
            <a:lvl2pPr marL="457200" indent="0" algn="r">
              <a:lnSpc>
                <a:spcPct val="100000"/>
              </a:lnSpc>
              <a:spcBef>
                <a:spcPts val="0"/>
              </a:spcBef>
              <a:buNone/>
              <a:defRPr sz="1100" kern="0" cap="all" spc="300" baseline="0">
                <a:solidFill>
                  <a:srgbClr val="B6B0A2"/>
                </a:solidFill>
              </a:defRPr>
            </a:lvl2pPr>
            <a:lvl3pPr marL="914400" indent="0" algn="r">
              <a:lnSpc>
                <a:spcPct val="100000"/>
              </a:lnSpc>
              <a:spcBef>
                <a:spcPts val="0"/>
              </a:spcBef>
              <a:buNone/>
              <a:defRPr sz="1100" kern="0" cap="all" spc="300" baseline="0">
                <a:solidFill>
                  <a:srgbClr val="B6B0A2"/>
                </a:solidFill>
              </a:defRPr>
            </a:lvl3pPr>
            <a:lvl4pPr marL="1371600" indent="0" algn="r">
              <a:lnSpc>
                <a:spcPct val="100000"/>
              </a:lnSpc>
              <a:spcBef>
                <a:spcPts val="0"/>
              </a:spcBef>
              <a:buNone/>
              <a:defRPr sz="1100" kern="0" cap="all" spc="300" baseline="0">
                <a:solidFill>
                  <a:srgbClr val="B6B0A2"/>
                </a:solidFill>
              </a:defRPr>
            </a:lvl4pPr>
            <a:lvl5pPr marL="1828800" indent="0" algn="r">
              <a:lnSpc>
                <a:spcPct val="100000"/>
              </a:lnSpc>
              <a:spcBef>
                <a:spcPts val="0"/>
              </a:spcBef>
              <a:buNone/>
              <a:defRPr sz="1100" kern="0" cap="all" spc="300" baseline="0">
                <a:solidFill>
                  <a:srgbClr val="B6B0A2"/>
                </a:solidFill>
              </a:defRPr>
            </a:lvl5pPr>
          </a:lstStyle>
          <a:p>
            <a:pPr lvl="0"/>
            <a:r>
              <a:rPr lang="en-US"/>
              <a:t>nd.gov/dpi</a:t>
            </a:r>
          </a:p>
        </p:txBody>
      </p:sp>
      <p:pic>
        <p:nvPicPr>
          <p:cNvPr id="4" name="Picture 3">
            <a:extLst>
              <a:ext uri="{FF2B5EF4-FFF2-40B4-BE49-F238E27FC236}">
                <a16:creationId xmlns:a16="http://schemas.microsoft.com/office/drawing/2014/main" id="{6AF1BA6F-B37A-569A-8AD1-0878E1C22638}"/>
              </a:ext>
            </a:extLst>
          </p:cNvPr>
          <p:cNvPicPr>
            <a:picLocks noChangeAspect="1"/>
          </p:cNvPicPr>
          <p:nvPr userDrawn="1"/>
        </p:nvPicPr>
        <p:blipFill>
          <a:blip r:embed="rId2"/>
          <a:srcRect/>
          <a:stretch/>
        </p:blipFill>
        <p:spPr>
          <a:xfrm>
            <a:off x="551997" y="546799"/>
            <a:ext cx="323147" cy="282753"/>
          </a:xfrm>
          <a:prstGeom prst="rect">
            <a:avLst/>
          </a:prstGeom>
        </p:spPr>
      </p:pic>
    </p:spTree>
    <p:extLst>
      <p:ext uri="{BB962C8B-B14F-4D97-AF65-F5344CB8AC3E}">
        <p14:creationId xmlns:p14="http://schemas.microsoft.com/office/powerpoint/2010/main" val="12361911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Multiple Charts or Imag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937819-4164-E005-3BAC-419B8DD1D1EB}"/>
              </a:ext>
            </a:extLst>
          </p:cNvPr>
          <p:cNvSpPr>
            <a:spLocks noGrp="1"/>
          </p:cNvSpPr>
          <p:nvPr>
            <p:ph type="title" hasCustomPrompt="1"/>
          </p:nvPr>
        </p:nvSpPr>
        <p:spPr>
          <a:xfrm>
            <a:off x="551996" y="1299593"/>
            <a:ext cx="6042766" cy="573090"/>
          </a:xfrm>
        </p:spPr>
        <p:txBody>
          <a:bodyPr anchor="t" anchorCtr="0"/>
          <a:lstStyle>
            <a:lvl1pPr>
              <a:defRPr/>
            </a:lvl1pPr>
          </a:lstStyle>
          <a:p>
            <a:r>
              <a:rPr lang="en-US"/>
              <a:t>Title</a:t>
            </a:r>
          </a:p>
        </p:txBody>
      </p:sp>
      <p:sp>
        <p:nvSpPr>
          <p:cNvPr id="3" name="Content Placeholder 8">
            <a:extLst>
              <a:ext uri="{FF2B5EF4-FFF2-40B4-BE49-F238E27FC236}">
                <a16:creationId xmlns:a16="http://schemas.microsoft.com/office/drawing/2014/main" id="{56FD590C-25F7-BC79-35A8-442F8F1CAFBD}"/>
              </a:ext>
            </a:extLst>
          </p:cNvPr>
          <p:cNvSpPr>
            <a:spLocks noGrp="1"/>
          </p:cNvSpPr>
          <p:nvPr>
            <p:ph sz="quarter" idx="11" hasCustomPrompt="1"/>
          </p:nvPr>
        </p:nvSpPr>
        <p:spPr>
          <a:xfrm>
            <a:off x="551996" y="2933700"/>
            <a:ext cx="6042768" cy="2968336"/>
          </a:xfrm>
        </p:spPr>
        <p:txBody>
          <a:bodyPr lIns="0" tIns="0" rIns="0" bIns="0">
            <a:normAutofit/>
          </a:bodyPr>
          <a:lstStyle>
            <a:lvl1pPr marL="0" indent="0" algn="just" defTabSz="457200" rtl="0" eaLnBrk="1" latinLnBrk="0" hangingPunct="1">
              <a:lnSpc>
                <a:spcPct val="100000"/>
              </a:lnSpc>
              <a:spcBef>
                <a:spcPts val="0"/>
              </a:spcBef>
              <a:buNone/>
              <a:defRPr lang="en-US" sz="1800" i="0" kern="1200" dirty="0" smtClean="0">
                <a:solidFill>
                  <a:schemeClr val="bg2">
                    <a:lumMod val="10000"/>
                  </a:schemeClr>
                </a:solidFill>
                <a:effectLst/>
                <a:latin typeface="Segoe UI" panose="020B0502040204020203" pitchFamily="34" charset="0"/>
                <a:ea typeface="+mn-ea"/>
                <a:cs typeface="Segoe UI" panose="020B0502040204020203" pitchFamily="34" charset="0"/>
              </a:defRPr>
            </a:lvl1pPr>
            <a:lvl2pPr marL="0" indent="0" algn="just" defTabSz="457200" rtl="0" eaLnBrk="1" latinLnBrk="0" hangingPunct="1">
              <a:lnSpc>
                <a:spcPts val="1800"/>
              </a:lnSpc>
              <a:buNone/>
              <a:defRPr lang="en-US" sz="1100" i="0" kern="1200" dirty="0" smtClean="0">
                <a:solidFill>
                  <a:schemeClr val="bg2">
                    <a:lumMod val="10000"/>
                  </a:schemeClr>
                </a:solidFill>
                <a:effectLst/>
                <a:latin typeface="Segoe UI" panose="020B0502040204020203" pitchFamily="34" charset="0"/>
                <a:ea typeface="+mn-ea"/>
                <a:cs typeface="Segoe UI" panose="020B0502040204020203" pitchFamily="34" charset="0"/>
              </a:defRPr>
            </a:lvl2pPr>
            <a:lvl3pPr marL="0" indent="0" algn="just" defTabSz="457200" rtl="0" eaLnBrk="1" latinLnBrk="0" hangingPunct="1">
              <a:lnSpc>
                <a:spcPts val="1800"/>
              </a:lnSpc>
              <a:buNone/>
              <a:defRPr lang="en-US" sz="1100" i="0" kern="1200" dirty="0" smtClean="0">
                <a:solidFill>
                  <a:schemeClr val="bg2">
                    <a:lumMod val="10000"/>
                  </a:schemeClr>
                </a:solidFill>
                <a:effectLst/>
                <a:latin typeface="Segoe UI" panose="020B0502040204020203" pitchFamily="34" charset="0"/>
                <a:ea typeface="+mn-ea"/>
                <a:cs typeface="Segoe UI" panose="020B0502040204020203" pitchFamily="34" charset="0"/>
              </a:defRPr>
            </a:lvl3pPr>
            <a:lvl4pPr marL="0" indent="0" algn="just" defTabSz="457200" rtl="0" eaLnBrk="1" latinLnBrk="0" hangingPunct="1">
              <a:lnSpc>
                <a:spcPts val="1800"/>
              </a:lnSpc>
              <a:buNone/>
              <a:defRPr lang="en-US" sz="1100" i="0" kern="1200" dirty="0" smtClean="0">
                <a:solidFill>
                  <a:schemeClr val="bg2">
                    <a:lumMod val="10000"/>
                  </a:schemeClr>
                </a:solidFill>
                <a:effectLst/>
                <a:latin typeface="Segoe UI" panose="020B0502040204020203" pitchFamily="34" charset="0"/>
                <a:ea typeface="+mn-ea"/>
                <a:cs typeface="Segoe UI" panose="020B0502040204020203" pitchFamily="34" charset="0"/>
              </a:defRPr>
            </a:lvl4pPr>
            <a:lvl5pPr marL="0" indent="0" algn="just" defTabSz="457200" rtl="0" eaLnBrk="1" latinLnBrk="0" hangingPunct="1">
              <a:lnSpc>
                <a:spcPts val="1800"/>
              </a:lnSpc>
              <a:buNone/>
              <a:defRPr lang="en-US" sz="1100" i="0" kern="1200" dirty="0">
                <a:solidFill>
                  <a:schemeClr val="bg2">
                    <a:lumMod val="10000"/>
                  </a:schemeClr>
                </a:solidFill>
                <a:effectLst/>
                <a:latin typeface="Segoe UI" panose="020B0502040204020203" pitchFamily="34" charset="0"/>
                <a:ea typeface="+mn-ea"/>
                <a:cs typeface="Segoe UI" panose="020B0502040204020203" pitchFamily="34" charset="0"/>
              </a:defRPr>
            </a:lvl5pPr>
          </a:lstStyle>
          <a:p>
            <a:pPr lvl="0"/>
            <a:r>
              <a:rPr lang="en-US"/>
              <a:t>Insert text</a:t>
            </a:r>
          </a:p>
        </p:txBody>
      </p:sp>
      <p:sp>
        <p:nvSpPr>
          <p:cNvPr id="5" name="Content Placeholder 8">
            <a:extLst>
              <a:ext uri="{FF2B5EF4-FFF2-40B4-BE49-F238E27FC236}">
                <a16:creationId xmlns:a16="http://schemas.microsoft.com/office/drawing/2014/main" id="{1491E780-BD04-8C02-3D89-91866BEF930A}"/>
              </a:ext>
            </a:extLst>
          </p:cNvPr>
          <p:cNvSpPr>
            <a:spLocks noGrp="1"/>
          </p:cNvSpPr>
          <p:nvPr>
            <p:ph sz="quarter" idx="13" hasCustomPrompt="1"/>
          </p:nvPr>
        </p:nvSpPr>
        <p:spPr>
          <a:xfrm>
            <a:off x="7516092" y="794328"/>
            <a:ext cx="4022435" cy="2627745"/>
          </a:xfrm>
        </p:spPr>
        <p:txBody>
          <a:bodyPr lIns="0" tIns="0" rIns="0" bIns="0">
            <a:normAutofit/>
          </a:bodyPr>
          <a:lstStyle>
            <a:lvl1pPr marL="0" indent="0" algn="just" defTabSz="457200" rtl="0" eaLnBrk="1" latinLnBrk="0" hangingPunct="1">
              <a:lnSpc>
                <a:spcPts val="1800"/>
              </a:lnSpc>
              <a:buNone/>
              <a:defRPr lang="en-US" sz="1100" i="0" kern="1200" dirty="0" smtClean="0">
                <a:solidFill>
                  <a:schemeClr val="bg2">
                    <a:lumMod val="10000"/>
                  </a:schemeClr>
                </a:solidFill>
                <a:effectLst/>
                <a:latin typeface="Segoe UI" panose="020B0502040204020203" pitchFamily="34" charset="0"/>
                <a:ea typeface="+mn-ea"/>
                <a:cs typeface="Segoe UI" panose="020B0502040204020203" pitchFamily="34" charset="0"/>
              </a:defRPr>
            </a:lvl1pPr>
            <a:lvl2pPr marL="0" indent="0" algn="just" defTabSz="457200" rtl="0" eaLnBrk="1" latinLnBrk="0" hangingPunct="1">
              <a:lnSpc>
                <a:spcPts val="1800"/>
              </a:lnSpc>
              <a:buNone/>
              <a:defRPr lang="en-US" sz="1100" i="0" kern="1200" dirty="0" smtClean="0">
                <a:solidFill>
                  <a:schemeClr val="bg2">
                    <a:lumMod val="10000"/>
                  </a:schemeClr>
                </a:solidFill>
                <a:effectLst/>
                <a:latin typeface="Segoe UI" panose="020B0502040204020203" pitchFamily="34" charset="0"/>
                <a:ea typeface="+mn-ea"/>
                <a:cs typeface="Segoe UI" panose="020B0502040204020203" pitchFamily="34" charset="0"/>
              </a:defRPr>
            </a:lvl2pPr>
            <a:lvl3pPr marL="0" indent="0" algn="just" defTabSz="457200" rtl="0" eaLnBrk="1" latinLnBrk="0" hangingPunct="1">
              <a:lnSpc>
                <a:spcPts val="1800"/>
              </a:lnSpc>
              <a:buNone/>
              <a:defRPr lang="en-US" sz="1100" i="0" kern="1200" dirty="0" smtClean="0">
                <a:solidFill>
                  <a:schemeClr val="bg2">
                    <a:lumMod val="10000"/>
                  </a:schemeClr>
                </a:solidFill>
                <a:effectLst/>
                <a:latin typeface="Segoe UI" panose="020B0502040204020203" pitchFamily="34" charset="0"/>
                <a:ea typeface="+mn-ea"/>
                <a:cs typeface="Segoe UI" panose="020B0502040204020203" pitchFamily="34" charset="0"/>
              </a:defRPr>
            </a:lvl3pPr>
            <a:lvl4pPr marL="0" indent="0" algn="just" defTabSz="457200" rtl="0" eaLnBrk="1" latinLnBrk="0" hangingPunct="1">
              <a:lnSpc>
                <a:spcPts val="1800"/>
              </a:lnSpc>
              <a:buNone/>
              <a:defRPr lang="en-US" sz="1100" i="0" kern="1200" dirty="0" smtClean="0">
                <a:solidFill>
                  <a:schemeClr val="bg2">
                    <a:lumMod val="10000"/>
                  </a:schemeClr>
                </a:solidFill>
                <a:effectLst/>
                <a:latin typeface="Segoe UI" panose="020B0502040204020203" pitchFamily="34" charset="0"/>
                <a:ea typeface="+mn-ea"/>
                <a:cs typeface="Segoe UI" panose="020B0502040204020203" pitchFamily="34" charset="0"/>
              </a:defRPr>
            </a:lvl4pPr>
            <a:lvl5pPr marL="0" indent="0" algn="just" defTabSz="457200" rtl="0" eaLnBrk="1" latinLnBrk="0" hangingPunct="1">
              <a:lnSpc>
                <a:spcPts val="1800"/>
              </a:lnSpc>
              <a:buNone/>
              <a:defRPr lang="en-US" sz="1100" i="0" kern="1200" dirty="0">
                <a:solidFill>
                  <a:schemeClr val="bg2">
                    <a:lumMod val="10000"/>
                  </a:schemeClr>
                </a:solidFill>
                <a:effectLst/>
                <a:latin typeface="Segoe UI" panose="020B0502040204020203" pitchFamily="34" charset="0"/>
                <a:ea typeface="+mn-ea"/>
                <a:cs typeface="Segoe UI" panose="020B0502040204020203" pitchFamily="34" charset="0"/>
              </a:defRPr>
            </a:lvl5pPr>
          </a:lstStyle>
          <a:p>
            <a:pPr lvl="0"/>
            <a:r>
              <a:rPr lang="en-US"/>
              <a:t>Insert text or graph here</a:t>
            </a:r>
          </a:p>
        </p:txBody>
      </p:sp>
      <p:sp>
        <p:nvSpPr>
          <p:cNvPr id="6" name="Content Placeholder 8">
            <a:extLst>
              <a:ext uri="{FF2B5EF4-FFF2-40B4-BE49-F238E27FC236}">
                <a16:creationId xmlns:a16="http://schemas.microsoft.com/office/drawing/2014/main" id="{CCC92ADF-14F3-81DE-88FF-0EDF1A67960C}"/>
              </a:ext>
            </a:extLst>
          </p:cNvPr>
          <p:cNvSpPr>
            <a:spLocks noGrp="1"/>
          </p:cNvSpPr>
          <p:nvPr>
            <p:ph sz="quarter" idx="14" hasCustomPrompt="1"/>
          </p:nvPr>
        </p:nvSpPr>
        <p:spPr>
          <a:xfrm>
            <a:off x="7516091" y="3648236"/>
            <a:ext cx="4022435" cy="2627745"/>
          </a:xfrm>
        </p:spPr>
        <p:txBody>
          <a:bodyPr lIns="0" tIns="0" rIns="0" bIns="0">
            <a:normAutofit/>
          </a:bodyPr>
          <a:lstStyle>
            <a:lvl1pPr marL="0" indent="0" algn="just" defTabSz="457200" rtl="0" eaLnBrk="1" latinLnBrk="0" hangingPunct="1">
              <a:lnSpc>
                <a:spcPts val="1800"/>
              </a:lnSpc>
              <a:buNone/>
              <a:defRPr lang="en-US" sz="1100" i="0" kern="1200" dirty="0" smtClean="0">
                <a:solidFill>
                  <a:schemeClr val="bg2">
                    <a:lumMod val="10000"/>
                  </a:schemeClr>
                </a:solidFill>
                <a:effectLst/>
                <a:latin typeface="Segoe UI" panose="020B0502040204020203" pitchFamily="34" charset="0"/>
                <a:ea typeface="+mn-ea"/>
                <a:cs typeface="Segoe UI" panose="020B0502040204020203" pitchFamily="34" charset="0"/>
              </a:defRPr>
            </a:lvl1pPr>
            <a:lvl2pPr marL="0" indent="0" algn="just" defTabSz="457200" rtl="0" eaLnBrk="1" latinLnBrk="0" hangingPunct="1">
              <a:lnSpc>
                <a:spcPts val="1800"/>
              </a:lnSpc>
              <a:buNone/>
              <a:defRPr lang="en-US" sz="1100" i="0" kern="1200" dirty="0" smtClean="0">
                <a:solidFill>
                  <a:schemeClr val="bg2">
                    <a:lumMod val="10000"/>
                  </a:schemeClr>
                </a:solidFill>
                <a:effectLst/>
                <a:latin typeface="Segoe UI" panose="020B0502040204020203" pitchFamily="34" charset="0"/>
                <a:ea typeface="+mn-ea"/>
                <a:cs typeface="Segoe UI" panose="020B0502040204020203" pitchFamily="34" charset="0"/>
              </a:defRPr>
            </a:lvl2pPr>
            <a:lvl3pPr marL="0" indent="0" algn="just" defTabSz="457200" rtl="0" eaLnBrk="1" latinLnBrk="0" hangingPunct="1">
              <a:lnSpc>
                <a:spcPts val="1800"/>
              </a:lnSpc>
              <a:buNone/>
              <a:defRPr lang="en-US" sz="1100" i="0" kern="1200" dirty="0" smtClean="0">
                <a:solidFill>
                  <a:schemeClr val="bg2">
                    <a:lumMod val="10000"/>
                  </a:schemeClr>
                </a:solidFill>
                <a:effectLst/>
                <a:latin typeface="Segoe UI" panose="020B0502040204020203" pitchFamily="34" charset="0"/>
                <a:ea typeface="+mn-ea"/>
                <a:cs typeface="Segoe UI" panose="020B0502040204020203" pitchFamily="34" charset="0"/>
              </a:defRPr>
            </a:lvl3pPr>
            <a:lvl4pPr marL="0" indent="0" algn="just" defTabSz="457200" rtl="0" eaLnBrk="1" latinLnBrk="0" hangingPunct="1">
              <a:lnSpc>
                <a:spcPts val="1800"/>
              </a:lnSpc>
              <a:buNone/>
              <a:defRPr lang="en-US" sz="1100" i="0" kern="1200" dirty="0" smtClean="0">
                <a:solidFill>
                  <a:schemeClr val="bg2">
                    <a:lumMod val="10000"/>
                  </a:schemeClr>
                </a:solidFill>
                <a:effectLst/>
                <a:latin typeface="Segoe UI" panose="020B0502040204020203" pitchFamily="34" charset="0"/>
                <a:ea typeface="+mn-ea"/>
                <a:cs typeface="Segoe UI" panose="020B0502040204020203" pitchFamily="34" charset="0"/>
              </a:defRPr>
            </a:lvl4pPr>
            <a:lvl5pPr marL="0" indent="0" algn="just" defTabSz="457200" rtl="0" eaLnBrk="1" latinLnBrk="0" hangingPunct="1">
              <a:lnSpc>
                <a:spcPts val="1800"/>
              </a:lnSpc>
              <a:buNone/>
              <a:defRPr lang="en-US" sz="1100" i="0" kern="1200" dirty="0">
                <a:solidFill>
                  <a:schemeClr val="bg2">
                    <a:lumMod val="10000"/>
                  </a:schemeClr>
                </a:solidFill>
                <a:effectLst/>
                <a:latin typeface="Segoe UI" panose="020B0502040204020203" pitchFamily="34" charset="0"/>
                <a:ea typeface="+mn-ea"/>
                <a:cs typeface="Segoe UI" panose="020B0502040204020203" pitchFamily="34" charset="0"/>
              </a:defRPr>
            </a:lvl5pPr>
          </a:lstStyle>
          <a:p>
            <a:pPr lvl="0"/>
            <a:r>
              <a:rPr lang="en-US"/>
              <a:t>Insert text or graph here</a:t>
            </a:r>
          </a:p>
        </p:txBody>
      </p:sp>
      <p:sp>
        <p:nvSpPr>
          <p:cNvPr id="14" name="Text Placeholder 9">
            <a:extLst>
              <a:ext uri="{FF2B5EF4-FFF2-40B4-BE49-F238E27FC236}">
                <a16:creationId xmlns:a16="http://schemas.microsoft.com/office/drawing/2014/main" id="{631063D0-1179-0E79-BB16-6EBB1FF5FD6A}"/>
              </a:ext>
            </a:extLst>
          </p:cNvPr>
          <p:cNvSpPr>
            <a:spLocks noGrp="1"/>
          </p:cNvSpPr>
          <p:nvPr>
            <p:ph type="body" sz="quarter" idx="19" hasCustomPrompt="1"/>
          </p:nvPr>
        </p:nvSpPr>
        <p:spPr>
          <a:xfrm>
            <a:off x="935034" y="526165"/>
            <a:ext cx="5373688" cy="323148"/>
          </a:xfrm>
        </p:spPr>
        <p:txBody>
          <a:bodyPr lIns="0" tIns="0" rIns="0" bIns="0" anchor="ctr" anchorCtr="0">
            <a:noAutofit/>
          </a:bodyPr>
          <a:lstStyle>
            <a:lvl1pPr marL="0" indent="0" algn="l">
              <a:lnSpc>
                <a:spcPct val="100000"/>
              </a:lnSpc>
              <a:spcBef>
                <a:spcPts val="0"/>
              </a:spcBef>
              <a:buNone/>
              <a:defRPr sz="1100" kern="0" cap="all" spc="300" baseline="0">
                <a:solidFill>
                  <a:srgbClr val="DAD1C8"/>
                </a:solidFill>
              </a:defRPr>
            </a:lvl1pPr>
            <a:lvl2pPr marL="457200" indent="0" algn="r">
              <a:lnSpc>
                <a:spcPct val="100000"/>
              </a:lnSpc>
              <a:spcBef>
                <a:spcPts val="0"/>
              </a:spcBef>
              <a:buNone/>
              <a:defRPr sz="1100" kern="0" cap="all" spc="300" baseline="0">
                <a:solidFill>
                  <a:srgbClr val="B6B0A2"/>
                </a:solidFill>
              </a:defRPr>
            </a:lvl2pPr>
            <a:lvl3pPr marL="914400" indent="0" algn="r">
              <a:lnSpc>
                <a:spcPct val="100000"/>
              </a:lnSpc>
              <a:spcBef>
                <a:spcPts val="0"/>
              </a:spcBef>
              <a:buNone/>
              <a:defRPr sz="1100" kern="0" cap="all" spc="300" baseline="0">
                <a:solidFill>
                  <a:srgbClr val="B6B0A2"/>
                </a:solidFill>
              </a:defRPr>
            </a:lvl3pPr>
            <a:lvl4pPr marL="1371600" indent="0" algn="r">
              <a:lnSpc>
                <a:spcPct val="100000"/>
              </a:lnSpc>
              <a:spcBef>
                <a:spcPts val="0"/>
              </a:spcBef>
              <a:buNone/>
              <a:defRPr sz="1100" kern="0" cap="all" spc="300" baseline="0">
                <a:solidFill>
                  <a:srgbClr val="B6B0A2"/>
                </a:solidFill>
              </a:defRPr>
            </a:lvl4pPr>
            <a:lvl5pPr marL="1828800" indent="0" algn="r">
              <a:lnSpc>
                <a:spcPct val="100000"/>
              </a:lnSpc>
              <a:spcBef>
                <a:spcPts val="0"/>
              </a:spcBef>
              <a:buNone/>
              <a:defRPr sz="1100" kern="0" cap="all" spc="300" baseline="0">
                <a:solidFill>
                  <a:srgbClr val="B6B0A2"/>
                </a:solidFill>
              </a:defRPr>
            </a:lvl5pPr>
          </a:lstStyle>
          <a:p>
            <a:pPr lvl="0"/>
            <a:r>
              <a:rPr lang="en-US"/>
              <a:t>TITLE OF presentation</a:t>
            </a:r>
          </a:p>
        </p:txBody>
      </p:sp>
      <p:sp>
        <p:nvSpPr>
          <p:cNvPr id="15" name="Text Placeholder 9">
            <a:extLst>
              <a:ext uri="{FF2B5EF4-FFF2-40B4-BE49-F238E27FC236}">
                <a16:creationId xmlns:a16="http://schemas.microsoft.com/office/drawing/2014/main" id="{BC1FD886-87F1-B6FE-65C6-A3BAB737D886}"/>
              </a:ext>
            </a:extLst>
          </p:cNvPr>
          <p:cNvSpPr>
            <a:spLocks noGrp="1"/>
          </p:cNvSpPr>
          <p:nvPr>
            <p:ph type="body" sz="quarter" idx="20" hasCustomPrompt="1"/>
          </p:nvPr>
        </p:nvSpPr>
        <p:spPr>
          <a:xfrm>
            <a:off x="583531" y="6331398"/>
            <a:ext cx="5373688" cy="161574"/>
          </a:xfrm>
        </p:spPr>
        <p:txBody>
          <a:bodyPr lIns="0" tIns="0" rIns="0" bIns="0" anchor="t" anchorCtr="0">
            <a:noAutofit/>
          </a:bodyPr>
          <a:lstStyle>
            <a:lvl1pPr marL="0" indent="0" algn="l">
              <a:lnSpc>
                <a:spcPct val="100000"/>
              </a:lnSpc>
              <a:spcBef>
                <a:spcPts val="0"/>
              </a:spcBef>
              <a:buNone/>
              <a:defRPr sz="1100" kern="0" cap="none" spc="300" baseline="0">
                <a:solidFill>
                  <a:srgbClr val="DAD1C8"/>
                </a:solidFill>
              </a:defRPr>
            </a:lvl1pPr>
            <a:lvl2pPr marL="457200" indent="0" algn="r">
              <a:lnSpc>
                <a:spcPct val="100000"/>
              </a:lnSpc>
              <a:spcBef>
                <a:spcPts val="0"/>
              </a:spcBef>
              <a:buNone/>
              <a:defRPr sz="1100" kern="0" cap="all" spc="300" baseline="0">
                <a:solidFill>
                  <a:srgbClr val="B6B0A2"/>
                </a:solidFill>
              </a:defRPr>
            </a:lvl2pPr>
            <a:lvl3pPr marL="914400" indent="0" algn="r">
              <a:lnSpc>
                <a:spcPct val="100000"/>
              </a:lnSpc>
              <a:spcBef>
                <a:spcPts val="0"/>
              </a:spcBef>
              <a:buNone/>
              <a:defRPr sz="1100" kern="0" cap="all" spc="300" baseline="0">
                <a:solidFill>
                  <a:srgbClr val="B6B0A2"/>
                </a:solidFill>
              </a:defRPr>
            </a:lvl3pPr>
            <a:lvl4pPr marL="1371600" indent="0" algn="r">
              <a:lnSpc>
                <a:spcPct val="100000"/>
              </a:lnSpc>
              <a:spcBef>
                <a:spcPts val="0"/>
              </a:spcBef>
              <a:buNone/>
              <a:defRPr sz="1100" kern="0" cap="all" spc="300" baseline="0">
                <a:solidFill>
                  <a:srgbClr val="B6B0A2"/>
                </a:solidFill>
              </a:defRPr>
            </a:lvl4pPr>
            <a:lvl5pPr marL="1828800" indent="0" algn="r">
              <a:lnSpc>
                <a:spcPct val="100000"/>
              </a:lnSpc>
              <a:spcBef>
                <a:spcPts val="0"/>
              </a:spcBef>
              <a:buNone/>
              <a:defRPr sz="1100" kern="0" cap="all" spc="300" baseline="0">
                <a:solidFill>
                  <a:srgbClr val="B6B0A2"/>
                </a:solidFill>
              </a:defRPr>
            </a:lvl5pPr>
          </a:lstStyle>
          <a:p>
            <a:pPr lvl="0"/>
            <a:r>
              <a:rPr lang="en-US"/>
              <a:t>nd.gov/dpi</a:t>
            </a:r>
          </a:p>
        </p:txBody>
      </p:sp>
      <p:sp>
        <p:nvSpPr>
          <p:cNvPr id="17" name="Text Placeholder 12">
            <a:extLst>
              <a:ext uri="{FF2B5EF4-FFF2-40B4-BE49-F238E27FC236}">
                <a16:creationId xmlns:a16="http://schemas.microsoft.com/office/drawing/2014/main" id="{A030C2AD-33A3-2F6C-A392-89DD0EB85029}"/>
              </a:ext>
            </a:extLst>
          </p:cNvPr>
          <p:cNvSpPr>
            <a:spLocks noGrp="1"/>
          </p:cNvSpPr>
          <p:nvPr>
            <p:ph type="body" sz="quarter" idx="22" hasCustomPrompt="1"/>
          </p:nvPr>
        </p:nvSpPr>
        <p:spPr>
          <a:xfrm>
            <a:off x="551995" y="2526016"/>
            <a:ext cx="6042766" cy="330804"/>
          </a:xfrm>
        </p:spPr>
        <p:txBody>
          <a:bodyPr lIns="0" tIns="0" rIns="0" bIns="0" anchor="ctr" anchorCtr="0">
            <a:noAutofit/>
          </a:bodyPr>
          <a:lstStyle>
            <a:lvl1pPr marL="0" indent="0">
              <a:lnSpc>
                <a:spcPct val="100000"/>
              </a:lnSpc>
              <a:spcBef>
                <a:spcPts val="0"/>
              </a:spcBef>
              <a:buNone/>
              <a:defRPr sz="2400" cap="all" spc="250" baseline="0">
                <a:solidFill>
                  <a:srgbClr val="0E406A"/>
                </a:solidFill>
              </a:defRPr>
            </a:lvl1pPr>
            <a:lvl2pPr marL="457200" indent="0">
              <a:lnSpc>
                <a:spcPct val="100000"/>
              </a:lnSpc>
              <a:spcBef>
                <a:spcPts val="0"/>
              </a:spcBef>
              <a:buNone/>
              <a:defRPr sz="1600" cap="all" spc="250" baseline="0">
                <a:solidFill>
                  <a:srgbClr val="D34727"/>
                </a:solidFill>
              </a:defRPr>
            </a:lvl2pPr>
            <a:lvl3pPr marL="914400" indent="0">
              <a:lnSpc>
                <a:spcPct val="100000"/>
              </a:lnSpc>
              <a:spcBef>
                <a:spcPts val="0"/>
              </a:spcBef>
              <a:buNone/>
              <a:defRPr sz="1600" cap="all" spc="250" baseline="0">
                <a:solidFill>
                  <a:srgbClr val="D34727"/>
                </a:solidFill>
              </a:defRPr>
            </a:lvl3pPr>
            <a:lvl4pPr marL="1371600" indent="0">
              <a:lnSpc>
                <a:spcPct val="100000"/>
              </a:lnSpc>
              <a:spcBef>
                <a:spcPts val="0"/>
              </a:spcBef>
              <a:buNone/>
              <a:defRPr sz="1600" cap="all" spc="250" baseline="0">
                <a:solidFill>
                  <a:srgbClr val="D34727"/>
                </a:solidFill>
              </a:defRPr>
            </a:lvl4pPr>
            <a:lvl5pPr marL="1828800" indent="0">
              <a:lnSpc>
                <a:spcPct val="100000"/>
              </a:lnSpc>
              <a:spcBef>
                <a:spcPts val="0"/>
              </a:spcBef>
              <a:buNone/>
              <a:defRPr sz="1600" cap="all" spc="250" baseline="0">
                <a:solidFill>
                  <a:srgbClr val="D34727"/>
                </a:solidFill>
              </a:defRPr>
            </a:lvl5pPr>
          </a:lstStyle>
          <a:p>
            <a:pPr lvl="0"/>
            <a:r>
              <a:rPr lang="en-US"/>
              <a:t>SUBTITLE – DELETE IF NONE</a:t>
            </a:r>
          </a:p>
        </p:txBody>
      </p:sp>
      <p:pic>
        <p:nvPicPr>
          <p:cNvPr id="4" name="Picture 3">
            <a:extLst>
              <a:ext uri="{FF2B5EF4-FFF2-40B4-BE49-F238E27FC236}">
                <a16:creationId xmlns:a16="http://schemas.microsoft.com/office/drawing/2014/main" id="{FADABC3B-1CFE-80E9-7BFA-087E59148780}"/>
              </a:ext>
            </a:extLst>
          </p:cNvPr>
          <p:cNvPicPr>
            <a:picLocks noChangeAspect="1"/>
          </p:cNvPicPr>
          <p:nvPr userDrawn="1"/>
        </p:nvPicPr>
        <p:blipFill>
          <a:blip r:embed="rId2"/>
          <a:srcRect/>
          <a:stretch/>
        </p:blipFill>
        <p:spPr>
          <a:xfrm>
            <a:off x="551997" y="546799"/>
            <a:ext cx="323147" cy="282753"/>
          </a:xfrm>
          <a:prstGeom prst="rect">
            <a:avLst/>
          </a:prstGeom>
        </p:spPr>
      </p:pic>
    </p:spTree>
    <p:extLst>
      <p:ext uri="{BB962C8B-B14F-4D97-AF65-F5344CB8AC3E}">
        <p14:creationId xmlns:p14="http://schemas.microsoft.com/office/powerpoint/2010/main" val="275066347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 Columns with Ic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AF552A-00A8-AC61-BAB1-016772125A34}"/>
              </a:ext>
            </a:extLst>
          </p:cNvPr>
          <p:cNvSpPr>
            <a:spLocks noGrp="1"/>
          </p:cNvSpPr>
          <p:nvPr>
            <p:ph type="title" hasCustomPrompt="1"/>
          </p:nvPr>
        </p:nvSpPr>
        <p:spPr>
          <a:xfrm>
            <a:off x="762000" y="742950"/>
            <a:ext cx="10591800" cy="609600"/>
          </a:xfrm>
        </p:spPr>
        <p:txBody>
          <a:bodyPr lIns="0" tIns="0" rIns="0" bIns="0" anchor="t" anchorCtr="0"/>
          <a:lstStyle>
            <a:lvl1pPr>
              <a:defRPr/>
            </a:lvl1pPr>
          </a:lstStyle>
          <a:p>
            <a:r>
              <a:rPr lang="en-US"/>
              <a:t>Title</a:t>
            </a:r>
          </a:p>
        </p:txBody>
      </p:sp>
      <p:sp>
        <p:nvSpPr>
          <p:cNvPr id="14" name="Text Placeholder 13">
            <a:extLst>
              <a:ext uri="{FF2B5EF4-FFF2-40B4-BE49-F238E27FC236}">
                <a16:creationId xmlns:a16="http://schemas.microsoft.com/office/drawing/2014/main" id="{BD96DB3C-F53E-83F5-5581-8355ECB261CA}"/>
              </a:ext>
            </a:extLst>
          </p:cNvPr>
          <p:cNvSpPr>
            <a:spLocks noGrp="1"/>
          </p:cNvSpPr>
          <p:nvPr>
            <p:ph type="body" sz="quarter" idx="10" hasCustomPrompt="1"/>
          </p:nvPr>
        </p:nvSpPr>
        <p:spPr>
          <a:xfrm>
            <a:off x="1847850" y="1819275"/>
            <a:ext cx="3924300" cy="238124"/>
          </a:xfrm>
        </p:spPr>
        <p:txBody>
          <a:bodyPr lIns="0" tIns="0" rIns="0" bIns="0">
            <a:noAutofit/>
          </a:bodyPr>
          <a:lstStyle>
            <a:lvl1pPr marL="0" indent="0">
              <a:buNone/>
              <a:defRPr sz="2000" b="1">
                <a:solidFill>
                  <a:srgbClr val="0E406A"/>
                </a:solidFill>
              </a:defRPr>
            </a:lvl1pPr>
          </a:lstStyle>
          <a:p>
            <a:pPr lvl="0"/>
            <a:r>
              <a:rPr lang="en-US"/>
              <a:t>Sub Title</a:t>
            </a:r>
          </a:p>
        </p:txBody>
      </p:sp>
      <p:sp>
        <p:nvSpPr>
          <p:cNvPr id="15" name="Text Placeholder 13">
            <a:extLst>
              <a:ext uri="{FF2B5EF4-FFF2-40B4-BE49-F238E27FC236}">
                <a16:creationId xmlns:a16="http://schemas.microsoft.com/office/drawing/2014/main" id="{6F93C252-103C-B37E-7C95-F96B823BE12D}"/>
              </a:ext>
            </a:extLst>
          </p:cNvPr>
          <p:cNvSpPr>
            <a:spLocks noGrp="1"/>
          </p:cNvSpPr>
          <p:nvPr>
            <p:ph type="body" sz="quarter" idx="11" hasCustomPrompt="1"/>
          </p:nvPr>
        </p:nvSpPr>
        <p:spPr>
          <a:xfrm>
            <a:off x="7429501" y="1819275"/>
            <a:ext cx="3924300" cy="238124"/>
          </a:xfrm>
        </p:spPr>
        <p:txBody>
          <a:bodyPr lIns="0" tIns="0" rIns="0" bIns="0">
            <a:noAutofit/>
          </a:bodyPr>
          <a:lstStyle>
            <a:lvl1pPr marL="0" indent="0">
              <a:buNone/>
              <a:defRPr sz="2000" b="1">
                <a:solidFill>
                  <a:srgbClr val="0E406A"/>
                </a:solidFill>
              </a:defRPr>
            </a:lvl1pPr>
          </a:lstStyle>
          <a:p>
            <a:pPr lvl="0"/>
            <a:r>
              <a:rPr lang="en-US"/>
              <a:t>Sub Title</a:t>
            </a:r>
          </a:p>
        </p:txBody>
      </p:sp>
      <p:sp>
        <p:nvSpPr>
          <p:cNvPr id="16" name="Text Placeholder 13">
            <a:extLst>
              <a:ext uri="{FF2B5EF4-FFF2-40B4-BE49-F238E27FC236}">
                <a16:creationId xmlns:a16="http://schemas.microsoft.com/office/drawing/2014/main" id="{E1B89C28-4AAA-84DC-D357-E27D0757F2ED}"/>
              </a:ext>
            </a:extLst>
          </p:cNvPr>
          <p:cNvSpPr>
            <a:spLocks noGrp="1"/>
          </p:cNvSpPr>
          <p:nvPr>
            <p:ph type="body" sz="quarter" idx="12" hasCustomPrompt="1"/>
          </p:nvPr>
        </p:nvSpPr>
        <p:spPr>
          <a:xfrm>
            <a:off x="1847850" y="4038603"/>
            <a:ext cx="3924300" cy="238124"/>
          </a:xfrm>
        </p:spPr>
        <p:txBody>
          <a:bodyPr lIns="0" tIns="0" rIns="0" bIns="0">
            <a:noAutofit/>
          </a:bodyPr>
          <a:lstStyle>
            <a:lvl1pPr marL="0" indent="0">
              <a:buNone/>
              <a:defRPr sz="2000" b="1">
                <a:solidFill>
                  <a:srgbClr val="0E406A"/>
                </a:solidFill>
              </a:defRPr>
            </a:lvl1pPr>
          </a:lstStyle>
          <a:p>
            <a:pPr lvl="0"/>
            <a:r>
              <a:rPr lang="en-US"/>
              <a:t>Sub Title</a:t>
            </a:r>
          </a:p>
        </p:txBody>
      </p:sp>
      <p:sp>
        <p:nvSpPr>
          <p:cNvPr id="17" name="Text Placeholder 13">
            <a:extLst>
              <a:ext uri="{FF2B5EF4-FFF2-40B4-BE49-F238E27FC236}">
                <a16:creationId xmlns:a16="http://schemas.microsoft.com/office/drawing/2014/main" id="{36DD4057-C373-859A-2123-1A9770083D40}"/>
              </a:ext>
            </a:extLst>
          </p:cNvPr>
          <p:cNvSpPr>
            <a:spLocks noGrp="1"/>
          </p:cNvSpPr>
          <p:nvPr>
            <p:ph type="body" sz="quarter" idx="13" hasCustomPrompt="1"/>
          </p:nvPr>
        </p:nvSpPr>
        <p:spPr>
          <a:xfrm>
            <a:off x="7429501" y="4038603"/>
            <a:ext cx="3924300" cy="238124"/>
          </a:xfrm>
        </p:spPr>
        <p:txBody>
          <a:bodyPr lIns="0" tIns="0" rIns="0" bIns="0">
            <a:noAutofit/>
          </a:bodyPr>
          <a:lstStyle>
            <a:lvl1pPr marL="0" indent="0">
              <a:buNone/>
              <a:defRPr sz="2000" b="1">
                <a:solidFill>
                  <a:srgbClr val="0E406A"/>
                </a:solidFill>
              </a:defRPr>
            </a:lvl1pPr>
          </a:lstStyle>
          <a:p>
            <a:pPr lvl="0"/>
            <a:r>
              <a:rPr lang="en-US"/>
              <a:t>Sub Title</a:t>
            </a:r>
          </a:p>
        </p:txBody>
      </p:sp>
      <p:sp>
        <p:nvSpPr>
          <p:cNvPr id="19" name="Text Placeholder 18">
            <a:extLst>
              <a:ext uri="{FF2B5EF4-FFF2-40B4-BE49-F238E27FC236}">
                <a16:creationId xmlns:a16="http://schemas.microsoft.com/office/drawing/2014/main" id="{0132E7F6-90DE-509D-0B2E-7617E41A425B}"/>
              </a:ext>
            </a:extLst>
          </p:cNvPr>
          <p:cNvSpPr>
            <a:spLocks noGrp="1"/>
          </p:cNvSpPr>
          <p:nvPr>
            <p:ph type="body" sz="quarter" idx="14" hasCustomPrompt="1"/>
          </p:nvPr>
        </p:nvSpPr>
        <p:spPr>
          <a:xfrm>
            <a:off x="1847851" y="2157414"/>
            <a:ext cx="3924300" cy="1366836"/>
          </a:xfrm>
        </p:spPr>
        <p:txBody>
          <a:bodyPr lIns="0" tIns="0" rIns="0" bIns="0">
            <a:noAutofit/>
          </a:bodyPr>
          <a:lstStyle>
            <a:lvl1pPr marL="0" indent="0">
              <a:lnSpc>
                <a:spcPct val="100000"/>
              </a:lnSpc>
              <a:spcBef>
                <a:spcPts val="0"/>
              </a:spcBef>
              <a:buNone/>
              <a:defRPr sz="1800">
                <a:solidFill>
                  <a:srgbClr val="0E406A"/>
                </a:solidFill>
              </a:defRPr>
            </a:lvl1pPr>
            <a:lvl2pPr marL="457200" indent="0">
              <a:lnSpc>
                <a:spcPts val="1500"/>
              </a:lnSpc>
              <a:buNone/>
              <a:defRPr sz="1100"/>
            </a:lvl2pPr>
            <a:lvl3pPr marL="914400" indent="0">
              <a:lnSpc>
                <a:spcPts val="1500"/>
              </a:lnSpc>
              <a:buNone/>
              <a:defRPr sz="1100"/>
            </a:lvl3pPr>
            <a:lvl4pPr marL="1371600" indent="0">
              <a:lnSpc>
                <a:spcPts val="1500"/>
              </a:lnSpc>
              <a:buNone/>
              <a:defRPr sz="1100"/>
            </a:lvl4pPr>
            <a:lvl5pPr marL="1828800" indent="0">
              <a:lnSpc>
                <a:spcPts val="1500"/>
              </a:lnSpc>
              <a:buNone/>
              <a:defRPr sz="1100"/>
            </a:lvl5pPr>
          </a:lstStyle>
          <a:p>
            <a:pPr lvl="0"/>
            <a:r>
              <a:rPr lang="en-US"/>
              <a:t>Insert Text Here</a:t>
            </a:r>
          </a:p>
        </p:txBody>
      </p:sp>
      <p:sp>
        <p:nvSpPr>
          <p:cNvPr id="20" name="Text Placeholder 18">
            <a:extLst>
              <a:ext uri="{FF2B5EF4-FFF2-40B4-BE49-F238E27FC236}">
                <a16:creationId xmlns:a16="http://schemas.microsoft.com/office/drawing/2014/main" id="{2A910DEB-2B4A-0735-140E-192969B7C62B}"/>
              </a:ext>
            </a:extLst>
          </p:cNvPr>
          <p:cNvSpPr>
            <a:spLocks noGrp="1"/>
          </p:cNvSpPr>
          <p:nvPr>
            <p:ph type="body" sz="quarter" idx="15" hasCustomPrompt="1"/>
          </p:nvPr>
        </p:nvSpPr>
        <p:spPr>
          <a:xfrm>
            <a:off x="1847850" y="4386264"/>
            <a:ext cx="3924300" cy="1366836"/>
          </a:xfrm>
        </p:spPr>
        <p:txBody>
          <a:bodyPr lIns="0" tIns="0" rIns="0" bIns="0">
            <a:noAutofit/>
          </a:bodyPr>
          <a:lstStyle>
            <a:lvl1pPr marL="0" indent="0">
              <a:lnSpc>
                <a:spcPct val="100000"/>
              </a:lnSpc>
              <a:buNone/>
              <a:defRPr lang="en-US" sz="1800" kern="1200" dirty="0">
                <a:solidFill>
                  <a:srgbClr val="0E406A"/>
                </a:solidFill>
                <a:latin typeface="+mn-lt"/>
                <a:ea typeface="+mn-ea"/>
                <a:cs typeface="+mn-cs"/>
              </a:defRPr>
            </a:lvl1pPr>
            <a:lvl2pPr marL="457200" indent="0">
              <a:lnSpc>
                <a:spcPts val="1500"/>
              </a:lnSpc>
              <a:buNone/>
              <a:defRPr sz="1100"/>
            </a:lvl2pPr>
            <a:lvl3pPr marL="914400" indent="0">
              <a:lnSpc>
                <a:spcPts val="1500"/>
              </a:lnSpc>
              <a:buNone/>
              <a:defRPr sz="1100"/>
            </a:lvl3pPr>
            <a:lvl4pPr marL="1371600" indent="0">
              <a:lnSpc>
                <a:spcPts val="1500"/>
              </a:lnSpc>
              <a:buNone/>
              <a:defRPr sz="1100"/>
            </a:lvl4pPr>
            <a:lvl5pPr marL="1828800" indent="0">
              <a:lnSpc>
                <a:spcPts val="1500"/>
              </a:lnSpc>
              <a:buNone/>
              <a:defRPr sz="1100"/>
            </a:lvl5pPr>
          </a:lstStyle>
          <a:p>
            <a:pPr marL="0" lvl="0" indent="0" algn="l" defTabSz="914400" rtl="0" eaLnBrk="1" latinLnBrk="0" hangingPunct="1">
              <a:lnSpc>
                <a:spcPts val="2100"/>
              </a:lnSpc>
              <a:spcBef>
                <a:spcPts val="0"/>
              </a:spcBef>
              <a:buFont typeface="Arial" panose="020B0604020202020204" pitchFamily="34" charset="0"/>
              <a:buNone/>
            </a:pPr>
            <a:r>
              <a:rPr lang="en-US"/>
              <a:t>Insert Text Here</a:t>
            </a:r>
          </a:p>
        </p:txBody>
      </p:sp>
      <p:sp>
        <p:nvSpPr>
          <p:cNvPr id="21" name="Text Placeholder 18">
            <a:extLst>
              <a:ext uri="{FF2B5EF4-FFF2-40B4-BE49-F238E27FC236}">
                <a16:creationId xmlns:a16="http://schemas.microsoft.com/office/drawing/2014/main" id="{7AFB3D6D-47E0-7CC4-8278-C6DA596F4A2E}"/>
              </a:ext>
            </a:extLst>
          </p:cNvPr>
          <p:cNvSpPr>
            <a:spLocks noGrp="1"/>
          </p:cNvSpPr>
          <p:nvPr>
            <p:ph type="body" sz="quarter" idx="16" hasCustomPrompt="1"/>
          </p:nvPr>
        </p:nvSpPr>
        <p:spPr>
          <a:xfrm>
            <a:off x="7429502" y="2157414"/>
            <a:ext cx="3924300" cy="1366836"/>
          </a:xfrm>
        </p:spPr>
        <p:txBody>
          <a:bodyPr lIns="0" tIns="0" rIns="0" bIns="0">
            <a:noAutofit/>
          </a:bodyPr>
          <a:lstStyle>
            <a:lvl1pPr marL="0" indent="0">
              <a:lnSpc>
                <a:spcPct val="100000"/>
              </a:lnSpc>
              <a:buNone/>
              <a:defRPr lang="en-US" sz="1800" kern="1200" dirty="0">
                <a:solidFill>
                  <a:srgbClr val="0E406A"/>
                </a:solidFill>
                <a:latin typeface="+mn-lt"/>
                <a:ea typeface="+mn-ea"/>
                <a:cs typeface="+mn-cs"/>
              </a:defRPr>
            </a:lvl1pPr>
            <a:lvl2pPr marL="457200" indent="0">
              <a:lnSpc>
                <a:spcPts val="1500"/>
              </a:lnSpc>
              <a:buNone/>
              <a:defRPr sz="1100"/>
            </a:lvl2pPr>
            <a:lvl3pPr marL="914400" indent="0">
              <a:lnSpc>
                <a:spcPts val="1500"/>
              </a:lnSpc>
              <a:buNone/>
              <a:defRPr sz="1100"/>
            </a:lvl3pPr>
            <a:lvl4pPr marL="1371600" indent="0">
              <a:lnSpc>
                <a:spcPts val="1500"/>
              </a:lnSpc>
              <a:buNone/>
              <a:defRPr sz="1100"/>
            </a:lvl4pPr>
            <a:lvl5pPr marL="1828800" indent="0">
              <a:lnSpc>
                <a:spcPts val="1500"/>
              </a:lnSpc>
              <a:buNone/>
              <a:defRPr sz="1100"/>
            </a:lvl5pPr>
          </a:lstStyle>
          <a:p>
            <a:pPr marL="0" lvl="0" indent="0" algn="l" defTabSz="914400" rtl="0" eaLnBrk="1" latinLnBrk="0" hangingPunct="1">
              <a:lnSpc>
                <a:spcPts val="2100"/>
              </a:lnSpc>
              <a:spcBef>
                <a:spcPts val="0"/>
              </a:spcBef>
              <a:buFont typeface="Arial" panose="020B0604020202020204" pitchFamily="34" charset="0"/>
              <a:buNone/>
            </a:pPr>
            <a:r>
              <a:rPr lang="en-US"/>
              <a:t>Insert Text Here</a:t>
            </a:r>
          </a:p>
        </p:txBody>
      </p:sp>
      <p:sp>
        <p:nvSpPr>
          <p:cNvPr id="22" name="Text Placeholder 18">
            <a:extLst>
              <a:ext uri="{FF2B5EF4-FFF2-40B4-BE49-F238E27FC236}">
                <a16:creationId xmlns:a16="http://schemas.microsoft.com/office/drawing/2014/main" id="{A13FD713-AB24-8563-29C2-06297D4DB25C}"/>
              </a:ext>
            </a:extLst>
          </p:cNvPr>
          <p:cNvSpPr>
            <a:spLocks noGrp="1"/>
          </p:cNvSpPr>
          <p:nvPr>
            <p:ph type="body" sz="quarter" idx="17" hasCustomPrompt="1"/>
          </p:nvPr>
        </p:nvSpPr>
        <p:spPr>
          <a:xfrm>
            <a:off x="7429501" y="4386264"/>
            <a:ext cx="3924300" cy="1366836"/>
          </a:xfrm>
        </p:spPr>
        <p:txBody>
          <a:bodyPr lIns="0" tIns="0" rIns="0" bIns="0">
            <a:noAutofit/>
          </a:bodyPr>
          <a:lstStyle>
            <a:lvl1pPr marL="0" indent="0">
              <a:lnSpc>
                <a:spcPct val="100000"/>
              </a:lnSpc>
              <a:buNone/>
              <a:defRPr lang="en-US" sz="1800" kern="1200" dirty="0">
                <a:solidFill>
                  <a:srgbClr val="0E406A"/>
                </a:solidFill>
                <a:latin typeface="+mn-lt"/>
                <a:ea typeface="+mn-ea"/>
                <a:cs typeface="+mn-cs"/>
              </a:defRPr>
            </a:lvl1pPr>
            <a:lvl2pPr marL="457200" indent="0">
              <a:lnSpc>
                <a:spcPts val="1500"/>
              </a:lnSpc>
              <a:buNone/>
              <a:defRPr sz="1100"/>
            </a:lvl2pPr>
            <a:lvl3pPr marL="914400" indent="0">
              <a:lnSpc>
                <a:spcPts val="1500"/>
              </a:lnSpc>
              <a:buNone/>
              <a:defRPr sz="1100"/>
            </a:lvl3pPr>
            <a:lvl4pPr marL="1371600" indent="0">
              <a:lnSpc>
                <a:spcPts val="1500"/>
              </a:lnSpc>
              <a:buNone/>
              <a:defRPr sz="1100"/>
            </a:lvl4pPr>
            <a:lvl5pPr marL="1828800" indent="0">
              <a:lnSpc>
                <a:spcPts val="1500"/>
              </a:lnSpc>
              <a:buNone/>
              <a:defRPr sz="1100"/>
            </a:lvl5pPr>
          </a:lstStyle>
          <a:p>
            <a:pPr marL="0" lvl="0" indent="0" algn="l" defTabSz="914400" rtl="0" eaLnBrk="1" latinLnBrk="0" hangingPunct="1">
              <a:lnSpc>
                <a:spcPts val="2100"/>
              </a:lnSpc>
              <a:spcBef>
                <a:spcPts val="0"/>
              </a:spcBef>
              <a:buFont typeface="Arial" panose="020B0604020202020204" pitchFamily="34" charset="0"/>
              <a:buNone/>
            </a:pPr>
            <a:r>
              <a:rPr lang="en-US"/>
              <a:t>Insert Text Here</a:t>
            </a:r>
          </a:p>
        </p:txBody>
      </p:sp>
      <p:sp>
        <p:nvSpPr>
          <p:cNvPr id="24" name="Picture Placeholder 23">
            <a:extLst>
              <a:ext uri="{FF2B5EF4-FFF2-40B4-BE49-F238E27FC236}">
                <a16:creationId xmlns:a16="http://schemas.microsoft.com/office/drawing/2014/main" id="{9462BA7A-D3C2-B544-37D6-8A1C341A035C}"/>
              </a:ext>
            </a:extLst>
          </p:cNvPr>
          <p:cNvSpPr>
            <a:spLocks noGrp="1"/>
          </p:cNvSpPr>
          <p:nvPr>
            <p:ph type="pic" sz="quarter" idx="18" hasCustomPrompt="1"/>
          </p:nvPr>
        </p:nvSpPr>
        <p:spPr>
          <a:xfrm>
            <a:off x="762000" y="1819275"/>
            <a:ext cx="857250" cy="857250"/>
          </a:xfrm>
        </p:spPr>
        <p:txBody>
          <a:bodyPr>
            <a:normAutofit/>
          </a:bodyPr>
          <a:lstStyle>
            <a:lvl1pPr marL="0" indent="0" algn="ctr">
              <a:buNone/>
              <a:defRPr sz="1400"/>
            </a:lvl1pPr>
          </a:lstStyle>
          <a:p>
            <a:r>
              <a:rPr lang="en-US"/>
              <a:t>Icon</a:t>
            </a:r>
          </a:p>
        </p:txBody>
      </p:sp>
      <p:sp>
        <p:nvSpPr>
          <p:cNvPr id="25" name="Picture Placeholder 23">
            <a:extLst>
              <a:ext uri="{FF2B5EF4-FFF2-40B4-BE49-F238E27FC236}">
                <a16:creationId xmlns:a16="http://schemas.microsoft.com/office/drawing/2014/main" id="{691E5987-B923-37BE-6DAA-A74723FC3298}"/>
              </a:ext>
            </a:extLst>
          </p:cNvPr>
          <p:cNvSpPr>
            <a:spLocks noGrp="1"/>
          </p:cNvSpPr>
          <p:nvPr>
            <p:ph type="pic" sz="quarter" idx="19" hasCustomPrompt="1"/>
          </p:nvPr>
        </p:nvSpPr>
        <p:spPr>
          <a:xfrm>
            <a:off x="762000" y="4038603"/>
            <a:ext cx="857250" cy="857250"/>
          </a:xfrm>
        </p:spPr>
        <p:txBody>
          <a:bodyPr>
            <a:normAutofit/>
          </a:bodyPr>
          <a:lstStyle>
            <a:lvl1pPr marL="0" indent="0" algn="ctr">
              <a:buNone/>
              <a:defRPr sz="1400"/>
            </a:lvl1pPr>
          </a:lstStyle>
          <a:p>
            <a:r>
              <a:rPr lang="en-US"/>
              <a:t>Icon</a:t>
            </a:r>
          </a:p>
        </p:txBody>
      </p:sp>
      <p:sp>
        <p:nvSpPr>
          <p:cNvPr id="26" name="Picture Placeholder 23">
            <a:extLst>
              <a:ext uri="{FF2B5EF4-FFF2-40B4-BE49-F238E27FC236}">
                <a16:creationId xmlns:a16="http://schemas.microsoft.com/office/drawing/2014/main" id="{DB7A4556-EF6F-6988-D957-FE200CC7207B}"/>
              </a:ext>
            </a:extLst>
          </p:cNvPr>
          <p:cNvSpPr>
            <a:spLocks noGrp="1"/>
          </p:cNvSpPr>
          <p:nvPr>
            <p:ph type="pic" sz="quarter" idx="20" hasCustomPrompt="1"/>
          </p:nvPr>
        </p:nvSpPr>
        <p:spPr>
          <a:xfrm>
            <a:off x="6343651" y="1819275"/>
            <a:ext cx="857250" cy="857250"/>
          </a:xfrm>
        </p:spPr>
        <p:txBody>
          <a:bodyPr>
            <a:normAutofit/>
          </a:bodyPr>
          <a:lstStyle>
            <a:lvl1pPr marL="0" indent="0" algn="ctr">
              <a:buNone/>
              <a:defRPr sz="1400"/>
            </a:lvl1pPr>
          </a:lstStyle>
          <a:p>
            <a:r>
              <a:rPr lang="en-US"/>
              <a:t>Icon</a:t>
            </a:r>
          </a:p>
        </p:txBody>
      </p:sp>
      <p:sp>
        <p:nvSpPr>
          <p:cNvPr id="27" name="Picture Placeholder 23">
            <a:extLst>
              <a:ext uri="{FF2B5EF4-FFF2-40B4-BE49-F238E27FC236}">
                <a16:creationId xmlns:a16="http://schemas.microsoft.com/office/drawing/2014/main" id="{A3285AA4-719C-646A-19D0-7AA92A1986D5}"/>
              </a:ext>
            </a:extLst>
          </p:cNvPr>
          <p:cNvSpPr>
            <a:spLocks noGrp="1"/>
          </p:cNvSpPr>
          <p:nvPr>
            <p:ph type="pic" sz="quarter" idx="21" hasCustomPrompt="1"/>
          </p:nvPr>
        </p:nvSpPr>
        <p:spPr>
          <a:xfrm>
            <a:off x="6343651" y="4038603"/>
            <a:ext cx="857250" cy="857250"/>
          </a:xfrm>
        </p:spPr>
        <p:txBody>
          <a:bodyPr>
            <a:normAutofit/>
          </a:bodyPr>
          <a:lstStyle>
            <a:lvl1pPr marL="0" indent="0" algn="ctr">
              <a:buNone/>
              <a:defRPr sz="1400"/>
            </a:lvl1pPr>
          </a:lstStyle>
          <a:p>
            <a:r>
              <a:rPr lang="en-US"/>
              <a:t>Icon</a:t>
            </a:r>
          </a:p>
        </p:txBody>
      </p:sp>
      <p:sp>
        <p:nvSpPr>
          <p:cNvPr id="35" name="Text Placeholder 9">
            <a:extLst>
              <a:ext uri="{FF2B5EF4-FFF2-40B4-BE49-F238E27FC236}">
                <a16:creationId xmlns:a16="http://schemas.microsoft.com/office/drawing/2014/main" id="{C68B5B91-BC81-D1D2-0502-D499C2691FBC}"/>
              </a:ext>
            </a:extLst>
          </p:cNvPr>
          <p:cNvSpPr>
            <a:spLocks noGrp="1"/>
          </p:cNvSpPr>
          <p:nvPr>
            <p:ph type="body" sz="quarter" idx="22" hasCustomPrompt="1"/>
          </p:nvPr>
        </p:nvSpPr>
        <p:spPr>
          <a:xfrm>
            <a:off x="1010652" y="6055409"/>
            <a:ext cx="5298069" cy="323148"/>
          </a:xfrm>
        </p:spPr>
        <p:txBody>
          <a:bodyPr lIns="0" tIns="0" rIns="0" bIns="0" anchor="ctr" anchorCtr="0">
            <a:noAutofit/>
          </a:bodyPr>
          <a:lstStyle>
            <a:lvl1pPr marL="0" indent="0" algn="l">
              <a:lnSpc>
                <a:spcPct val="100000"/>
              </a:lnSpc>
              <a:spcBef>
                <a:spcPts val="0"/>
              </a:spcBef>
              <a:buNone/>
              <a:defRPr sz="1100" kern="0" cap="all" spc="300" baseline="0">
                <a:solidFill>
                  <a:srgbClr val="DAD1C8"/>
                </a:solidFill>
              </a:defRPr>
            </a:lvl1pPr>
            <a:lvl2pPr marL="457200" indent="0" algn="r">
              <a:lnSpc>
                <a:spcPct val="100000"/>
              </a:lnSpc>
              <a:spcBef>
                <a:spcPts val="0"/>
              </a:spcBef>
              <a:buNone/>
              <a:defRPr sz="1100" kern="0" cap="all" spc="300" baseline="0">
                <a:solidFill>
                  <a:srgbClr val="B6B0A2"/>
                </a:solidFill>
              </a:defRPr>
            </a:lvl2pPr>
            <a:lvl3pPr marL="914400" indent="0" algn="r">
              <a:lnSpc>
                <a:spcPct val="100000"/>
              </a:lnSpc>
              <a:spcBef>
                <a:spcPts val="0"/>
              </a:spcBef>
              <a:buNone/>
              <a:defRPr sz="1100" kern="0" cap="all" spc="300" baseline="0">
                <a:solidFill>
                  <a:srgbClr val="B6B0A2"/>
                </a:solidFill>
              </a:defRPr>
            </a:lvl3pPr>
            <a:lvl4pPr marL="1371600" indent="0" algn="r">
              <a:lnSpc>
                <a:spcPct val="100000"/>
              </a:lnSpc>
              <a:spcBef>
                <a:spcPts val="0"/>
              </a:spcBef>
              <a:buNone/>
              <a:defRPr sz="1100" kern="0" cap="all" spc="300" baseline="0">
                <a:solidFill>
                  <a:srgbClr val="B6B0A2"/>
                </a:solidFill>
              </a:defRPr>
            </a:lvl4pPr>
            <a:lvl5pPr marL="1828800" indent="0" algn="r">
              <a:lnSpc>
                <a:spcPct val="100000"/>
              </a:lnSpc>
              <a:spcBef>
                <a:spcPts val="0"/>
              </a:spcBef>
              <a:buNone/>
              <a:defRPr sz="1100" kern="0" cap="all" spc="300" baseline="0">
                <a:solidFill>
                  <a:srgbClr val="B6B0A2"/>
                </a:solidFill>
              </a:defRPr>
            </a:lvl5pPr>
          </a:lstStyle>
          <a:p>
            <a:pPr lvl="0"/>
            <a:r>
              <a:rPr lang="en-US"/>
              <a:t>TITLE OF presentation</a:t>
            </a:r>
          </a:p>
        </p:txBody>
      </p:sp>
      <p:sp>
        <p:nvSpPr>
          <p:cNvPr id="36" name="Text Placeholder 9">
            <a:extLst>
              <a:ext uri="{FF2B5EF4-FFF2-40B4-BE49-F238E27FC236}">
                <a16:creationId xmlns:a16="http://schemas.microsoft.com/office/drawing/2014/main" id="{DFD10A6F-0A6F-3EAC-6FA4-D08526A6FD09}"/>
              </a:ext>
            </a:extLst>
          </p:cNvPr>
          <p:cNvSpPr>
            <a:spLocks noGrp="1"/>
          </p:cNvSpPr>
          <p:nvPr>
            <p:ph type="body" sz="quarter" idx="23" hasCustomPrompt="1"/>
          </p:nvPr>
        </p:nvSpPr>
        <p:spPr>
          <a:xfrm>
            <a:off x="6885432" y="6055409"/>
            <a:ext cx="4771949" cy="323148"/>
          </a:xfrm>
        </p:spPr>
        <p:txBody>
          <a:bodyPr lIns="0" tIns="0" rIns="0" bIns="0" anchor="ctr" anchorCtr="0">
            <a:noAutofit/>
          </a:bodyPr>
          <a:lstStyle>
            <a:lvl1pPr marL="0" indent="0" algn="r">
              <a:lnSpc>
                <a:spcPct val="100000"/>
              </a:lnSpc>
              <a:spcBef>
                <a:spcPts val="0"/>
              </a:spcBef>
              <a:buNone/>
              <a:defRPr sz="1100" kern="0" cap="none" spc="300" baseline="0">
                <a:solidFill>
                  <a:srgbClr val="DAD1C8"/>
                </a:solidFill>
              </a:defRPr>
            </a:lvl1pPr>
            <a:lvl2pPr marL="457200" indent="0" algn="r">
              <a:lnSpc>
                <a:spcPct val="100000"/>
              </a:lnSpc>
              <a:spcBef>
                <a:spcPts val="0"/>
              </a:spcBef>
              <a:buNone/>
              <a:defRPr sz="1100" kern="0" cap="all" spc="300" baseline="0">
                <a:solidFill>
                  <a:srgbClr val="B6B0A2"/>
                </a:solidFill>
              </a:defRPr>
            </a:lvl2pPr>
            <a:lvl3pPr marL="914400" indent="0" algn="r">
              <a:lnSpc>
                <a:spcPct val="100000"/>
              </a:lnSpc>
              <a:spcBef>
                <a:spcPts val="0"/>
              </a:spcBef>
              <a:buNone/>
              <a:defRPr sz="1100" kern="0" cap="all" spc="300" baseline="0">
                <a:solidFill>
                  <a:srgbClr val="B6B0A2"/>
                </a:solidFill>
              </a:defRPr>
            </a:lvl3pPr>
            <a:lvl4pPr marL="1371600" indent="0" algn="r">
              <a:lnSpc>
                <a:spcPct val="100000"/>
              </a:lnSpc>
              <a:spcBef>
                <a:spcPts val="0"/>
              </a:spcBef>
              <a:buNone/>
              <a:defRPr sz="1100" kern="0" cap="all" spc="300" baseline="0">
                <a:solidFill>
                  <a:srgbClr val="B6B0A2"/>
                </a:solidFill>
              </a:defRPr>
            </a:lvl4pPr>
            <a:lvl5pPr marL="1828800" indent="0" algn="r">
              <a:lnSpc>
                <a:spcPct val="100000"/>
              </a:lnSpc>
              <a:spcBef>
                <a:spcPts val="0"/>
              </a:spcBef>
              <a:buNone/>
              <a:defRPr sz="1100" kern="0" cap="all" spc="300" baseline="0">
                <a:solidFill>
                  <a:srgbClr val="B6B0A2"/>
                </a:solidFill>
              </a:defRPr>
            </a:lvl5pPr>
          </a:lstStyle>
          <a:p>
            <a:pPr lvl="0"/>
            <a:r>
              <a:rPr lang="en-US"/>
              <a:t>nd.gov/dpi</a:t>
            </a:r>
          </a:p>
        </p:txBody>
      </p:sp>
      <p:pic>
        <p:nvPicPr>
          <p:cNvPr id="3" name="Picture 2">
            <a:extLst>
              <a:ext uri="{FF2B5EF4-FFF2-40B4-BE49-F238E27FC236}">
                <a16:creationId xmlns:a16="http://schemas.microsoft.com/office/drawing/2014/main" id="{D6A8E150-2369-1310-6B27-8E5E84466FC5}"/>
              </a:ext>
            </a:extLst>
          </p:cNvPr>
          <p:cNvPicPr>
            <a:picLocks noChangeAspect="1"/>
          </p:cNvPicPr>
          <p:nvPr userDrawn="1"/>
        </p:nvPicPr>
        <p:blipFill>
          <a:blip r:embed="rId2"/>
          <a:srcRect/>
          <a:stretch/>
        </p:blipFill>
        <p:spPr>
          <a:xfrm>
            <a:off x="625885" y="6075607"/>
            <a:ext cx="323147" cy="282753"/>
          </a:xfrm>
          <a:prstGeom prst="rect">
            <a:avLst/>
          </a:prstGeom>
        </p:spPr>
      </p:pic>
    </p:spTree>
    <p:extLst>
      <p:ext uri="{BB962C8B-B14F-4D97-AF65-F5344CB8AC3E}">
        <p14:creationId xmlns:p14="http://schemas.microsoft.com/office/powerpoint/2010/main" val="16884362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Callouts">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E8ECA49D-CC15-8E2E-6B1D-A9BB101594CF}"/>
              </a:ext>
            </a:extLst>
          </p:cNvPr>
          <p:cNvGrpSpPr/>
          <p:nvPr userDrawn="1"/>
        </p:nvGrpSpPr>
        <p:grpSpPr>
          <a:xfrm>
            <a:off x="0" y="3549316"/>
            <a:ext cx="12192000" cy="3543299"/>
            <a:chOff x="0" y="0"/>
            <a:chExt cx="6671512" cy="1938908"/>
          </a:xfrm>
          <a:solidFill>
            <a:srgbClr val="DAD1C8">
              <a:alpha val="30000"/>
            </a:srgbClr>
          </a:solidFill>
        </p:grpSpPr>
        <p:sp>
          <p:nvSpPr>
            <p:cNvPr id="22" name="Freeform 3">
              <a:extLst>
                <a:ext uri="{FF2B5EF4-FFF2-40B4-BE49-F238E27FC236}">
                  <a16:creationId xmlns:a16="http://schemas.microsoft.com/office/drawing/2014/main" id="{3E00920F-7819-08DE-3682-F8AE3B8F333C}"/>
                </a:ext>
              </a:extLst>
            </p:cNvPr>
            <p:cNvSpPr/>
            <p:nvPr/>
          </p:nvSpPr>
          <p:spPr>
            <a:xfrm>
              <a:off x="0" y="0"/>
              <a:ext cx="6671512" cy="1938908"/>
            </a:xfrm>
            <a:custGeom>
              <a:avLst/>
              <a:gdLst/>
              <a:ahLst/>
              <a:cxnLst/>
              <a:rect l="l" t="t" r="r" b="b"/>
              <a:pathLst>
                <a:path w="6671512" h="1938908">
                  <a:moveTo>
                    <a:pt x="0" y="0"/>
                  </a:moveTo>
                  <a:lnTo>
                    <a:pt x="6671512" y="0"/>
                  </a:lnTo>
                  <a:lnTo>
                    <a:pt x="6671512" y="1938908"/>
                  </a:lnTo>
                  <a:lnTo>
                    <a:pt x="0" y="1938908"/>
                  </a:lnTo>
                  <a:lnTo>
                    <a:pt x="0" y="0"/>
                  </a:lnTo>
                </a:path>
              </a:pathLst>
            </a:custGeom>
            <a:grpFill/>
          </p:spPr>
          <p:txBody>
            <a:bodyPr/>
            <a:lstStyle/>
            <a:p>
              <a:endParaRPr lang="en-US"/>
            </a:p>
          </p:txBody>
        </p:sp>
      </p:grpSp>
      <p:grpSp>
        <p:nvGrpSpPr>
          <p:cNvPr id="23" name="Group 22">
            <a:extLst>
              <a:ext uri="{FF2B5EF4-FFF2-40B4-BE49-F238E27FC236}">
                <a16:creationId xmlns:a16="http://schemas.microsoft.com/office/drawing/2014/main" id="{292FBE4A-A9CF-CDB9-8081-529624DEF6A3}"/>
              </a:ext>
            </a:extLst>
          </p:cNvPr>
          <p:cNvGrpSpPr/>
          <p:nvPr userDrawn="1"/>
        </p:nvGrpSpPr>
        <p:grpSpPr>
          <a:xfrm>
            <a:off x="1386585" y="1844340"/>
            <a:ext cx="3173181" cy="3173181"/>
            <a:chOff x="0" y="0"/>
            <a:chExt cx="6350000" cy="6350000"/>
          </a:xfrm>
          <a:solidFill>
            <a:srgbClr val="077482"/>
          </a:solidFill>
        </p:grpSpPr>
        <p:sp>
          <p:nvSpPr>
            <p:cNvPr id="24" name="Freeform 5">
              <a:extLst>
                <a:ext uri="{FF2B5EF4-FFF2-40B4-BE49-F238E27FC236}">
                  <a16:creationId xmlns:a16="http://schemas.microsoft.com/office/drawing/2014/main" id="{4C5496A0-ADFD-4DAA-5E15-57D948F9E922}"/>
                </a:ext>
              </a:extLst>
            </p:cNvPr>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path>
              </a:pathLst>
            </a:custGeom>
            <a:solidFill>
              <a:srgbClr val="388685"/>
            </a:solidFill>
          </p:spPr>
          <p:txBody>
            <a:bodyPr/>
            <a:lstStyle/>
            <a:p>
              <a:endParaRPr lang="en-US"/>
            </a:p>
          </p:txBody>
        </p:sp>
      </p:grpSp>
      <p:grpSp>
        <p:nvGrpSpPr>
          <p:cNvPr id="25" name="Group 24">
            <a:extLst>
              <a:ext uri="{FF2B5EF4-FFF2-40B4-BE49-F238E27FC236}">
                <a16:creationId xmlns:a16="http://schemas.microsoft.com/office/drawing/2014/main" id="{BC56DC4B-84F5-184F-32B0-5967FCE8A1B8}"/>
              </a:ext>
            </a:extLst>
          </p:cNvPr>
          <p:cNvGrpSpPr/>
          <p:nvPr userDrawn="1"/>
        </p:nvGrpSpPr>
        <p:grpSpPr>
          <a:xfrm>
            <a:off x="7550283" y="1844340"/>
            <a:ext cx="3173181" cy="3173181"/>
            <a:chOff x="0" y="0"/>
            <a:chExt cx="6350000" cy="6350000"/>
          </a:xfrm>
          <a:solidFill>
            <a:srgbClr val="388685"/>
          </a:solidFill>
        </p:grpSpPr>
        <p:sp>
          <p:nvSpPr>
            <p:cNvPr id="26" name="Freeform 7">
              <a:extLst>
                <a:ext uri="{FF2B5EF4-FFF2-40B4-BE49-F238E27FC236}">
                  <a16:creationId xmlns:a16="http://schemas.microsoft.com/office/drawing/2014/main" id="{FEDF6B62-F810-48CD-5BA7-1A4052249FC7}"/>
                </a:ext>
              </a:extLst>
            </p:cNvPr>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path>
              </a:pathLst>
            </a:custGeom>
            <a:grpFill/>
          </p:spPr>
          <p:txBody>
            <a:bodyPr/>
            <a:lstStyle/>
            <a:p>
              <a:endParaRPr lang="en-US"/>
            </a:p>
          </p:txBody>
        </p:sp>
      </p:grpSp>
      <p:grpSp>
        <p:nvGrpSpPr>
          <p:cNvPr id="27" name="Group 26">
            <a:extLst>
              <a:ext uri="{FF2B5EF4-FFF2-40B4-BE49-F238E27FC236}">
                <a16:creationId xmlns:a16="http://schemas.microsoft.com/office/drawing/2014/main" id="{E93DB112-9799-99A2-1802-D3975E493DC3}"/>
              </a:ext>
            </a:extLst>
          </p:cNvPr>
          <p:cNvGrpSpPr/>
          <p:nvPr userDrawn="1"/>
        </p:nvGrpSpPr>
        <p:grpSpPr>
          <a:xfrm>
            <a:off x="4475396" y="1844340"/>
            <a:ext cx="3173181" cy="3173181"/>
            <a:chOff x="0" y="0"/>
            <a:chExt cx="6350000" cy="6350000"/>
          </a:xfrm>
          <a:solidFill>
            <a:srgbClr val="0F416B"/>
          </a:solidFill>
        </p:grpSpPr>
        <p:sp>
          <p:nvSpPr>
            <p:cNvPr id="28" name="Freeform 9">
              <a:extLst>
                <a:ext uri="{FF2B5EF4-FFF2-40B4-BE49-F238E27FC236}">
                  <a16:creationId xmlns:a16="http://schemas.microsoft.com/office/drawing/2014/main" id="{A1B285C7-513E-6C97-A53D-B5C6A067A78D}"/>
                </a:ext>
              </a:extLst>
            </p:cNvPr>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path>
              </a:pathLst>
            </a:custGeom>
            <a:grpFill/>
            <a:ln>
              <a:solidFill>
                <a:srgbClr val="0E406A"/>
              </a:solidFill>
            </a:ln>
          </p:spPr>
          <p:txBody>
            <a:bodyPr/>
            <a:lstStyle/>
            <a:p>
              <a:endParaRPr lang="en-US"/>
            </a:p>
          </p:txBody>
        </p:sp>
      </p:grpSp>
      <p:grpSp>
        <p:nvGrpSpPr>
          <p:cNvPr id="29" name="Group 28">
            <a:extLst>
              <a:ext uri="{FF2B5EF4-FFF2-40B4-BE49-F238E27FC236}">
                <a16:creationId xmlns:a16="http://schemas.microsoft.com/office/drawing/2014/main" id="{92CC54C5-CC83-7FE2-4BCD-408CC06CFD1D}"/>
              </a:ext>
            </a:extLst>
          </p:cNvPr>
          <p:cNvGrpSpPr/>
          <p:nvPr userDrawn="1"/>
        </p:nvGrpSpPr>
        <p:grpSpPr>
          <a:xfrm>
            <a:off x="4313341" y="3282063"/>
            <a:ext cx="392809" cy="392809"/>
            <a:chOff x="0" y="0"/>
            <a:chExt cx="6350000" cy="6350000"/>
          </a:xfrm>
        </p:grpSpPr>
        <p:sp>
          <p:nvSpPr>
            <p:cNvPr id="30" name="Freeform 13">
              <a:extLst>
                <a:ext uri="{FF2B5EF4-FFF2-40B4-BE49-F238E27FC236}">
                  <a16:creationId xmlns:a16="http://schemas.microsoft.com/office/drawing/2014/main" id="{215931AC-8BC1-D46F-086D-970568A6718B}"/>
                </a:ext>
              </a:extLst>
            </p:cNvPr>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path>
              </a:pathLst>
            </a:custGeom>
            <a:solidFill>
              <a:srgbClr val="FFFFFF"/>
            </a:solidFill>
          </p:spPr>
          <p:txBody>
            <a:bodyPr/>
            <a:lstStyle/>
            <a:p>
              <a:endParaRPr lang="en-US"/>
            </a:p>
          </p:txBody>
        </p:sp>
      </p:grpSp>
      <p:sp>
        <p:nvSpPr>
          <p:cNvPr id="31" name="Freeform 14">
            <a:extLst>
              <a:ext uri="{FF2B5EF4-FFF2-40B4-BE49-F238E27FC236}">
                <a16:creationId xmlns:a16="http://schemas.microsoft.com/office/drawing/2014/main" id="{1ACF442F-8CD7-9C30-03F1-B5FE9C7E491F}"/>
              </a:ext>
            </a:extLst>
          </p:cNvPr>
          <p:cNvSpPr/>
          <p:nvPr userDrawn="1"/>
        </p:nvSpPr>
        <p:spPr>
          <a:xfrm>
            <a:off x="4462994" y="3396339"/>
            <a:ext cx="112338" cy="192442"/>
          </a:xfrm>
          <a:custGeom>
            <a:avLst/>
            <a:gdLst/>
            <a:ahLst/>
            <a:cxnLst/>
            <a:rect l="l" t="t" r="r" b="b"/>
            <a:pathLst>
              <a:path w="144806" h="248061">
                <a:moveTo>
                  <a:pt x="0" y="0"/>
                </a:moveTo>
                <a:lnTo>
                  <a:pt x="144806" y="0"/>
                </a:lnTo>
                <a:lnTo>
                  <a:pt x="144806" y="248062"/>
                </a:lnTo>
                <a:lnTo>
                  <a:pt x="0" y="24806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2" name="Picture Placeholder 23">
            <a:extLst>
              <a:ext uri="{FF2B5EF4-FFF2-40B4-BE49-F238E27FC236}">
                <a16:creationId xmlns:a16="http://schemas.microsoft.com/office/drawing/2014/main" id="{701D9EDB-3DFA-082B-DD95-AEE1ADB04A6C}"/>
              </a:ext>
            </a:extLst>
          </p:cNvPr>
          <p:cNvSpPr>
            <a:spLocks noGrp="1"/>
          </p:cNvSpPr>
          <p:nvPr>
            <p:ph type="pic" sz="quarter" idx="18" hasCustomPrompt="1"/>
          </p:nvPr>
        </p:nvSpPr>
        <p:spPr>
          <a:xfrm>
            <a:off x="2597585" y="2188404"/>
            <a:ext cx="711661" cy="711661"/>
          </a:xfrm>
        </p:spPr>
        <p:txBody>
          <a:bodyPr>
            <a:normAutofit/>
          </a:bodyPr>
          <a:lstStyle>
            <a:lvl1pPr marL="0" indent="0" algn="ctr">
              <a:buNone/>
              <a:defRPr sz="1400">
                <a:solidFill>
                  <a:schemeClr val="bg1"/>
                </a:solidFill>
              </a:defRPr>
            </a:lvl1pPr>
          </a:lstStyle>
          <a:p>
            <a:r>
              <a:rPr lang="en-US"/>
              <a:t>Icon</a:t>
            </a:r>
          </a:p>
        </p:txBody>
      </p:sp>
      <p:sp>
        <p:nvSpPr>
          <p:cNvPr id="33" name="Text Placeholder 34">
            <a:extLst>
              <a:ext uri="{FF2B5EF4-FFF2-40B4-BE49-F238E27FC236}">
                <a16:creationId xmlns:a16="http://schemas.microsoft.com/office/drawing/2014/main" id="{FE3585CE-3C55-273F-62F6-C0D185751C41}"/>
              </a:ext>
            </a:extLst>
          </p:cNvPr>
          <p:cNvSpPr>
            <a:spLocks noGrp="1"/>
          </p:cNvSpPr>
          <p:nvPr>
            <p:ph type="body" sz="quarter" idx="19" hasCustomPrompt="1"/>
          </p:nvPr>
        </p:nvSpPr>
        <p:spPr>
          <a:xfrm>
            <a:off x="1916880" y="3186588"/>
            <a:ext cx="2096729" cy="291880"/>
          </a:xfrm>
        </p:spPr>
        <p:txBody>
          <a:bodyPr lIns="0" tIns="0" rIns="0" bIns="0">
            <a:noAutofit/>
          </a:bodyPr>
          <a:lstStyle>
            <a:lvl1pPr marL="0" indent="0" algn="ctr">
              <a:buNone/>
              <a:defRPr sz="2000" b="1">
                <a:solidFill>
                  <a:schemeClr val="bg1"/>
                </a:solidFill>
              </a:defRPr>
            </a:lvl1pPr>
            <a:lvl2pPr marL="457200" indent="0" algn="ctr">
              <a:buNone/>
              <a:defRPr sz="1400" b="1">
                <a:solidFill>
                  <a:schemeClr val="bg1"/>
                </a:solidFill>
              </a:defRPr>
            </a:lvl2pPr>
            <a:lvl3pPr marL="914400" indent="0" algn="ctr">
              <a:buNone/>
              <a:defRPr sz="1400" b="1">
                <a:solidFill>
                  <a:schemeClr val="bg1"/>
                </a:solidFill>
              </a:defRPr>
            </a:lvl3pPr>
            <a:lvl4pPr marL="1371600" indent="0" algn="ctr">
              <a:buNone/>
              <a:defRPr sz="1400" b="1">
                <a:solidFill>
                  <a:schemeClr val="bg1"/>
                </a:solidFill>
              </a:defRPr>
            </a:lvl4pPr>
            <a:lvl5pPr marL="1828800" indent="0" algn="ctr">
              <a:buNone/>
              <a:defRPr sz="1400" b="1">
                <a:solidFill>
                  <a:schemeClr val="bg1"/>
                </a:solidFill>
              </a:defRPr>
            </a:lvl5pPr>
          </a:lstStyle>
          <a:p>
            <a:pPr lvl="0"/>
            <a:r>
              <a:rPr lang="en-US"/>
              <a:t>Title Here</a:t>
            </a:r>
          </a:p>
        </p:txBody>
      </p:sp>
      <p:sp>
        <p:nvSpPr>
          <p:cNvPr id="34" name="Text Placeholder 36">
            <a:extLst>
              <a:ext uri="{FF2B5EF4-FFF2-40B4-BE49-F238E27FC236}">
                <a16:creationId xmlns:a16="http://schemas.microsoft.com/office/drawing/2014/main" id="{807058BA-7A6A-667D-CF78-97DCE0F8B533}"/>
              </a:ext>
            </a:extLst>
          </p:cNvPr>
          <p:cNvSpPr>
            <a:spLocks noGrp="1"/>
          </p:cNvSpPr>
          <p:nvPr>
            <p:ph type="body" sz="quarter" idx="20" hasCustomPrompt="1"/>
          </p:nvPr>
        </p:nvSpPr>
        <p:spPr>
          <a:xfrm>
            <a:off x="1916163" y="3573403"/>
            <a:ext cx="2104115" cy="888569"/>
          </a:xfrm>
        </p:spPr>
        <p:txBody>
          <a:bodyPr>
            <a:noAutofit/>
          </a:bodyPr>
          <a:lstStyle>
            <a:lvl1pPr marL="0" indent="0" algn="ctr">
              <a:lnSpc>
                <a:spcPct val="100000"/>
              </a:lnSpc>
              <a:buNone/>
              <a:defRPr sz="1800">
                <a:solidFill>
                  <a:schemeClr val="bg1"/>
                </a:solidFill>
              </a:defRPr>
            </a:lvl1pPr>
            <a:lvl2pPr marL="457200" indent="0" algn="ctr">
              <a:buNone/>
              <a:defRPr sz="1200">
                <a:solidFill>
                  <a:schemeClr val="bg1"/>
                </a:solidFill>
              </a:defRPr>
            </a:lvl2pPr>
            <a:lvl3pPr marL="914400" indent="0" algn="ctr">
              <a:buNone/>
              <a:defRPr sz="1200">
                <a:solidFill>
                  <a:schemeClr val="bg1"/>
                </a:solidFill>
              </a:defRPr>
            </a:lvl3pPr>
            <a:lvl4pPr marL="1371600" indent="0" algn="ctr">
              <a:buNone/>
              <a:defRPr sz="1200">
                <a:solidFill>
                  <a:schemeClr val="bg1"/>
                </a:solidFill>
              </a:defRPr>
            </a:lvl4pPr>
            <a:lvl5pPr marL="1828800" indent="0" algn="ctr">
              <a:buNone/>
              <a:defRPr sz="1200">
                <a:solidFill>
                  <a:schemeClr val="bg1"/>
                </a:solidFill>
              </a:defRPr>
            </a:lvl5pPr>
          </a:lstStyle>
          <a:p>
            <a:pPr lvl="0"/>
            <a:r>
              <a:rPr lang="en-US"/>
              <a:t>Type your text here</a:t>
            </a:r>
          </a:p>
        </p:txBody>
      </p:sp>
      <p:sp>
        <p:nvSpPr>
          <p:cNvPr id="36" name="Picture Placeholder 23">
            <a:extLst>
              <a:ext uri="{FF2B5EF4-FFF2-40B4-BE49-F238E27FC236}">
                <a16:creationId xmlns:a16="http://schemas.microsoft.com/office/drawing/2014/main" id="{E2ABBCB6-1ED5-7AA7-722A-54CAF12D79B0}"/>
              </a:ext>
            </a:extLst>
          </p:cNvPr>
          <p:cNvSpPr>
            <a:spLocks noGrp="1"/>
          </p:cNvSpPr>
          <p:nvPr>
            <p:ph type="pic" sz="quarter" idx="21" hasCustomPrompt="1"/>
          </p:nvPr>
        </p:nvSpPr>
        <p:spPr>
          <a:xfrm>
            <a:off x="5725916" y="2188404"/>
            <a:ext cx="711661" cy="711661"/>
          </a:xfrm>
        </p:spPr>
        <p:txBody>
          <a:bodyPr>
            <a:normAutofit/>
          </a:bodyPr>
          <a:lstStyle>
            <a:lvl1pPr marL="0" indent="0" algn="ctr">
              <a:buNone/>
              <a:defRPr sz="1400">
                <a:solidFill>
                  <a:schemeClr val="bg1"/>
                </a:solidFill>
              </a:defRPr>
            </a:lvl1pPr>
          </a:lstStyle>
          <a:p>
            <a:r>
              <a:rPr lang="en-US"/>
              <a:t>Icon</a:t>
            </a:r>
          </a:p>
        </p:txBody>
      </p:sp>
      <p:sp>
        <p:nvSpPr>
          <p:cNvPr id="41" name="Text Placeholder 34">
            <a:extLst>
              <a:ext uri="{FF2B5EF4-FFF2-40B4-BE49-F238E27FC236}">
                <a16:creationId xmlns:a16="http://schemas.microsoft.com/office/drawing/2014/main" id="{FBDA924C-709A-26F8-EDF2-2F0100FC517A}"/>
              </a:ext>
            </a:extLst>
          </p:cNvPr>
          <p:cNvSpPr>
            <a:spLocks noGrp="1"/>
          </p:cNvSpPr>
          <p:nvPr>
            <p:ph type="body" sz="quarter" idx="22" hasCustomPrompt="1"/>
          </p:nvPr>
        </p:nvSpPr>
        <p:spPr>
          <a:xfrm>
            <a:off x="4964249" y="3186588"/>
            <a:ext cx="2096729" cy="291880"/>
          </a:xfrm>
        </p:spPr>
        <p:txBody>
          <a:bodyPr lIns="0" tIns="0" rIns="0" bIns="0">
            <a:noAutofit/>
          </a:bodyPr>
          <a:lstStyle>
            <a:lvl1pPr marL="0" indent="0" algn="ctr">
              <a:buNone/>
              <a:defRPr sz="2000" b="1">
                <a:solidFill>
                  <a:schemeClr val="bg1"/>
                </a:solidFill>
              </a:defRPr>
            </a:lvl1pPr>
            <a:lvl2pPr marL="457200" indent="0" algn="ctr">
              <a:buNone/>
              <a:defRPr sz="1400" b="1">
                <a:solidFill>
                  <a:schemeClr val="bg1"/>
                </a:solidFill>
              </a:defRPr>
            </a:lvl2pPr>
            <a:lvl3pPr marL="914400" indent="0" algn="ctr">
              <a:buNone/>
              <a:defRPr sz="1400" b="1">
                <a:solidFill>
                  <a:schemeClr val="bg1"/>
                </a:solidFill>
              </a:defRPr>
            </a:lvl3pPr>
            <a:lvl4pPr marL="1371600" indent="0" algn="ctr">
              <a:buNone/>
              <a:defRPr sz="1400" b="1">
                <a:solidFill>
                  <a:schemeClr val="bg1"/>
                </a:solidFill>
              </a:defRPr>
            </a:lvl4pPr>
            <a:lvl5pPr marL="1828800" indent="0" algn="ctr">
              <a:buNone/>
              <a:defRPr sz="1400" b="1">
                <a:solidFill>
                  <a:schemeClr val="bg1"/>
                </a:solidFill>
              </a:defRPr>
            </a:lvl5pPr>
          </a:lstStyle>
          <a:p>
            <a:pPr lvl="0"/>
            <a:r>
              <a:rPr lang="en-US"/>
              <a:t>Title Here</a:t>
            </a:r>
          </a:p>
        </p:txBody>
      </p:sp>
      <p:sp>
        <p:nvSpPr>
          <p:cNvPr id="42" name="Text Placeholder 36">
            <a:extLst>
              <a:ext uri="{FF2B5EF4-FFF2-40B4-BE49-F238E27FC236}">
                <a16:creationId xmlns:a16="http://schemas.microsoft.com/office/drawing/2014/main" id="{3006CF09-9D1E-A1D6-9518-E50B018A08CC}"/>
              </a:ext>
            </a:extLst>
          </p:cNvPr>
          <p:cNvSpPr>
            <a:spLocks noGrp="1"/>
          </p:cNvSpPr>
          <p:nvPr>
            <p:ph type="body" sz="quarter" idx="23" hasCustomPrompt="1"/>
          </p:nvPr>
        </p:nvSpPr>
        <p:spPr>
          <a:xfrm>
            <a:off x="4963532" y="3573403"/>
            <a:ext cx="2104115" cy="888569"/>
          </a:xfrm>
        </p:spPr>
        <p:txBody>
          <a:bodyPr>
            <a:noAutofit/>
          </a:bodyPr>
          <a:lstStyle>
            <a:lvl1pPr marL="0" indent="0" algn="ctr">
              <a:lnSpc>
                <a:spcPct val="100000"/>
              </a:lnSpc>
              <a:buNone/>
              <a:defRPr sz="1800">
                <a:solidFill>
                  <a:schemeClr val="bg1"/>
                </a:solidFill>
              </a:defRPr>
            </a:lvl1pPr>
            <a:lvl2pPr marL="457200" indent="0" algn="ctr">
              <a:buNone/>
              <a:defRPr sz="1200">
                <a:solidFill>
                  <a:schemeClr val="bg1"/>
                </a:solidFill>
              </a:defRPr>
            </a:lvl2pPr>
            <a:lvl3pPr marL="914400" indent="0" algn="ctr">
              <a:buNone/>
              <a:defRPr sz="1200">
                <a:solidFill>
                  <a:schemeClr val="bg1"/>
                </a:solidFill>
              </a:defRPr>
            </a:lvl3pPr>
            <a:lvl4pPr marL="1371600" indent="0" algn="ctr">
              <a:buNone/>
              <a:defRPr sz="1200">
                <a:solidFill>
                  <a:schemeClr val="bg1"/>
                </a:solidFill>
              </a:defRPr>
            </a:lvl4pPr>
            <a:lvl5pPr marL="1828800" indent="0" algn="ctr">
              <a:buNone/>
              <a:defRPr sz="1200">
                <a:solidFill>
                  <a:schemeClr val="bg1"/>
                </a:solidFill>
              </a:defRPr>
            </a:lvl5pPr>
          </a:lstStyle>
          <a:p>
            <a:pPr lvl="0"/>
            <a:r>
              <a:rPr lang="en-US"/>
              <a:t>Type your text here</a:t>
            </a:r>
          </a:p>
        </p:txBody>
      </p:sp>
      <p:sp>
        <p:nvSpPr>
          <p:cNvPr id="43" name="Picture Placeholder 23">
            <a:extLst>
              <a:ext uri="{FF2B5EF4-FFF2-40B4-BE49-F238E27FC236}">
                <a16:creationId xmlns:a16="http://schemas.microsoft.com/office/drawing/2014/main" id="{4A34E080-3A01-8860-BE7A-88F83065805C}"/>
              </a:ext>
            </a:extLst>
          </p:cNvPr>
          <p:cNvSpPr>
            <a:spLocks noGrp="1"/>
          </p:cNvSpPr>
          <p:nvPr>
            <p:ph type="pic" sz="quarter" idx="25" hasCustomPrompt="1"/>
          </p:nvPr>
        </p:nvSpPr>
        <p:spPr>
          <a:xfrm>
            <a:off x="8809228" y="2188404"/>
            <a:ext cx="711661" cy="711661"/>
          </a:xfrm>
        </p:spPr>
        <p:txBody>
          <a:bodyPr>
            <a:normAutofit/>
          </a:bodyPr>
          <a:lstStyle>
            <a:lvl1pPr marL="0" indent="0" algn="ctr">
              <a:buNone/>
              <a:defRPr sz="1400">
                <a:solidFill>
                  <a:schemeClr val="bg1"/>
                </a:solidFill>
              </a:defRPr>
            </a:lvl1pPr>
          </a:lstStyle>
          <a:p>
            <a:r>
              <a:rPr lang="en-US"/>
              <a:t>Icon</a:t>
            </a:r>
          </a:p>
        </p:txBody>
      </p:sp>
      <p:sp>
        <p:nvSpPr>
          <p:cNvPr id="44" name="Text Placeholder 34">
            <a:extLst>
              <a:ext uri="{FF2B5EF4-FFF2-40B4-BE49-F238E27FC236}">
                <a16:creationId xmlns:a16="http://schemas.microsoft.com/office/drawing/2014/main" id="{90BD51BC-BF87-A80E-8589-B0647508EBCF}"/>
              </a:ext>
            </a:extLst>
          </p:cNvPr>
          <p:cNvSpPr>
            <a:spLocks noGrp="1"/>
          </p:cNvSpPr>
          <p:nvPr>
            <p:ph type="body" sz="quarter" idx="26" hasCustomPrompt="1"/>
          </p:nvPr>
        </p:nvSpPr>
        <p:spPr>
          <a:xfrm>
            <a:off x="8137656" y="3186588"/>
            <a:ext cx="2096729" cy="291880"/>
          </a:xfrm>
        </p:spPr>
        <p:txBody>
          <a:bodyPr lIns="0" tIns="0" rIns="0" bIns="0">
            <a:noAutofit/>
          </a:bodyPr>
          <a:lstStyle>
            <a:lvl1pPr marL="0" indent="0" algn="ctr">
              <a:buNone/>
              <a:defRPr sz="2000" b="1">
                <a:solidFill>
                  <a:schemeClr val="bg1"/>
                </a:solidFill>
              </a:defRPr>
            </a:lvl1pPr>
            <a:lvl2pPr marL="457200" indent="0" algn="ctr">
              <a:buNone/>
              <a:defRPr sz="1400" b="1">
                <a:solidFill>
                  <a:schemeClr val="bg1"/>
                </a:solidFill>
              </a:defRPr>
            </a:lvl2pPr>
            <a:lvl3pPr marL="914400" indent="0" algn="ctr">
              <a:buNone/>
              <a:defRPr sz="1400" b="1">
                <a:solidFill>
                  <a:schemeClr val="bg1"/>
                </a:solidFill>
              </a:defRPr>
            </a:lvl3pPr>
            <a:lvl4pPr marL="1371600" indent="0" algn="ctr">
              <a:buNone/>
              <a:defRPr sz="1400" b="1">
                <a:solidFill>
                  <a:schemeClr val="bg1"/>
                </a:solidFill>
              </a:defRPr>
            </a:lvl4pPr>
            <a:lvl5pPr marL="1828800" indent="0" algn="ctr">
              <a:buNone/>
              <a:defRPr sz="1400" b="1">
                <a:solidFill>
                  <a:schemeClr val="bg1"/>
                </a:solidFill>
              </a:defRPr>
            </a:lvl5pPr>
          </a:lstStyle>
          <a:p>
            <a:pPr lvl="0"/>
            <a:r>
              <a:rPr lang="en-US"/>
              <a:t>Title Here</a:t>
            </a:r>
          </a:p>
        </p:txBody>
      </p:sp>
      <p:sp>
        <p:nvSpPr>
          <p:cNvPr id="45" name="Text Placeholder 36">
            <a:extLst>
              <a:ext uri="{FF2B5EF4-FFF2-40B4-BE49-F238E27FC236}">
                <a16:creationId xmlns:a16="http://schemas.microsoft.com/office/drawing/2014/main" id="{7E3F6806-21FB-7003-FBA0-4BCA71814509}"/>
              </a:ext>
            </a:extLst>
          </p:cNvPr>
          <p:cNvSpPr>
            <a:spLocks noGrp="1"/>
          </p:cNvSpPr>
          <p:nvPr>
            <p:ph type="body" sz="quarter" idx="27" hasCustomPrompt="1"/>
          </p:nvPr>
        </p:nvSpPr>
        <p:spPr>
          <a:xfrm>
            <a:off x="8137656" y="3573403"/>
            <a:ext cx="2104115" cy="888569"/>
          </a:xfrm>
        </p:spPr>
        <p:txBody>
          <a:bodyPr>
            <a:noAutofit/>
          </a:bodyPr>
          <a:lstStyle>
            <a:lvl1pPr marL="0" indent="0" algn="ctr">
              <a:lnSpc>
                <a:spcPct val="100000"/>
              </a:lnSpc>
              <a:buNone/>
              <a:defRPr sz="1800">
                <a:solidFill>
                  <a:schemeClr val="bg1"/>
                </a:solidFill>
              </a:defRPr>
            </a:lvl1pPr>
            <a:lvl2pPr marL="457200" indent="0" algn="ctr">
              <a:buNone/>
              <a:defRPr sz="1200">
                <a:solidFill>
                  <a:schemeClr val="bg1"/>
                </a:solidFill>
              </a:defRPr>
            </a:lvl2pPr>
            <a:lvl3pPr marL="914400" indent="0" algn="ctr">
              <a:buNone/>
              <a:defRPr sz="1200">
                <a:solidFill>
                  <a:schemeClr val="bg1"/>
                </a:solidFill>
              </a:defRPr>
            </a:lvl3pPr>
            <a:lvl4pPr marL="1371600" indent="0" algn="ctr">
              <a:buNone/>
              <a:defRPr sz="1200">
                <a:solidFill>
                  <a:schemeClr val="bg1"/>
                </a:solidFill>
              </a:defRPr>
            </a:lvl4pPr>
            <a:lvl5pPr marL="1828800" indent="0" algn="ctr">
              <a:buNone/>
              <a:defRPr sz="1200">
                <a:solidFill>
                  <a:schemeClr val="bg1"/>
                </a:solidFill>
              </a:defRPr>
            </a:lvl5pPr>
          </a:lstStyle>
          <a:p>
            <a:pPr lvl="0"/>
            <a:r>
              <a:rPr lang="en-US"/>
              <a:t>Type your text here</a:t>
            </a:r>
          </a:p>
        </p:txBody>
      </p:sp>
      <p:grpSp>
        <p:nvGrpSpPr>
          <p:cNvPr id="46" name="Group 45">
            <a:extLst>
              <a:ext uri="{FF2B5EF4-FFF2-40B4-BE49-F238E27FC236}">
                <a16:creationId xmlns:a16="http://schemas.microsoft.com/office/drawing/2014/main" id="{B5D47C52-D175-824D-B9EC-652BA73A3674}"/>
              </a:ext>
            </a:extLst>
          </p:cNvPr>
          <p:cNvGrpSpPr/>
          <p:nvPr userDrawn="1"/>
        </p:nvGrpSpPr>
        <p:grpSpPr>
          <a:xfrm>
            <a:off x="7451448" y="3262056"/>
            <a:ext cx="392809" cy="392809"/>
            <a:chOff x="0" y="0"/>
            <a:chExt cx="6350000" cy="6350000"/>
          </a:xfrm>
        </p:grpSpPr>
        <p:sp>
          <p:nvSpPr>
            <p:cNvPr id="55" name="Freeform 13">
              <a:extLst>
                <a:ext uri="{FF2B5EF4-FFF2-40B4-BE49-F238E27FC236}">
                  <a16:creationId xmlns:a16="http://schemas.microsoft.com/office/drawing/2014/main" id="{8990D908-D77B-8371-01CE-B975D396C55E}"/>
                </a:ext>
              </a:extLst>
            </p:cNvPr>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path>
              </a:pathLst>
            </a:custGeom>
            <a:solidFill>
              <a:srgbClr val="FFFFFF"/>
            </a:solidFill>
          </p:spPr>
          <p:txBody>
            <a:bodyPr/>
            <a:lstStyle/>
            <a:p>
              <a:endParaRPr lang="en-US"/>
            </a:p>
          </p:txBody>
        </p:sp>
      </p:grpSp>
      <p:sp>
        <p:nvSpPr>
          <p:cNvPr id="56" name="Freeform 14">
            <a:extLst>
              <a:ext uri="{FF2B5EF4-FFF2-40B4-BE49-F238E27FC236}">
                <a16:creationId xmlns:a16="http://schemas.microsoft.com/office/drawing/2014/main" id="{525B1695-EDBE-E6EC-15B3-DF160A3D1632}"/>
              </a:ext>
            </a:extLst>
          </p:cNvPr>
          <p:cNvSpPr/>
          <p:nvPr userDrawn="1"/>
        </p:nvSpPr>
        <p:spPr>
          <a:xfrm>
            <a:off x="7601101" y="3376332"/>
            <a:ext cx="112338" cy="192442"/>
          </a:xfrm>
          <a:custGeom>
            <a:avLst/>
            <a:gdLst/>
            <a:ahLst/>
            <a:cxnLst/>
            <a:rect l="l" t="t" r="r" b="b"/>
            <a:pathLst>
              <a:path w="144806" h="248061">
                <a:moveTo>
                  <a:pt x="0" y="0"/>
                </a:moveTo>
                <a:lnTo>
                  <a:pt x="144806" y="0"/>
                </a:lnTo>
                <a:lnTo>
                  <a:pt x="144806" y="248062"/>
                </a:lnTo>
                <a:lnTo>
                  <a:pt x="0" y="24806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2" name="Title 1">
            <a:extLst>
              <a:ext uri="{FF2B5EF4-FFF2-40B4-BE49-F238E27FC236}">
                <a16:creationId xmlns:a16="http://schemas.microsoft.com/office/drawing/2014/main" id="{024640D1-1D21-5AAC-FB9A-BC85B048E535}"/>
              </a:ext>
            </a:extLst>
          </p:cNvPr>
          <p:cNvSpPr>
            <a:spLocks noGrp="1"/>
          </p:cNvSpPr>
          <p:nvPr>
            <p:ph type="title"/>
          </p:nvPr>
        </p:nvSpPr>
        <p:spPr>
          <a:xfrm>
            <a:off x="836720" y="625670"/>
            <a:ext cx="10515600" cy="609398"/>
          </a:xfrm>
        </p:spPr>
        <p:txBody>
          <a:bodyPr lIns="0" tIns="0" rIns="0" bIns="0" anchor="t" anchorCtr="0">
            <a:spAutoFit/>
          </a:bodyPr>
          <a:lstStyle>
            <a:lvl1pPr algn="ctr">
              <a:defRPr/>
            </a:lvl1pPr>
          </a:lstStyle>
          <a:p>
            <a:r>
              <a:rPr lang="en-US"/>
              <a:t>Click to edit Master title style</a:t>
            </a:r>
          </a:p>
        </p:txBody>
      </p:sp>
      <p:sp>
        <p:nvSpPr>
          <p:cNvPr id="54" name="Text Placeholder 12">
            <a:extLst>
              <a:ext uri="{FF2B5EF4-FFF2-40B4-BE49-F238E27FC236}">
                <a16:creationId xmlns:a16="http://schemas.microsoft.com/office/drawing/2014/main" id="{0A3FA54A-538E-4BA6-2A54-4456B872C783}"/>
              </a:ext>
            </a:extLst>
          </p:cNvPr>
          <p:cNvSpPr>
            <a:spLocks noGrp="1"/>
          </p:cNvSpPr>
          <p:nvPr>
            <p:ph type="body" sz="quarter" idx="24" hasCustomPrompt="1"/>
          </p:nvPr>
        </p:nvSpPr>
        <p:spPr>
          <a:xfrm>
            <a:off x="-1" y="1253687"/>
            <a:ext cx="12192000" cy="330804"/>
          </a:xfrm>
        </p:spPr>
        <p:txBody>
          <a:bodyPr lIns="0" tIns="0" rIns="0" bIns="0" anchor="ctr" anchorCtr="0">
            <a:noAutofit/>
          </a:bodyPr>
          <a:lstStyle>
            <a:lvl1pPr marL="0" indent="0" algn="ctr">
              <a:lnSpc>
                <a:spcPct val="100000"/>
              </a:lnSpc>
              <a:spcBef>
                <a:spcPts val="0"/>
              </a:spcBef>
              <a:buNone/>
              <a:defRPr sz="2400" cap="all" spc="250" baseline="0">
                <a:solidFill>
                  <a:srgbClr val="0E406A"/>
                </a:solidFill>
              </a:defRPr>
            </a:lvl1pPr>
            <a:lvl2pPr marL="457200" indent="0">
              <a:lnSpc>
                <a:spcPct val="100000"/>
              </a:lnSpc>
              <a:spcBef>
                <a:spcPts val="0"/>
              </a:spcBef>
              <a:buNone/>
              <a:defRPr sz="1600" cap="all" spc="250" baseline="0">
                <a:solidFill>
                  <a:srgbClr val="D34727"/>
                </a:solidFill>
              </a:defRPr>
            </a:lvl2pPr>
            <a:lvl3pPr marL="914400" indent="0">
              <a:lnSpc>
                <a:spcPct val="100000"/>
              </a:lnSpc>
              <a:spcBef>
                <a:spcPts val="0"/>
              </a:spcBef>
              <a:buNone/>
              <a:defRPr sz="1600" cap="all" spc="250" baseline="0">
                <a:solidFill>
                  <a:srgbClr val="D34727"/>
                </a:solidFill>
              </a:defRPr>
            </a:lvl3pPr>
            <a:lvl4pPr marL="1371600" indent="0">
              <a:lnSpc>
                <a:spcPct val="100000"/>
              </a:lnSpc>
              <a:spcBef>
                <a:spcPts val="0"/>
              </a:spcBef>
              <a:buNone/>
              <a:defRPr sz="1600" cap="all" spc="250" baseline="0">
                <a:solidFill>
                  <a:srgbClr val="D34727"/>
                </a:solidFill>
              </a:defRPr>
            </a:lvl4pPr>
            <a:lvl5pPr marL="1828800" indent="0">
              <a:lnSpc>
                <a:spcPct val="100000"/>
              </a:lnSpc>
              <a:spcBef>
                <a:spcPts val="0"/>
              </a:spcBef>
              <a:buNone/>
              <a:defRPr sz="1600" cap="all" spc="250" baseline="0">
                <a:solidFill>
                  <a:srgbClr val="D34727"/>
                </a:solidFill>
              </a:defRPr>
            </a:lvl5pPr>
          </a:lstStyle>
          <a:p>
            <a:pPr lvl="0"/>
            <a:r>
              <a:rPr lang="en-US"/>
              <a:t>SUBTITLE – DELETE IF NONE</a:t>
            </a:r>
          </a:p>
        </p:txBody>
      </p:sp>
      <p:sp>
        <p:nvSpPr>
          <p:cNvPr id="60" name="Text Placeholder 9">
            <a:extLst>
              <a:ext uri="{FF2B5EF4-FFF2-40B4-BE49-F238E27FC236}">
                <a16:creationId xmlns:a16="http://schemas.microsoft.com/office/drawing/2014/main" id="{B2138D77-2DF6-7BA9-E720-BAD0CB9212BD}"/>
              </a:ext>
            </a:extLst>
          </p:cNvPr>
          <p:cNvSpPr>
            <a:spLocks noGrp="1"/>
          </p:cNvSpPr>
          <p:nvPr>
            <p:ph type="body" sz="quarter" idx="28" hasCustomPrompt="1"/>
          </p:nvPr>
        </p:nvSpPr>
        <p:spPr>
          <a:xfrm>
            <a:off x="1010652" y="6055409"/>
            <a:ext cx="5298069" cy="323148"/>
          </a:xfrm>
        </p:spPr>
        <p:txBody>
          <a:bodyPr lIns="0" tIns="0" rIns="0" bIns="0" anchor="ctr" anchorCtr="0">
            <a:noAutofit/>
          </a:bodyPr>
          <a:lstStyle>
            <a:lvl1pPr marL="0" indent="0" algn="l">
              <a:lnSpc>
                <a:spcPct val="100000"/>
              </a:lnSpc>
              <a:spcBef>
                <a:spcPts val="0"/>
              </a:spcBef>
              <a:buNone/>
              <a:defRPr sz="1100" kern="0" cap="all" spc="300" baseline="0">
                <a:solidFill>
                  <a:srgbClr val="883939"/>
                </a:solidFill>
              </a:defRPr>
            </a:lvl1pPr>
            <a:lvl2pPr marL="457200" indent="0" algn="r">
              <a:lnSpc>
                <a:spcPct val="100000"/>
              </a:lnSpc>
              <a:spcBef>
                <a:spcPts val="0"/>
              </a:spcBef>
              <a:buNone/>
              <a:defRPr sz="1100" kern="0" cap="all" spc="300" baseline="0">
                <a:solidFill>
                  <a:srgbClr val="B6B0A2"/>
                </a:solidFill>
              </a:defRPr>
            </a:lvl2pPr>
            <a:lvl3pPr marL="914400" indent="0" algn="r">
              <a:lnSpc>
                <a:spcPct val="100000"/>
              </a:lnSpc>
              <a:spcBef>
                <a:spcPts val="0"/>
              </a:spcBef>
              <a:buNone/>
              <a:defRPr sz="1100" kern="0" cap="all" spc="300" baseline="0">
                <a:solidFill>
                  <a:srgbClr val="B6B0A2"/>
                </a:solidFill>
              </a:defRPr>
            </a:lvl3pPr>
            <a:lvl4pPr marL="1371600" indent="0" algn="r">
              <a:lnSpc>
                <a:spcPct val="100000"/>
              </a:lnSpc>
              <a:spcBef>
                <a:spcPts val="0"/>
              </a:spcBef>
              <a:buNone/>
              <a:defRPr sz="1100" kern="0" cap="all" spc="300" baseline="0">
                <a:solidFill>
                  <a:srgbClr val="B6B0A2"/>
                </a:solidFill>
              </a:defRPr>
            </a:lvl4pPr>
            <a:lvl5pPr marL="1828800" indent="0" algn="r">
              <a:lnSpc>
                <a:spcPct val="100000"/>
              </a:lnSpc>
              <a:spcBef>
                <a:spcPts val="0"/>
              </a:spcBef>
              <a:buNone/>
              <a:defRPr sz="1100" kern="0" cap="all" spc="300" baseline="0">
                <a:solidFill>
                  <a:srgbClr val="B6B0A2"/>
                </a:solidFill>
              </a:defRPr>
            </a:lvl5pPr>
          </a:lstStyle>
          <a:p>
            <a:pPr lvl="0"/>
            <a:r>
              <a:rPr lang="en-US"/>
              <a:t>TITLE OF presentation</a:t>
            </a:r>
          </a:p>
        </p:txBody>
      </p:sp>
      <p:sp>
        <p:nvSpPr>
          <p:cNvPr id="61" name="Text Placeholder 9">
            <a:extLst>
              <a:ext uri="{FF2B5EF4-FFF2-40B4-BE49-F238E27FC236}">
                <a16:creationId xmlns:a16="http://schemas.microsoft.com/office/drawing/2014/main" id="{F33998F9-0CC2-32E4-B073-AF7DE19F57BC}"/>
              </a:ext>
            </a:extLst>
          </p:cNvPr>
          <p:cNvSpPr>
            <a:spLocks noGrp="1"/>
          </p:cNvSpPr>
          <p:nvPr>
            <p:ph type="body" sz="quarter" idx="29" hasCustomPrompt="1"/>
          </p:nvPr>
        </p:nvSpPr>
        <p:spPr>
          <a:xfrm>
            <a:off x="7507207" y="6055409"/>
            <a:ext cx="4150174" cy="323148"/>
          </a:xfrm>
        </p:spPr>
        <p:txBody>
          <a:bodyPr lIns="0" tIns="0" rIns="0" bIns="0" anchor="ctr" anchorCtr="0">
            <a:noAutofit/>
          </a:bodyPr>
          <a:lstStyle>
            <a:lvl1pPr marL="0" indent="0" algn="r">
              <a:lnSpc>
                <a:spcPct val="100000"/>
              </a:lnSpc>
              <a:spcBef>
                <a:spcPts val="0"/>
              </a:spcBef>
              <a:buNone/>
              <a:defRPr sz="1100" kern="0" cap="none" spc="300" baseline="0">
                <a:solidFill>
                  <a:srgbClr val="883939"/>
                </a:solidFill>
              </a:defRPr>
            </a:lvl1pPr>
            <a:lvl2pPr marL="457200" indent="0" algn="r">
              <a:lnSpc>
                <a:spcPct val="100000"/>
              </a:lnSpc>
              <a:spcBef>
                <a:spcPts val="0"/>
              </a:spcBef>
              <a:buNone/>
              <a:defRPr sz="1100" kern="0" cap="all" spc="300" baseline="0">
                <a:solidFill>
                  <a:srgbClr val="B6B0A2"/>
                </a:solidFill>
              </a:defRPr>
            </a:lvl2pPr>
            <a:lvl3pPr marL="914400" indent="0" algn="r">
              <a:lnSpc>
                <a:spcPct val="100000"/>
              </a:lnSpc>
              <a:spcBef>
                <a:spcPts val="0"/>
              </a:spcBef>
              <a:buNone/>
              <a:defRPr sz="1100" kern="0" cap="all" spc="300" baseline="0">
                <a:solidFill>
                  <a:srgbClr val="B6B0A2"/>
                </a:solidFill>
              </a:defRPr>
            </a:lvl3pPr>
            <a:lvl4pPr marL="1371600" indent="0" algn="r">
              <a:lnSpc>
                <a:spcPct val="100000"/>
              </a:lnSpc>
              <a:spcBef>
                <a:spcPts val="0"/>
              </a:spcBef>
              <a:buNone/>
              <a:defRPr sz="1100" kern="0" cap="all" spc="300" baseline="0">
                <a:solidFill>
                  <a:srgbClr val="B6B0A2"/>
                </a:solidFill>
              </a:defRPr>
            </a:lvl4pPr>
            <a:lvl5pPr marL="1828800" indent="0" algn="r">
              <a:lnSpc>
                <a:spcPct val="100000"/>
              </a:lnSpc>
              <a:spcBef>
                <a:spcPts val="0"/>
              </a:spcBef>
              <a:buNone/>
              <a:defRPr sz="1100" kern="0" cap="all" spc="300" baseline="0">
                <a:solidFill>
                  <a:srgbClr val="B6B0A2"/>
                </a:solidFill>
              </a:defRPr>
            </a:lvl5pPr>
          </a:lstStyle>
          <a:p>
            <a:pPr lvl="0"/>
            <a:r>
              <a:rPr lang="en-US"/>
              <a:t>Website.nd.gov</a:t>
            </a:r>
          </a:p>
        </p:txBody>
      </p:sp>
      <p:pic>
        <p:nvPicPr>
          <p:cNvPr id="62" name="Picture 61">
            <a:extLst>
              <a:ext uri="{FF2B5EF4-FFF2-40B4-BE49-F238E27FC236}">
                <a16:creationId xmlns:a16="http://schemas.microsoft.com/office/drawing/2014/main" id="{AEE8566B-AAA8-5471-5199-25960557EFC3}"/>
              </a:ext>
            </a:extLst>
          </p:cNvPr>
          <p:cNvPicPr>
            <a:picLocks noChangeAspect="1"/>
          </p:cNvPicPr>
          <p:nvPr userDrawn="1"/>
        </p:nvPicPr>
        <p:blipFill>
          <a:blip r:embed="rId3"/>
          <a:srcRect/>
          <a:stretch/>
        </p:blipFill>
        <p:spPr>
          <a:xfrm>
            <a:off x="625885" y="6075607"/>
            <a:ext cx="323147" cy="282753"/>
          </a:xfrm>
          <a:prstGeom prst="rect">
            <a:avLst/>
          </a:prstGeom>
        </p:spPr>
      </p:pic>
      <p:sp>
        <p:nvSpPr>
          <p:cNvPr id="63" name="Text Placeholder 15">
            <a:extLst>
              <a:ext uri="{FF2B5EF4-FFF2-40B4-BE49-F238E27FC236}">
                <a16:creationId xmlns:a16="http://schemas.microsoft.com/office/drawing/2014/main" id="{A6FD7ECC-93C5-049D-2A32-96B2E63FB7F4}"/>
              </a:ext>
            </a:extLst>
          </p:cNvPr>
          <p:cNvSpPr>
            <a:spLocks noGrp="1"/>
          </p:cNvSpPr>
          <p:nvPr>
            <p:ph type="body" sz="quarter" idx="17" hasCustomPrompt="1"/>
          </p:nvPr>
        </p:nvSpPr>
        <p:spPr>
          <a:xfrm>
            <a:off x="625883" y="5183444"/>
            <a:ext cx="11031497" cy="607756"/>
          </a:xfrm>
        </p:spPr>
        <p:txBody>
          <a:bodyPr lIns="0" tIns="0" rIns="0" bIns="0">
            <a:normAutofit/>
          </a:bodyPr>
          <a:lstStyle>
            <a:lvl1pPr marL="0" indent="0" algn="ctr">
              <a:lnSpc>
                <a:spcPct val="100000"/>
              </a:lnSpc>
              <a:spcBef>
                <a:spcPts val="0"/>
              </a:spcBef>
              <a:buNone/>
              <a:defRPr sz="1800">
                <a:solidFill>
                  <a:srgbClr val="080808"/>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text here</a:t>
            </a:r>
          </a:p>
        </p:txBody>
      </p:sp>
    </p:spTree>
    <p:extLst>
      <p:ext uri="{BB962C8B-B14F-4D97-AF65-F5344CB8AC3E}">
        <p14:creationId xmlns:p14="http://schemas.microsoft.com/office/powerpoint/2010/main" val="24490789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Infographic/Chart in Midd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640D1-1D21-5AAC-FB9A-BC85B048E535}"/>
              </a:ext>
            </a:extLst>
          </p:cNvPr>
          <p:cNvSpPr>
            <a:spLocks noGrp="1"/>
          </p:cNvSpPr>
          <p:nvPr>
            <p:ph type="title"/>
          </p:nvPr>
        </p:nvSpPr>
        <p:spPr>
          <a:xfrm>
            <a:off x="836720" y="625670"/>
            <a:ext cx="10515600" cy="609398"/>
          </a:xfrm>
        </p:spPr>
        <p:txBody>
          <a:bodyPr lIns="0" tIns="0" rIns="0" bIns="0" anchor="t" anchorCtr="0">
            <a:spAutoFit/>
          </a:bodyPr>
          <a:lstStyle>
            <a:lvl1pPr algn="ctr">
              <a:defRPr>
                <a:solidFill>
                  <a:srgbClr val="388685"/>
                </a:solidFill>
              </a:defRPr>
            </a:lvl1pPr>
          </a:lstStyle>
          <a:p>
            <a:r>
              <a:rPr lang="en-US"/>
              <a:t>Click to edit Master title style</a:t>
            </a:r>
          </a:p>
        </p:txBody>
      </p:sp>
      <p:sp>
        <p:nvSpPr>
          <p:cNvPr id="35" name="Content Placeholder 34">
            <a:extLst>
              <a:ext uri="{FF2B5EF4-FFF2-40B4-BE49-F238E27FC236}">
                <a16:creationId xmlns:a16="http://schemas.microsoft.com/office/drawing/2014/main" id="{3B94A537-F7B0-2730-7E92-FA6C97AD25AD}"/>
              </a:ext>
            </a:extLst>
          </p:cNvPr>
          <p:cNvSpPr>
            <a:spLocks noGrp="1"/>
          </p:cNvSpPr>
          <p:nvPr>
            <p:ph sz="quarter" idx="13" hasCustomPrompt="1"/>
          </p:nvPr>
        </p:nvSpPr>
        <p:spPr>
          <a:xfrm>
            <a:off x="4305300" y="2009263"/>
            <a:ext cx="3686175" cy="3809076"/>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Insert infographic or chart</a:t>
            </a:r>
          </a:p>
        </p:txBody>
      </p:sp>
      <p:sp>
        <p:nvSpPr>
          <p:cNvPr id="37" name="Text Placeholder 36">
            <a:extLst>
              <a:ext uri="{FF2B5EF4-FFF2-40B4-BE49-F238E27FC236}">
                <a16:creationId xmlns:a16="http://schemas.microsoft.com/office/drawing/2014/main" id="{0B1C790E-D382-C58C-4C3C-87BBE15B4B41}"/>
              </a:ext>
            </a:extLst>
          </p:cNvPr>
          <p:cNvSpPr>
            <a:spLocks noGrp="1"/>
          </p:cNvSpPr>
          <p:nvPr>
            <p:ph type="body" sz="quarter" idx="14" hasCustomPrompt="1"/>
          </p:nvPr>
        </p:nvSpPr>
        <p:spPr>
          <a:xfrm>
            <a:off x="762000" y="2009263"/>
            <a:ext cx="2933055" cy="276999"/>
          </a:xfrm>
        </p:spPr>
        <p:txBody>
          <a:bodyPr wrap="square" lIns="0" tIns="0" rIns="0" bIns="0">
            <a:spAutoFit/>
          </a:bodyPr>
          <a:lstStyle>
            <a:lvl1pPr marL="0" indent="0" algn="r">
              <a:buNone/>
              <a:defRPr sz="2000" b="1">
                <a:solidFill>
                  <a:srgbClr val="0F416B"/>
                </a:solidFill>
              </a:defRPr>
            </a:lvl1pPr>
            <a:lvl2pPr marL="457200" indent="0" algn="r">
              <a:buNone/>
              <a:defRPr sz="1600" b="1">
                <a:solidFill>
                  <a:srgbClr val="0E406A"/>
                </a:solidFill>
              </a:defRPr>
            </a:lvl2pPr>
            <a:lvl3pPr marL="914400" indent="0" algn="r">
              <a:buNone/>
              <a:defRPr sz="1600" b="1">
                <a:solidFill>
                  <a:srgbClr val="0E406A"/>
                </a:solidFill>
              </a:defRPr>
            </a:lvl3pPr>
            <a:lvl4pPr marL="1371600" indent="0" algn="r">
              <a:buNone/>
              <a:defRPr sz="1600" b="1">
                <a:solidFill>
                  <a:srgbClr val="0E406A"/>
                </a:solidFill>
              </a:defRPr>
            </a:lvl4pPr>
            <a:lvl5pPr marL="1828800" indent="0" algn="r">
              <a:buNone/>
              <a:defRPr sz="1600" b="1">
                <a:solidFill>
                  <a:srgbClr val="0E406A"/>
                </a:solidFill>
              </a:defRPr>
            </a:lvl5pPr>
          </a:lstStyle>
          <a:p>
            <a:pPr lvl="0"/>
            <a:r>
              <a:rPr lang="en-US"/>
              <a:t>Title 01</a:t>
            </a:r>
          </a:p>
        </p:txBody>
      </p:sp>
      <p:sp>
        <p:nvSpPr>
          <p:cNvPr id="38" name="Text Placeholder 36">
            <a:extLst>
              <a:ext uri="{FF2B5EF4-FFF2-40B4-BE49-F238E27FC236}">
                <a16:creationId xmlns:a16="http://schemas.microsoft.com/office/drawing/2014/main" id="{F655E6E6-5D14-7C8B-1FCC-B006B39587B7}"/>
              </a:ext>
            </a:extLst>
          </p:cNvPr>
          <p:cNvSpPr>
            <a:spLocks noGrp="1"/>
          </p:cNvSpPr>
          <p:nvPr>
            <p:ph type="body" sz="quarter" idx="15" hasCustomPrompt="1"/>
          </p:nvPr>
        </p:nvSpPr>
        <p:spPr>
          <a:xfrm>
            <a:off x="762000" y="4078050"/>
            <a:ext cx="2933055" cy="276999"/>
          </a:xfrm>
        </p:spPr>
        <p:txBody>
          <a:bodyPr wrap="square" lIns="0" tIns="0" rIns="0" bIns="0">
            <a:spAutoFit/>
          </a:bodyPr>
          <a:lstStyle>
            <a:lvl1pPr marL="0" indent="0" algn="r">
              <a:buNone/>
              <a:defRPr sz="2000" b="1">
                <a:solidFill>
                  <a:srgbClr val="0F416B"/>
                </a:solidFill>
              </a:defRPr>
            </a:lvl1pPr>
            <a:lvl2pPr marL="457200" indent="0" algn="r">
              <a:buNone/>
              <a:defRPr sz="1600" b="1">
                <a:solidFill>
                  <a:srgbClr val="0E406A"/>
                </a:solidFill>
              </a:defRPr>
            </a:lvl2pPr>
            <a:lvl3pPr marL="914400" indent="0" algn="r">
              <a:buNone/>
              <a:defRPr sz="1600" b="1">
                <a:solidFill>
                  <a:srgbClr val="0E406A"/>
                </a:solidFill>
              </a:defRPr>
            </a:lvl3pPr>
            <a:lvl4pPr marL="1371600" indent="0" algn="r">
              <a:buNone/>
              <a:defRPr sz="1600" b="1">
                <a:solidFill>
                  <a:srgbClr val="0E406A"/>
                </a:solidFill>
              </a:defRPr>
            </a:lvl4pPr>
            <a:lvl5pPr marL="1828800" indent="0" algn="r">
              <a:buNone/>
              <a:defRPr sz="1600" b="1">
                <a:solidFill>
                  <a:srgbClr val="0E406A"/>
                </a:solidFill>
              </a:defRPr>
            </a:lvl5pPr>
          </a:lstStyle>
          <a:p>
            <a:pPr lvl="0"/>
            <a:r>
              <a:rPr lang="en-US"/>
              <a:t>Title 01</a:t>
            </a:r>
          </a:p>
        </p:txBody>
      </p:sp>
      <p:sp>
        <p:nvSpPr>
          <p:cNvPr id="39" name="Text Placeholder 36">
            <a:extLst>
              <a:ext uri="{FF2B5EF4-FFF2-40B4-BE49-F238E27FC236}">
                <a16:creationId xmlns:a16="http://schemas.microsoft.com/office/drawing/2014/main" id="{8A9511E0-42E4-DD75-27AB-50837CE70759}"/>
              </a:ext>
            </a:extLst>
          </p:cNvPr>
          <p:cNvSpPr>
            <a:spLocks noGrp="1"/>
          </p:cNvSpPr>
          <p:nvPr>
            <p:ph type="body" sz="quarter" idx="16" hasCustomPrompt="1"/>
          </p:nvPr>
        </p:nvSpPr>
        <p:spPr>
          <a:xfrm>
            <a:off x="8487752" y="1997623"/>
            <a:ext cx="2933055" cy="276999"/>
          </a:xfrm>
        </p:spPr>
        <p:txBody>
          <a:bodyPr wrap="square" lIns="0" tIns="0" rIns="0" bIns="0">
            <a:spAutoFit/>
          </a:bodyPr>
          <a:lstStyle>
            <a:lvl1pPr marL="0" indent="0" algn="l">
              <a:buNone/>
              <a:defRPr sz="2000" b="1">
                <a:solidFill>
                  <a:srgbClr val="0F416B"/>
                </a:solidFill>
              </a:defRPr>
            </a:lvl1pPr>
            <a:lvl2pPr marL="457200" indent="0" algn="r">
              <a:buNone/>
              <a:defRPr sz="1600" b="1">
                <a:solidFill>
                  <a:srgbClr val="0E406A"/>
                </a:solidFill>
              </a:defRPr>
            </a:lvl2pPr>
            <a:lvl3pPr marL="914400" indent="0" algn="r">
              <a:buNone/>
              <a:defRPr sz="1600" b="1">
                <a:solidFill>
                  <a:srgbClr val="0E406A"/>
                </a:solidFill>
              </a:defRPr>
            </a:lvl3pPr>
            <a:lvl4pPr marL="1371600" indent="0" algn="r">
              <a:buNone/>
              <a:defRPr sz="1600" b="1">
                <a:solidFill>
                  <a:srgbClr val="0E406A"/>
                </a:solidFill>
              </a:defRPr>
            </a:lvl4pPr>
            <a:lvl5pPr marL="1828800" indent="0" algn="r">
              <a:buNone/>
              <a:defRPr sz="1600" b="1">
                <a:solidFill>
                  <a:srgbClr val="0E406A"/>
                </a:solidFill>
              </a:defRPr>
            </a:lvl5pPr>
          </a:lstStyle>
          <a:p>
            <a:pPr lvl="0"/>
            <a:r>
              <a:rPr lang="en-US"/>
              <a:t>Title 01</a:t>
            </a:r>
          </a:p>
        </p:txBody>
      </p:sp>
      <p:sp>
        <p:nvSpPr>
          <p:cNvPr id="40" name="Text Placeholder 36">
            <a:extLst>
              <a:ext uri="{FF2B5EF4-FFF2-40B4-BE49-F238E27FC236}">
                <a16:creationId xmlns:a16="http://schemas.microsoft.com/office/drawing/2014/main" id="{F1F99B43-FF36-926F-2634-9579BD7E0C36}"/>
              </a:ext>
            </a:extLst>
          </p:cNvPr>
          <p:cNvSpPr>
            <a:spLocks noGrp="1"/>
          </p:cNvSpPr>
          <p:nvPr>
            <p:ph type="body" sz="quarter" idx="17" hasCustomPrompt="1"/>
          </p:nvPr>
        </p:nvSpPr>
        <p:spPr>
          <a:xfrm>
            <a:off x="8487752" y="4078050"/>
            <a:ext cx="2941637" cy="276999"/>
          </a:xfrm>
        </p:spPr>
        <p:txBody>
          <a:bodyPr wrap="square" lIns="0" tIns="0" rIns="0" bIns="0">
            <a:spAutoFit/>
          </a:bodyPr>
          <a:lstStyle>
            <a:lvl1pPr marL="0" indent="0" algn="l">
              <a:buNone/>
              <a:defRPr sz="2000" b="1">
                <a:solidFill>
                  <a:srgbClr val="0F416B"/>
                </a:solidFill>
              </a:defRPr>
            </a:lvl1pPr>
            <a:lvl2pPr marL="457200" indent="0" algn="r">
              <a:buNone/>
              <a:defRPr sz="1600" b="1">
                <a:solidFill>
                  <a:srgbClr val="0E406A"/>
                </a:solidFill>
              </a:defRPr>
            </a:lvl2pPr>
            <a:lvl3pPr marL="914400" indent="0" algn="r">
              <a:buNone/>
              <a:defRPr sz="1600" b="1">
                <a:solidFill>
                  <a:srgbClr val="0E406A"/>
                </a:solidFill>
              </a:defRPr>
            </a:lvl3pPr>
            <a:lvl4pPr marL="1371600" indent="0" algn="r">
              <a:buNone/>
              <a:defRPr sz="1600" b="1">
                <a:solidFill>
                  <a:srgbClr val="0E406A"/>
                </a:solidFill>
              </a:defRPr>
            </a:lvl4pPr>
            <a:lvl5pPr marL="1828800" indent="0" algn="r">
              <a:buNone/>
              <a:defRPr sz="1600" b="1">
                <a:solidFill>
                  <a:srgbClr val="0E406A"/>
                </a:solidFill>
              </a:defRPr>
            </a:lvl5pPr>
          </a:lstStyle>
          <a:p>
            <a:pPr lvl="0"/>
            <a:r>
              <a:rPr lang="en-US"/>
              <a:t>Title 01</a:t>
            </a:r>
          </a:p>
        </p:txBody>
      </p:sp>
      <p:sp>
        <p:nvSpPr>
          <p:cNvPr id="47" name="Text Placeholder 46">
            <a:extLst>
              <a:ext uri="{FF2B5EF4-FFF2-40B4-BE49-F238E27FC236}">
                <a16:creationId xmlns:a16="http://schemas.microsoft.com/office/drawing/2014/main" id="{350D7F2D-57A9-1EE3-7B9D-018684651D2A}"/>
              </a:ext>
            </a:extLst>
          </p:cNvPr>
          <p:cNvSpPr>
            <a:spLocks noGrp="1"/>
          </p:cNvSpPr>
          <p:nvPr>
            <p:ph type="body" sz="quarter" idx="20" hasCustomPrompt="1"/>
          </p:nvPr>
        </p:nvSpPr>
        <p:spPr>
          <a:xfrm>
            <a:off x="8488363" y="2320803"/>
            <a:ext cx="2941637" cy="1423532"/>
          </a:xfrm>
        </p:spPr>
        <p:txBody>
          <a:bodyPr lIns="0" tIns="0" rIns="0" bIns="0">
            <a:normAutofit/>
          </a:bodyPr>
          <a:lstStyle>
            <a:lvl1pPr marL="0" indent="0">
              <a:lnSpc>
                <a:spcPct val="100000"/>
              </a:lnSpc>
              <a:spcBef>
                <a:spcPts val="0"/>
              </a:spcBef>
              <a:buNone/>
              <a:defRPr sz="1800">
                <a:solidFill>
                  <a:srgbClr val="080808"/>
                </a:solidFill>
              </a:defRPr>
            </a:lvl1pPr>
          </a:lstStyle>
          <a:p>
            <a:pPr lvl="0"/>
            <a:r>
              <a:rPr lang="en-US"/>
              <a:t>Insert Text</a:t>
            </a:r>
          </a:p>
        </p:txBody>
      </p:sp>
      <p:sp>
        <p:nvSpPr>
          <p:cNvPr id="48" name="Text Placeholder 46">
            <a:extLst>
              <a:ext uri="{FF2B5EF4-FFF2-40B4-BE49-F238E27FC236}">
                <a16:creationId xmlns:a16="http://schemas.microsoft.com/office/drawing/2014/main" id="{08284C2C-7B8E-35FC-76FC-396D8E625C10}"/>
              </a:ext>
            </a:extLst>
          </p:cNvPr>
          <p:cNvSpPr>
            <a:spLocks noGrp="1"/>
          </p:cNvSpPr>
          <p:nvPr>
            <p:ph type="body" sz="quarter" idx="21" hasCustomPrompt="1"/>
          </p:nvPr>
        </p:nvSpPr>
        <p:spPr>
          <a:xfrm>
            <a:off x="8488363" y="4413857"/>
            <a:ext cx="2941637" cy="1404482"/>
          </a:xfrm>
        </p:spPr>
        <p:txBody>
          <a:bodyPr lIns="0" tIns="0" rIns="0" bIns="0">
            <a:normAutofit/>
          </a:bodyPr>
          <a:lstStyle>
            <a:lvl1pPr marL="0" indent="0">
              <a:lnSpc>
                <a:spcPct val="100000"/>
              </a:lnSpc>
              <a:buNone/>
              <a:defRPr lang="en-US" sz="1800" kern="1200" dirty="0">
                <a:solidFill>
                  <a:srgbClr val="080808"/>
                </a:solidFill>
                <a:latin typeface="+mn-lt"/>
                <a:ea typeface="+mn-ea"/>
                <a:cs typeface="+mn-cs"/>
              </a:defRPr>
            </a:lvl1pPr>
          </a:lstStyle>
          <a:p>
            <a:pPr marL="0" lvl="0" indent="0" algn="l" defTabSz="914400" rtl="0" eaLnBrk="1" latinLnBrk="0" hangingPunct="1">
              <a:lnSpc>
                <a:spcPts val="2200"/>
              </a:lnSpc>
              <a:spcBef>
                <a:spcPts val="0"/>
              </a:spcBef>
              <a:buFont typeface="Arial" panose="020B0604020202020204" pitchFamily="34" charset="0"/>
              <a:buNone/>
            </a:pPr>
            <a:r>
              <a:rPr lang="en-US"/>
              <a:t>Insert Text</a:t>
            </a:r>
          </a:p>
        </p:txBody>
      </p:sp>
      <p:sp>
        <p:nvSpPr>
          <p:cNvPr id="49" name="Text Placeholder 46">
            <a:extLst>
              <a:ext uri="{FF2B5EF4-FFF2-40B4-BE49-F238E27FC236}">
                <a16:creationId xmlns:a16="http://schemas.microsoft.com/office/drawing/2014/main" id="{DD9FC1AC-50A1-5D7A-4774-E4C569A1EC74}"/>
              </a:ext>
            </a:extLst>
          </p:cNvPr>
          <p:cNvSpPr>
            <a:spLocks noGrp="1"/>
          </p:cNvSpPr>
          <p:nvPr>
            <p:ph type="body" sz="quarter" idx="22" hasCustomPrompt="1"/>
          </p:nvPr>
        </p:nvSpPr>
        <p:spPr>
          <a:xfrm>
            <a:off x="762001" y="2339853"/>
            <a:ext cx="2941637" cy="1423532"/>
          </a:xfrm>
        </p:spPr>
        <p:txBody>
          <a:bodyPr lIns="0" tIns="0" rIns="0" bIns="0">
            <a:normAutofit/>
          </a:bodyPr>
          <a:lstStyle>
            <a:lvl1pPr marL="0" indent="0" algn="r">
              <a:lnSpc>
                <a:spcPct val="100000"/>
              </a:lnSpc>
              <a:spcBef>
                <a:spcPts val="0"/>
              </a:spcBef>
              <a:buNone/>
              <a:defRPr lang="en-US" sz="1800" kern="1200" dirty="0">
                <a:solidFill>
                  <a:srgbClr val="080808"/>
                </a:solidFill>
                <a:latin typeface="+mn-lt"/>
                <a:ea typeface="+mn-ea"/>
                <a:cs typeface="+mn-cs"/>
              </a:defRPr>
            </a:lvl1pPr>
          </a:lstStyle>
          <a:p>
            <a:pPr marL="0" lvl="0" indent="0" algn="r" defTabSz="914400" rtl="0" eaLnBrk="1" latinLnBrk="0" hangingPunct="1">
              <a:lnSpc>
                <a:spcPts val="2200"/>
              </a:lnSpc>
              <a:spcBef>
                <a:spcPts val="0"/>
              </a:spcBef>
              <a:buFont typeface="Arial" panose="020B0604020202020204" pitchFamily="34" charset="0"/>
              <a:buNone/>
            </a:pPr>
            <a:r>
              <a:rPr lang="en-US"/>
              <a:t>Insert Text</a:t>
            </a:r>
          </a:p>
        </p:txBody>
      </p:sp>
      <p:sp>
        <p:nvSpPr>
          <p:cNvPr id="50" name="Text Placeholder 46">
            <a:extLst>
              <a:ext uri="{FF2B5EF4-FFF2-40B4-BE49-F238E27FC236}">
                <a16:creationId xmlns:a16="http://schemas.microsoft.com/office/drawing/2014/main" id="{FE589996-15D9-D5F5-AA68-0731ED187823}"/>
              </a:ext>
            </a:extLst>
          </p:cNvPr>
          <p:cNvSpPr>
            <a:spLocks noGrp="1"/>
          </p:cNvSpPr>
          <p:nvPr>
            <p:ph type="body" sz="quarter" idx="23" hasCustomPrompt="1"/>
          </p:nvPr>
        </p:nvSpPr>
        <p:spPr>
          <a:xfrm>
            <a:off x="762001" y="4413857"/>
            <a:ext cx="2941637" cy="1423532"/>
          </a:xfrm>
        </p:spPr>
        <p:txBody>
          <a:bodyPr lIns="0" tIns="0" rIns="0" bIns="0">
            <a:normAutofit/>
          </a:bodyPr>
          <a:lstStyle>
            <a:lvl1pPr marL="0" indent="0" algn="r">
              <a:lnSpc>
                <a:spcPct val="100000"/>
              </a:lnSpc>
              <a:buNone/>
              <a:defRPr lang="en-US" sz="1800" kern="1200" dirty="0">
                <a:solidFill>
                  <a:srgbClr val="080808"/>
                </a:solidFill>
                <a:latin typeface="+mn-lt"/>
                <a:ea typeface="+mn-ea"/>
                <a:cs typeface="+mn-cs"/>
              </a:defRPr>
            </a:lvl1pPr>
          </a:lstStyle>
          <a:p>
            <a:pPr marL="0" lvl="0" indent="0" algn="r" defTabSz="914400" rtl="0" eaLnBrk="1" latinLnBrk="0" hangingPunct="1">
              <a:lnSpc>
                <a:spcPts val="2200"/>
              </a:lnSpc>
              <a:spcBef>
                <a:spcPts val="0"/>
              </a:spcBef>
              <a:buFont typeface="Arial" panose="020B0604020202020204" pitchFamily="34" charset="0"/>
              <a:buNone/>
            </a:pPr>
            <a:r>
              <a:rPr lang="en-US"/>
              <a:t>Insert Text</a:t>
            </a:r>
          </a:p>
        </p:txBody>
      </p:sp>
      <p:sp>
        <p:nvSpPr>
          <p:cNvPr id="54" name="Text Placeholder 12">
            <a:extLst>
              <a:ext uri="{FF2B5EF4-FFF2-40B4-BE49-F238E27FC236}">
                <a16:creationId xmlns:a16="http://schemas.microsoft.com/office/drawing/2014/main" id="{0A3FA54A-538E-4BA6-2A54-4456B872C783}"/>
              </a:ext>
            </a:extLst>
          </p:cNvPr>
          <p:cNvSpPr>
            <a:spLocks noGrp="1"/>
          </p:cNvSpPr>
          <p:nvPr>
            <p:ph type="body" sz="quarter" idx="24" hasCustomPrompt="1"/>
          </p:nvPr>
        </p:nvSpPr>
        <p:spPr>
          <a:xfrm>
            <a:off x="-1" y="1253687"/>
            <a:ext cx="12192000" cy="330804"/>
          </a:xfrm>
        </p:spPr>
        <p:txBody>
          <a:bodyPr lIns="0" tIns="0" rIns="0" bIns="0" anchor="ctr" anchorCtr="0">
            <a:noAutofit/>
          </a:bodyPr>
          <a:lstStyle>
            <a:lvl1pPr marL="0" indent="0" algn="ctr">
              <a:lnSpc>
                <a:spcPct val="100000"/>
              </a:lnSpc>
              <a:spcBef>
                <a:spcPts val="0"/>
              </a:spcBef>
              <a:buNone/>
              <a:defRPr sz="2400" cap="all" spc="250" baseline="0">
                <a:solidFill>
                  <a:srgbClr val="883939"/>
                </a:solidFill>
              </a:defRPr>
            </a:lvl1pPr>
            <a:lvl2pPr marL="457200" indent="0">
              <a:lnSpc>
                <a:spcPct val="100000"/>
              </a:lnSpc>
              <a:spcBef>
                <a:spcPts val="0"/>
              </a:spcBef>
              <a:buNone/>
              <a:defRPr sz="1600" cap="all" spc="250" baseline="0">
                <a:solidFill>
                  <a:srgbClr val="D34727"/>
                </a:solidFill>
              </a:defRPr>
            </a:lvl2pPr>
            <a:lvl3pPr marL="914400" indent="0">
              <a:lnSpc>
                <a:spcPct val="100000"/>
              </a:lnSpc>
              <a:spcBef>
                <a:spcPts val="0"/>
              </a:spcBef>
              <a:buNone/>
              <a:defRPr sz="1600" cap="all" spc="250" baseline="0">
                <a:solidFill>
                  <a:srgbClr val="D34727"/>
                </a:solidFill>
              </a:defRPr>
            </a:lvl3pPr>
            <a:lvl4pPr marL="1371600" indent="0">
              <a:lnSpc>
                <a:spcPct val="100000"/>
              </a:lnSpc>
              <a:spcBef>
                <a:spcPts val="0"/>
              </a:spcBef>
              <a:buNone/>
              <a:defRPr sz="1600" cap="all" spc="250" baseline="0">
                <a:solidFill>
                  <a:srgbClr val="D34727"/>
                </a:solidFill>
              </a:defRPr>
            </a:lvl4pPr>
            <a:lvl5pPr marL="1828800" indent="0">
              <a:lnSpc>
                <a:spcPct val="100000"/>
              </a:lnSpc>
              <a:spcBef>
                <a:spcPts val="0"/>
              </a:spcBef>
              <a:buNone/>
              <a:defRPr sz="1600" cap="all" spc="250" baseline="0">
                <a:solidFill>
                  <a:srgbClr val="D34727"/>
                </a:solidFill>
              </a:defRPr>
            </a:lvl5pPr>
          </a:lstStyle>
          <a:p>
            <a:pPr lvl="0"/>
            <a:r>
              <a:rPr lang="en-US"/>
              <a:t>SUBTITLE – DELETE IF NONE</a:t>
            </a:r>
          </a:p>
        </p:txBody>
      </p:sp>
      <p:sp>
        <p:nvSpPr>
          <p:cNvPr id="3" name="Text Placeholder 9">
            <a:extLst>
              <a:ext uri="{FF2B5EF4-FFF2-40B4-BE49-F238E27FC236}">
                <a16:creationId xmlns:a16="http://schemas.microsoft.com/office/drawing/2014/main" id="{79FC7DF4-F854-E142-440E-611CDEA2DA32}"/>
              </a:ext>
            </a:extLst>
          </p:cNvPr>
          <p:cNvSpPr>
            <a:spLocks noGrp="1"/>
          </p:cNvSpPr>
          <p:nvPr>
            <p:ph type="body" sz="quarter" idx="25" hasCustomPrompt="1"/>
          </p:nvPr>
        </p:nvSpPr>
        <p:spPr>
          <a:xfrm>
            <a:off x="1010652" y="6055409"/>
            <a:ext cx="5298069" cy="323148"/>
          </a:xfrm>
        </p:spPr>
        <p:txBody>
          <a:bodyPr lIns="0" tIns="0" rIns="0" bIns="0" anchor="ctr" anchorCtr="0">
            <a:noAutofit/>
          </a:bodyPr>
          <a:lstStyle>
            <a:lvl1pPr marL="0" indent="0" algn="l">
              <a:lnSpc>
                <a:spcPct val="100000"/>
              </a:lnSpc>
              <a:spcBef>
                <a:spcPts val="0"/>
              </a:spcBef>
              <a:buNone/>
              <a:defRPr sz="1100" kern="0" cap="all" spc="300" baseline="0">
                <a:solidFill>
                  <a:srgbClr val="DAD1C8"/>
                </a:solidFill>
              </a:defRPr>
            </a:lvl1pPr>
            <a:lvl2pPr marL="457200" indent="0" algn="r">
              <a:lnSpc>
                <a:spcPct val="100000"/>
              </a:lnSpc>
              <a:spcBef>
                <a:spcPts val="0"/>
              </a:spcBef>
              <a:buNone/>
              <a:defRPr sz="1100" kern="0" cap="all" spc="300" baseline="0">
                <a:solidFill>
                  <a:srgbClr val="B6B0A2"/>
                </a:solidFill>
              </a:defRPr>
            </a:lvl2pPr>
            <a:lvl3pPr marL="914400" indent="0" algn="r">
              <a:lnSpc>
                <a:spcPct val="100000"/>
              </a:lnSpc>
              <a:spcBef>
                <a:spcPts val="0"/>
              </a:spcBef>
              <a:buNone/>
              <a:defRPr sz="1100" kern="0" cap="all" spc="300" baseline="0">
                <a:solidFill>
                  <a:srgbClr val="B6B0A2"/>
                </a:solidFill>
              </a:defRPr>
            </a:lvl3pPr>
            <a:lvl4pPr marL="1371600" indent="0" algn="r">
              <a:lnSpc>
                <a:spcPct val="100000"/>
              </a:lnSpc>
              <a:spcBef>
                <a:spcPts val="0"/>
              </a:spcBef>
              <a:buNone/>
              <a:defRPr sz="1100" kern="0" cap="all" spc="300" baseline="0">
                <a:solidFill>
                  <a:srgbClr val="B6B0A2"/>
                </a:solidFill>
              </a:defRPr>
            </a:lvl4pPr>
            <a:lvl5pPr marL="1828800" indent="0" algn="r">
              <a:lnSpc>
                <a:spcPct val="100000"/>
              </a:lnSpc>
              <a:spcBef>
                <a:spcPts val="0"/>
              </a:spcBef>
              <a:buNone/>
              <a:defRPr sz="1100" kern="0" cap="all" spc="300" baseline="0">
                <a:solidFill>
                  <a:srgbClr val="B6B0A2"/>
                </a:solidFill>
              </a:defRPr>
            </a:lvl5pPr>
          </a:lstStyle>
          <a:p>
            <a:pPr lvl="0"/>
            <a:r>
              <a:rPr lang="en-US"/>
              <a:t>TITLE OF presentation</a:t>
            </a:r>
          </a:p>
        </p:txBody>
      </p:sp>
      <p:sp>
        <p:nvSpPr>
          <p:cNvPr id="4" name="Text Placeholder 9">
            <a:extLst>
              <a:ext uri="{FF2B5EF4-FFF2-40B4-BE49-F238E27FC236}">
                <a16:creationId xmlns:a16="http://schemas.microsoft.com/office/drawing/2014/main" id="{D30C8061-A02B-3EA4-CC5F-204B55F96E75}"/>
              </a:ext>
            </a:extLst>
          </p:cNvPr>
          <p:cNvSpPr>
            <a:spLocks noGrp="1"/>
          </p:cNvSpPr>
          <p:nvPr>
            <p:ph type="body" sz="quarter" idx="26" hasCustomPrompt="1"/>
          </p:nvPr>
        </p:nvSpPr>
        <p:spPr>
          <a:xfrm>
            <a:off x="7507207" y="6055409"/>
            <a:ext cx="4150174" cy="323148"/>
          </a:xfrm>
        </p:spPr>
        <p:txBody>
          <a:bodyPr lIns="0" tIns="0" rIns="0" bIns="0" anchor="ctr" anchorCtr="0">
            <a:noAutofit/>
          </a:bodyPr>
          <a:lstStyle>
            <a:lvl1pPr marL="0" indent="0" algn="r">
              <a:lnSpc>
                <a:spcPct val="100000"/>
              </a:lnSpc>
              <a:spcBef>
                <a:spcPts val="0"/>
              </a:spcBef>
              <a:buNone/>
              <a:defRPr sz="1100" kern="0" cap="none" spc="300" baseline="0">
                <a:solidFill>
                  <a:srgbClr val="DAD1C8"/>
                </a:solidFill>
              </a:defRPr>
            </a:lvl1pPr>
            <a:lvl2pPr marL="457200" indent="0" algn="r">
              <a:lnSpc>
                <a:spcPct val="100000"/>
              </a:lnSpc>
              <a:spcBef>
                <a:spcPts val="0"/>
              </a:spcBef>
              <a:buNone/>
              <a:defRPr sz="1100" kern="0" cap="all" spc="300" baseline="0">
                <a:solidFill>
                  <a:srgbClr val="B6B0A2"/>
                </a:solidFill>
              </a:defRPr>
            </a:lvl2pPr>
            <a:lvl3pPr marL="914400" indent="0" algn="r">
              <a:lnSpc>
                <a:spcPct val="100000"/>
              </a:lnSpc>
              <a:spcBef>
                <a:spcPts val="0"/>
              </a:spcBef>
              <a:buNone/>
              <a:defRPr sz="1100" kern="0" cap="all" spc="300" baseline="0">
                <a:solidFill>
                  <a:srgbClr val="B6B0A2"/>
                </a:solidFill>
              </a:defRPr>
            </a:lvl3pPr>
            <a:lvl4pPr marL="1371600" indent="0" algn="r">
              <a:lnSpc>
                <a:spcPct val="100000"/>
              </a:lnSpc>
              <a:spcBef>
                <a:spcPts val="0"/>
              </a:spcBef>
              <a:buNone/>
              <a:defRPr sz="1100" kern="0" cap="all" spc="300" baseline="0">
                <a:solidFill>
                  <a:srgbClr val="B6B0A2"/>
                </a:solidFill>
              </a:defRPr>
            </a:lvl4pPr>
            <a:lvl5pPr marL="1828800" indent="0" algn="r">
              <a:lnSpc>
                <a:spcPct val="100000"/>
              </a:lnSpc>
              <a:spcBef>
                <a:spcPts val="0"/>
              </a:spcBef>
              <a:buNone/>
              <a:defRPr sz="1100" kern="0" cap="all" spc="300" baseline="0">
                <a:solidFill>
                  <a:srgbClr val="B6B0A2"/>
                </a:solidFill>
              </a:defRPr>
            </a:lvl5pPr>
          </a:lstStyle>
          <a:p>
            <a:pPr lvl="0"/>
            <a:r>
              <a:rPr lang="en-US"/>
              <a:t>Website.nd.gov</a:t>
            </a:r>
          </a:p>
        </p:txBody>
      </p:sp>
      <p:pic>
        <p:nvPicPr>
          <p:cNvPr id="5" name="Picture 4">
            <a:extLst>
              <a:ext uri="{FF2B5EF4-FFF2-40B4-BE49-F238E27FC236}">
                <a16:creationId xmlns:a16="http://schemas.microsoft.com/office/drawing/2014/main" id="{C3549025-87FA-5926-E872-47EDC7D8DBCC}"/>
              </a:ext>
            </a:extLst>
          </p:cNvPr>
          <p:cNvPicPr>
            <a:picLocks noChangeAspect="1"/>
          </p:cNvPicPr>
          <p:nvPr userDrawn="1"/>
        </p:nvPicPr>
        <p:blipFill>
          <a:blip r:embed="rId2"/>
          <a:srcRect/>
          <a:stretch/>
        </p:blipFill>
        <p:spPr>
          <a:xfrm>
            <a:off x="625885" y="6075607"/>
            <a:ext cx="323147" cy="282753"/>
          </a:xfrm>
          <a:prstGeom prst="rect">
            <a:avLst/>
          </a:prstGeom>
        </p:spPr>
      </p:pic>
    </p:spTree>
    <p:extLst>
      <p:ext uri="{BB962C8B-B14F-4D97-AF65-F5344CB8AC3E}">
        <p14:creationId xmlns:p14="http://schemas.microsoft.com/office/powerpoint/2010/main" val="361412837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6" name="Picture Placeholder 7">
            <a:extLst>
              <a:ext uri="{FF2B5EF4-FFF2-40B4-BE49-F238E27FC236}">
                <a16:creationId xmlns:a16="http://schemas.microsoft.com/office/drawing/2014/main" id="{20F22533-F80C-4776-84BB-3E63EAB25D6B}"/>
              </a:ext>
            </a:extLst>
          </p:cNvPr>
          <p:cNvSpPr>
            <a:spLocks noGrp="1"/>
          </p:cNvSpPr>
          <p:nvPr>
            <p:ph type="pic" sz="quarter" idx="13"/>
          </p:nvPr>
        </p:nvSpPr>
        <p:spPr>
          <a:xfrm>
            <a:off x="265176" y="237744"/>
            <a:ext cx="11594592" cy="6382512"/>
          </a:xfrm>
        </p:spPr>
        <p:txBody>
          <a:bodyPr rtlCol="0">
            <a:normAutofit/>
          </a:bodyPr>
          <a:lstStyle/>
          <a:p>
            <a:pPr lvl="0"/>
            <a:r>
              <a:rPr lang="en-US" noProof="0"/>
              <a:t>Click icon to add picture</a:t>
            </a:r>
          </a:p>
        </p:txBody>
      </p:sp>
    </p:spTree>
    <p:extLst>
      <p:ext uri="{BB962C8B-B14F-4D97-AF65-F5344CB8AC3E}">
        <p14:creationId xmlns:p14="http://schemas.microsoft.com/office/powerpoint/2010/main" val="20380379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Large Image Left with Small Images">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E7B35698-5987-969D-BFD8-5DD529A44BE3}"/>
              </a:ext>
            </a:extLst>
          </p:cNvPr>
          <p:cNvSpPr>
            <a:spLocks noGrp="1"/>
          </p:cNvSpPr>
          <p:nvPr>
            <p:ph type="pic" sz="quarter" idx="4294967295"/>
          </p:nvPr>
        </p:nvSpPr>
        <p:spPr>
          <a:xfrm>
            <a:off x="1" y="0"/>
            <a:ext cx="3983448" cy="6857999"/>
          </a:xfrm>
        </p:spPr>
        <p:txBody>
          <a:bodyPr/>
          <a:lstStyle/>
          <a:p>
            <a:endParaRPr lang="en-US"/>
          </a:p>
        </p:txBody>
      </p:sp>
      <p:sp>
        <p:nvSpPr>
          <p:cNvPr id="4" name="Picture Placeholder 13">
            <a:extLst>
              <a:ext uri="{FF2B5EF4-FFF2-40B4-BE49-F238E27FC236}">
                <a16:creationId xmlns:a16="http://schemas.microsoft.com/office/drawing/2014/main" id="{CE105681-A105-6AE7-45D8-9059AE320AEC}"/>
              </a:ext>
            </a:extLst>
          </p:cNvPr>
          <p:cNvSpPr>
            <a:spLocks noGrp="1"/>
          </p:cNvSpPr>
          <p:nvPr>
            <p:ph type="pic" sz="quarter" idx="4294967295"/>
          </p:nvPr>
        </p:nvSpPr>
        <p:spPr>
          <a:xfrm>
            <a:off x="4943718" y="2244990"/>
            <a:ext cx="3029256" cy="1685727"/>
          </a:xfrm>
        </p:spPr>
        <p:txBody>
          <a:bodyPr/>
          <a:lstStyle/>
          <a:p>
            <a:endParaRPr lang="en-US"/>
          </a:p>
        </p:txBody>
      </p:sp>
      <p:sp>
        <p:nvSpPr>
          <p:cNvPr id="5" name="Picture Placeholder 15">
            <a:extLst>
              <a:ext uri="{FF2B5EF4-FFF2-40B4-BE49-F238E27FC236}">
                <a16:creationId xmlns:a16="http://schemas.microsoft.com/office/drawing/2014/main" id="{2A78BA77-3DA1-9E54-EBFF-EB77DA65E62A}"/>
              </a:ext>
            </a:extLst>
          </p:cNvPr>
          <p:cNvSpPr>
            <a:spLocks noGrp="1"/>
          </p:cNvSpPr>
          <p:nvPr>
            <p:ph type="pic" sz="quarter" idx="4294967295"/>
          </p:nvPr>
        </p:nvSpPr>
        <p:spPr>
          <a:xfrm>
            <a:off x="8490621" y="2244990"/>
            <a:ext cx="3029256" cy="1685727"/>
          </a:xfrm>
        </p:spPr>
        <p:txBody>
          <a:bodyPr/>
          <a:lstStyle/>
          <a:p>
            <a:endParaRPr lang="en-US"/>
          </a:p>
        </p:txBody>
      </p:sp>
      <p:sp>
        <p:nvSpPr>
          <p:cNvPr id="6" name="Rectangle 5">
            <a:extLst>
              <a:ext uri="{FF2B5EF4-FFF2-40B4-BE49-F238E27FC236}">
                <a16:creationId xmlns:a16="http://schemas.microsoft.com/office/drawing/2014/main" id="{7544C928-E63F-0C16-C7EA-7634165CA1AF}"/>
              </a:ext>
            </a:extLst>
          </p:cNvPr>
          <p:cNvSpPr/>
          <p:nvPr userDrawn="1"/>
        </p:nvSpPr>
        <p:spPr>
          <a:xfrm>
            <a:off x="3915508" y="1797544"/>
            <a:ext cx="141959" cy="3313711"/>
          </a:xfrm>
          <a:prstGeom prst="rect">
            <a:avLst/>
          </a:prstGeom>
          <a:solidFill>
            <a:srgbClr val="88393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18">
            <a:extLst>
              <a:ext uri="{FF2B5EF4-FFF2-40B4-BE49-F238E27FC236}">
                <a16:creationId xmlns:a16="http://schemas.microsoft.com/office/drawing/2014/main" id="{3E79358E-72FD-AB8C-4427-EFBD8CB25965}"/>
              </a:ext>
            </a:extLst>
          </p:cNvPr>
          <p:cNvSpPr>
            <a:spLocks noGrp="1"/>
          </p:cNvSpPr>
          <p:nvPr>
            <p:ph type="body" sz="quarter" idx="10" hasCustomPrompt="1"/>
          </p:nvPr>
        </p:nvSpPr>
        <p:spPr>
          <a:xfrm>
            <a:off x="4943719" y="4154616"/>
            <a:ext cx="3029256" cy="1413164"/>
          </a:xfrm>
        </p:spPr>
        <p:txBody>
          <a:bodyPr lIns="0" tIns="0" rIns="0" bIns="0">
            <a:normAutofit/>
          </a:bodyPr>
          <a:lstStyle>
            <a:lvl1pPr marL="0" indent="0" algn="l" defTabSz="457200" rtl="0" eaLnBrk="1" latinLnBrk="0" hangingPunct="1">
              <a:lnSpc>
                <a:spcPct val="100000"/>
              </a:lnSpc>
              <a:spcBef>
                <a:spcPts val="0"/>
              </a:spcBef>
              <a:buNone/>
              <a:defRPr lang="en-US" sz="1800" kern="1200" dirty="0" smtClean="0">
                <a:solidFill>
                  <a:schemeClr val="bg2">
                    <a:lumMod val="10000"/>
                  </a:schemeClr>
                </a:solidFill>
                <a:latin typeface="Segoe UI" panose="020B0502040204020203" pitchFamily="34" charset="0"/>
                <a:ea typeface="+mn-ea"/>
                <a:cs typeface="Segoe UI" panose="020B0502040204020203" pitchFamily="34" charset="0"/>
              </a:defRPr>
            </a:lvl1pPr>
            <a:lvl2pPr marL="0" indent="0" algn="l" defTabSz="457200" rtl="0" eaLnBrk="1" latinLnBrk="0" hangingPunct="1">
              <a:lnSpc>
                <a:spcPts val="1500"/>
              </a:lnSpc>
              <a:buNone/>
              <a:defRPr lang="en-US" sz="1100" kern="1200" dirty="0" smtClean="0">
                <a:solidFill>
                  <a:schemeClr val="bg2">
                    <a:lumMod val="10000"/>
                  </a:schemeClr>
                </a:solidFill>
                <a:latin typeface="Segoe UI" panose="020B0502040204020203" pitchFamily="34" charset="0"/>
                <a:ea typeface="+mn-ea"/>
                <a:cs typeface="Segoe UI" panose="020B0502040204020203" pitchFamily="34" charset="0"/>
              </a:defRPr>
            </a:lvl2pPr>
            <a:lvl3pPr marL="0" indent="0" algn="l" defTabSz="457200" rtl="0" eaLnBrk="1" latinLnBrk="0" hangingPunct="1">
              <a:lnSpc>
                <a:spcPts val="1500"/>
              </a:lnSpc>
              <a:buNone/>
              <a:defRPr lang="en-US" sz="1100" kern="1200" dirty="0" smtClean="0">
                <a:solidFill>
                  <a:schemeClr val="bg2">
                    <a:lumMod val="10000"/>
                  </a:schemeClr>
                </a:solidFill>
                <a:latin typeface="Segoe UI" panose="020B0502040204020203" pitchFamily="34" charset="0"/>
                <a:ea typeface="+mn-ea"/>
                <a:cs typeface="Segoe UI" panose="020B0502040204020203" pitchFamily="34" charset="0"/>
              </a:defRPr>
            </a:lvl3pPr>
            <a:lvl4pPr marL="0" indent="0" algn="l" defTabSz="457200" rtl="0" eaLnBrk="1" latinLnBrk="0" hangingPunct="1">
              <a:lnSpc>
                <a:spcPts val="1500"/>
              </a:lnSpc>
              <a:buNone/>
              <a:defRPr lang="en-US" sz="1100" kern="1200" dirty="0" smtClean="0">
                <a:solidFill>
                  <a:schemeClr val="bg2">
                    <a:lumMod val="10000"/>
                  </a:schemeClr>
                </a:solidFill>
                <a:latin typeface="Segoe UI" panose="020B0502040204020203" pitchFamily="34" charset="0"/>
                <a:ea typeface="+mn-ea"/>
                <a:cs typeface="Segoe UI" panose="020B0502040204020203" pitchFamily="34" charset="0"/>
              </a:defRPr>
            </a:lvl4pPr>
            <a:lvl5pPr marL="0" indent="0" algn="l" defTabSz="457200" rtl="0" eaLnBrk="1" latinLnBrk="0" hangingPunct="1">
              <a:lnSpc>
                <a:spcPts val="1500"/>
              </a:lnSpc>
              <a:buNone/>
              <a:defRPr lang="en-US" sz="1100" kern="1200" dirty="0">
                <a:solidFill>
                  <a:schemeClr val="bg2">
                    <a:lumMod val="10000"/>
                  </a:schemeClr>
                </a:solidFill>
                <a:latin typeface="Segoe UI" panose="020B0502040204020203" pitchFamily="34" charset="0"/>
                <a:ea typeface="+mn-ea"/>
                <a:cs typeface="Segoe UI" panose="020B0502040204020203" pitchFamily="34" charset="0"/>
              </a:defRPr>
            </a:lvl5pPr>
          </a:lstStyle>
          <a:p>
            <a:pPr lvl="0"/>
            <a:r>
              <a:rPr lang="en-US"/>
              <a:t>Insert your text here</a:t>
            </a:r>
          </a:p>
        </p:txBody>
      </p:sp>
      <p:sp>
        <p:nvSpPr>
          <p:cNvPr id="8" name="Text Placeholder 18">
            <a:extLst>
              <a:ext uri="{FF2B5EF4-FFF2-40B4-BE49-F238E27FC236}">
                <a16:creationId xmlns:a16="http://schemas.microsoft.com/office/drawing/2014/main" id="{FB551D0B-4B67-2B2E-228C-D0A8E60DA44D}"/>
              </a:ext>
            </a:extLst>
          </p:cNvPr>
          <p:cNvSpPr>
            <a:spLocks noGrp="1"/>
          </p:cNvSpPr>
          <p:nvPr>
            <p:ph type="body" sz="quarter" idx="11" hasCustomPrompt="1"/>
          </p:nvPr>
        </p:nvSpPr>
        <p:spPr>
          <a:xfrm>
            <a:off x="8490621" y="4154616"/>
            <a:ext cx="3029256" cy="1413164"/>
          </a:xfrm>
        </p:spPr>
        <p:txBody>
          <a:bodyPr lIns="0" tIns="0" rIns="0" bIns="0">
            <a:normAutofit/>
          </a:bodyPr>
          <a:lstStyle>
            <a:lvl1pPr marL="0" indent="0" algn="l" defTabSz="457200" rtl="0" eaLnBrk="1" latinLnBrk="0" hangingPunct="1">
              <a:lnSpc>
                <a:spcPts val="1500"/>
              </a:lnSpc>
              <a:buNone/>
              <a:defRPr lang="en-US" sz="1800" kern="1200" dirty="0">
                <a:solidFill>
                  <a:schemeClr val="bg2">
                    <a:lumMod val="10000"/>
                  </a:schemeClr>
                </a:solidFill>
                <a:latin typeface="Segoe UI" panose="020B0502040204020203" pitchFamily="34" charset="0"/>
                <a:ea typeface="+mn-ea"/>
                <a:cs typeface="Segoe UI" panose="020B0502040204020203" pitchFamily="34" charset="0"/>
              </a:defRPr>
            </a:lvl1pPr>
            <a:lvl2pPr marL="0" indent="0" algn="l" defTabSz="457200" rtl="0" eaLnBrk="1" latinLnBrk="0" hangingPunct="1">
              <a:lnSpc>
                <a:spcPts val="1500"/>
              </a:lnSpc>
              <a:buNone/>
              <a:defRPr lang="en-US" sz="1100" kern="1200" dirty="0" smtClean="0">
                <a:solidFill>
                  <a:schemeClr val="bg2">
                    <a:lumMod val="10000"/>
                  </a:schemeClr>
                </a:solidFill>
                <a:latin typeface="Segoe UI" panose="020B0502040204020203" pitchFamily="34" charset="0"/>
                <a:ea typeface="+mn-ea"/>
                <a:cs typeface="Segoe UI" panose="020B0502040204020203" pitchFamily="34" charset="0"/>
              </a:defRPr>
            </a:lvl2pPr>
            <a:lvl3pPr marL="0" indent="0" algn="l" defTabSz="457200" rtl="0" eaLnBrk="1" latinLnBrk="0" hangingPunct="1">
              <a:lnSpc>
                <a:spcPts val="1500"/>
              </a:lnSpc>
              <a:buNone/>
              <a:defRPr lang="en-US" sz="1100" kern="1200" dirty="0" smtClean="0">
                <a:solidFill>
                  <a:schemeClr val="bg2">
                    <a:lumMod val="10000"/>
                  </a:schemeClr>
                </a:solidFill>
                <a:latin typeface="Segoe UI" panose="020B0502040204020203" pitchFamily="34" charset="0"/>
                <a:ea typeface="+mn-ea"/>
                <a:cs typeface="Segoe UI" panose="020B0502040204020203" pitchFamily="34" charset="0"/>
              </a:defRPr>
            </a:lvl3pPr>
            <a:lvl4pPr marL="0" indent="0" algn="l" defTabSz="457200" rtl="0" eaLnBrk="1" latinLnBrk="0" hangingPunct="1">
              <a:lnSpc>
                <a:spcPts val="1500"/>
              </a:lnSpc>
              <a:buNone/>
              <a:defRPr lang="en-US" sz="1100" kern="1200" dirty="0" smtClean="0">
                <a:solidFill>
                  <a:schemeClr val="bg2">
                    <a:lumMod val="10000"/>
                  </a:schemeClr>
                </a:solidFill>
                <a:latin typeface="Segoe UI" panose="020B0502040204020203" pitchFamily="34" charset="0"/>
                <a:ea typeface="+mn-ea"/>
                <a:cs typeface="Segoe UI" panose="020B0502040204020203" pitchFamily="34" charset="0"/>
              </a:defRPr>
            </a:lvl4pPr>
            <a:lvl5pPr marL="0" indent="0" algn="l" defTabSz="457200" rtl="0" eaLnBrk="1" latinLnBrk="0" hangingPunct="1">
              <a:lnSpc>
                <a:spcPts val="1500"/>
              </a:lnSpc>
              <a:buNone/>
              <a:defRPr lang="en-US" sz="1100" kern="1200" dirty="0">
                <a:solidFill>
                  <a:schemeClr val="bg2">
                    <a:lumMod val="10000"/>
                  </a:schemeClr>
                </a:solidFill>
                <a:latin typeface="Segoe UI" panose="020B0502040204020203" pitchFamily="34" charset="0"/>
                <a:ea typeface="+mn-ea"/>
                <a:cs typeface="Segoe UI" panose="020B0502040204020203" pitchFamily="34" charset="0"/>
              </a:defRPr>
            </a:lvl5pPr>
          </a:lstStyle>
          <a:p>
            <a:pPr marL="0" lvl="0" indent="0" algn="l" defTabSz="457200" rtl="0" eaLnBrk="1" latinLnBrk="0" hangingPunct="1">
              <a:lnSpc>
                <a:spcPct val="100000"/>
              </a:lnSpc>
              <a:spcBef>
                <a:spcPts val="0"/>
              </a:spcBef>
              <a:buFont typeface="Arial" panose="020B0604020202020204" pitchFamily="34" charset="0"/>
              <a:buNone/>
            </a:pPr>
            <a:r>
              <a:rPr lang="en-US"/>
              <a:t>Insert your text here</a:t>
            </a:r>
          </a:p>
        </p:txBody>
      </p:sp>
      <p:sp>
        <p:nvSpPr>
          <p:cNvPr id="9" name="Text Placeholder 21">
            <a:extLst>
              <a:ext uri="{FF2B5EF4-FFF2-40B4-BE49-F238E27FC236}">
                <a16:creationId xmlns:a16="http://schemas.microsoft.com/office/drawing/2014/main" id="{07DD5882-E796-A489-FC9A-EA13A99C0E05}"/>
              </a:ext>
            </a:extLst>
          </p:cNvPr>
          <p:cNvSpPr>
            <a:spLocks noGrp="1"/>
          </p:cNvSpPr>
          <p:nvPr>
            <p:ph type="body" sz="quarter" idx="12" hasCustomPrompt="1"/>
          </p:nvPr>
        </p:nvSpPr>
        <p:spPr>
          <a:xfrm>
            <a:off x="4943718" y="1169988"/>
            <a:ext cx="6281737" cy="550863"/>
          </a:xfrm>
        </p:spPr>
        <p:txBody>
          <a:bodyPr lIns="0" tIns="0" rIns="0" bIns="0"/>
          <a:lstStyle>
            <a:lvl1pPr marL="0" indent="0">
              <a:buNone/>
              <a:defRPr lang="en-US" sz="4000" b="1" kern="1200" cap="none" baseline="0" dirty="0" smtClean="0">
                <a:solidFill>
                  <a:srgbClr val="388685"/>
                </a:solidFill>
                <a:latin typeface="Segoe UI Black" panose="020B0A02040204020203" pitchFamily="34" charset="0"/>
                <a:ea typeface="Segoe UI Black" panose="020B0A02040204020203" pitchFamily="34" charset="0"/>
                <a:cs typeface="Poppins" pitchFamily="2" charset="77"/>
              </a:defRPr>
            </a:lvl1pPr>
            <a:lvl2pPr marL="457200" indent="0">
              <a:buNone/>
              <a:defRPr lang="en-US" sz="4000" b="1" kern="1200" dirty="0" smtClean="0">
                <a:solidFill>
                  <a:schemeClr val="accent1"/>
                </a:solidFill>
                <a:latin typeface="Segoe UI Black" panose="020B0A02040204020203" pitchFamily="34" charset="0"/>
                <a:ea typeface="Segoe UI Black" panose="020B0A02040204020203" pitchFamily="34" charset="0"/>
                <a:cs typeface="Poppins" pitchFamily="2" charset="77"/>
              </a:defRPr>
            </a:lvl2pPr>
            <a:lvl3pPr marL="914400" indent="0">
              <a:buNone/>
              <a:defRPr lang="en-US" sz="4000" b="1" kern="1200" dirty="0" smtClean="0">
                <a:solidFill>
                  <a:schemeClr val="accent1"/>
                </a:solidFill>
                <a:latin typeface="Segoe UI Black" panose="020B0A02040204020203" pitchFamily="34" charset="0"/>
                <a:ea typeface="Segoe UI Black" panose="020B0A02040204020203" pitchFamily="34" charset="0"/>
                <a:cs typeface="Poppins" pitchFamily="2" charset="77"/>
              </a:defRPr>
            </a:lvl3pPr>
            <a:lvl4pPr marL="1371600" indent="0">
              <a:buNone/>
              <a:defRPr lang="en-US" sz="4000" b="1" kern="1200" dirty="0" smtClean="0">
                <a:solidFill>
                  <a:schemeClr val="accent1"/>
                </a:solidFill>
                <a:latin typeface="Segoe UI Black" panose="020B0A02040204020203" pitchFamily="34" charset="0"/>
                <a:ea typeface="Segoe UI Black" panose="020B0A02040204020203" pitchFamily="34" charset="0"/>
                <a:cs typeface="Poppins" pitchFamily="2" charset="77"/>
              </a:defRPr>
            </a:lvl4pPr>
            <a:lvl5pPr marL="1828800" indent="0">
              <a:buNone/>
              <a:defRPr lang="en-US" sz="4000" b="1" kern="1200" dirty="0">
                <a:solidFill>
                  <a:schemeClr val="accent1"/>
                </a:solidFill>
                <a:latin typeface="Segoe UI Black" panose="020B0A02040204020203" pitchFamily="34" charset="0"/>
                <a:ea typeface="Segoe UI Black" panose="020B0A02040204020203" pitchFamily="34" charset="0"/>
                <a:cs typeface="Poppins" pitchFamily="2" charset="77"/>
              </a:defRPr>
            </a:lvl5pPr>
          </a:lstStyle>
          <a:p>
            <a:pPr lvl="0"/>
            <a:r>
              <a:rPr lang="en-US"/>
              <a:t>Title</a:t>
            </a:r>
          </a:p>
        </p:txBody>
      </p:sp>
      <p:sp>
        <p:nvSpPr>
          <p:cNvPr id="2" name="Text Placeholder 9">
            <a:extLst>
              <a:ext uri="{FF2B5EF4-FFF2-40B4-BE49-F238E27FC236}">
                <a16:creationId xmlns:a16="http://schemas.microsoft.com/office/drawing/2014/main" id="{A4655944-67AD-59CE-BAF8-84133C3722C7}"/>
              </a:ext>
            </a:extLst>
          </p:cNvPr>
          <p:cNvSpPr>
            <a:spLocks noGrp="1"/>
          </p:cNvSpPr>
          <p:nvPr>
            <p:ph type="body" sz="quarter" idx="20" hasCustomPrompt="1"/>
          </p:nvPr>
        </p:nvSpPr>
        <p:spPr>
          <a:xfrm>
            <a:off x="6338338" y="6251930"/>
            <a:ext cx="5373688" cy="161574"/>
          </a:xfrm>
        </p:spPr>
        <p:txBody>
          <a:bodyPr lIns="0" tIns="0" rIns="0" bIns="0" anchor="t" anchorCtr="0">
            <a:noAutofit/>
          </a:bodyPr>
          <a:lstStyle>
            <a:lvl1pPr marL="0" indent="0" algn="r">
              <a:lnSpc>
                <a:spcPct val="100000"/>
              </a:lnSpc>
              <a:spcBef>
                <a:spcPts val="0"/>
              </a:spcBef>
              <a:buNone/>
              <a:defRPr sz="1100" kern="0" cap="none" spc="300" baseline="0">
                <a:solidFill>
                  <a:srgbClr val="DAD1C8"/>
                </a:solidFill>
              </a:defRPr>
            </a:lvl1pPr>
            <a:lvl2pPr marL="457200" indent="0" algn="r">
              <a:lnSpc>
                <a:spcPct val="100000"/>
              </a:lnSpc>
              <a:spcBef>
                <a:spcPts val="0"/>
              </a:spcBef>
              <a:buNone/>
              <a:defRPr sz="1100" kern="0" cap="all" spc="300" baseline="0">
                <a:solidFill>
                  <a:srgbClr val="B6B0A2"/>
                </a:solidFill>
              </a:defRPr>
            </a:lvl2pPr>
            <a:lvl3pPr marL="914400" indent="0" algn="r">
              <a:lnSpc>
                <a:spcPct val="100000"/>
              </a:lnSpc>
              <a:spcBef>
                <a:spcPts val="0"/>
              </a:spcBef>
              <a:buNone/>
              <a:defRPr sz="1100" kern="0" cap="all" spc="300" baseline="0">
                <a:solidFill>
                  <a:srgbClr val="B6B0A2"/>
                </a:solidFill>
              </a:defRPr>
            </a:lvl3pPr>
            <a:lvl4pPr marL="1371600" indent="0" algn="r">
              <a:lnSpc>
                <a:spcPct val="100000"/>
              </a:lnSpc>
              <a:spcBef>
                <a:spcPts val="0"/>
              </a:spcBef>
              <a:buNone/>
              <a:defRPr sz="1100" kern="0" cap="all" spc="300" baseline="0">
                <a:solidFill>
                  <a:srgbClr val="B6B0A2"/>
                </a:solidFill>
              </a:defRPr>
            </a:lvl4pPr>
            <a:lvl5pPr marL="1828800" indent="0" algn="r">
              <a:lnSpc>
                <a:spcPct val="100000"/>
              </a:lnSpc>
              <a:spcBef>
                <a:spcPts val="0"/>
              </a:spcBef>
              <a:buNone/>
              <a:defRPr sz="1100" kern="0" cap="all" spc="300" baseline="0">
                <a:solidFill>
                  <a:srgbClr val="B6B0A2"/>
                </a:solidFill>
              </a:defRPr>
            </a:lvl5pPr>
          </a:lstStyle>
          <a:p>
            <a:pPr lvl="0"/>
            <a:r>
              <a:rPr lang="en-US"/>
              <a:t>nd.gov/dpi</a:t>
            </a:r>
          </a:p>
        </p:txBody>
      </p:sp>
      <p:sp>
        <p:nvSpPr>
          <p:cNvPr id="11" name="Text Placeholder 9">
            <a:extLst>
              <a:ext uri="{FF2B5EF4-FFF2-40B4-BE49-F238E27FC236}">
                <a16:creationId xmlns:a16="http://schemas.microsoft.com/office/drawing/2014/main" id="{0A8C8A5C-981F-4A18-42CC-6B71759438BD}"/>
              </a:ext>
            </a:extLst>
          </p:cNvPr>
          <p:cNvSpPr>
            <a:spLocks noGrp="1"/>
          </p:cNvSpPr>
          <p:nvPr>
            <p:ph type="body" sz="quarter" idx="19" hasCustomPrompt="1"/>
          </p:nvPr>
        </p:nvSpPr>
        <p:spPr>
          <a:xfrm>
            <a:off x="5867400" y="440964"/>
            <a:ext cx="5373688" cy="323148"/>
          </a:xfrm>
        </p:spPr>
        <p:txBody>
          <a:bodyPr lIns="0" tIns="0" rIns="0" bIns="0" anchor="ctr" anchorCtr="0">
            <a:noAutofit/>
          </a:bodyPr>
          <a:lstStyle>
            <a:lvl1pPr marL="0" indent="0" algn="r">
              <a:lnSpc>
                <a:spcPct val="100000"/>
              </a:lnSpc>
              <a:spcBef>
                <a:spcPts val="0"/>
              </a:spcBef>
              <a:buNone/>
              <a:defRPr sz="1100" kern="0" cap="all" spc="300" baseline="0">
                <a:solidFill>
                  <a:srgbClr val="DAD1C8"/>
                </a:solidFill>
              </a:defRPr>
            </a:lvl1pPr>
            <a:lvl2pPr marL="457200" indent="0" algn="r">
              <a:lnSpc>
                <a:spcPct val="100000"/>
              </a:lnSpc>
              <a:spcBef>
                <a:spcPts val="0"/>
              </a:spcBef>
              <a:buNone/>
              <a:defRPr sz="1100" kern="0" cap="all" spc="300" baseline="0">
                <a:solidFill>
                  <a:srgbClr val="B6B0A2"/>
                </a:solidFill>
              </a:defRPr>
            </a:lvl2pPr>
            <a:lvl3pPr marL="914400" indent="0" algn="r">
              <a:lnSpc>
                <a:spcPct val="100000"/>
              </a:lnSpc>
              <a:spcBef>
                <a:spcPts val="0"/>
              </a:spcBef>
              <a:buNone/>
              <a:defRPr sz="1100" kern="0" cap="all" spc="300" baseline="0">
                <a:solidFill>
                  <a:srgbClr val="B6B0A2"/>
                </a:solidFill>
              </a:defRPr>
            </a:lvl3pPr>
            <a:lvl4pPr marL="1371600" indent="0" algn="r">
              <a:lnSpc>
                <a:spcPct val="100000"/>
              </a:lnSpc>
              <a:spcBef>
                <a:spcPts val="0"/>
              </a:spcBef>
              <a:buNone/>
              <a:defRPr sz="1100" kern="0" cap="all" spc="300" baseline="0">
                <a:solidFill>
                  <a:srgbClr val="B6B0A2"/>
                </a:solidFill>
              </a:defRPr>
            </a:lvl4pPr>
            <a:lvl5pPr marL="1828800" indent="0" algn="r">
              <a:lnSpc>
                <a:spcPct val="100000"/>
              </a:lnSpc>
              <a:spcBef>
                <a:spcPts val="0"/>
              </a:spcBef>
              <a:buNone/>
              <a:defRPr sz="1100" kern="0" cap="all" spc="300" baseline="0">
                <a:solidFill>
                  <a:srgbClr val="B6B0A2"/>
                </a:solidFill>
              </a:defRPr>
            </a:lvl5pPr>
          </a:lstStyle>
          <a:p>
            <a:pPr lvl="0"/>
            <a:r>
              <a:rPr lang="en-US"/>
              <a:t>TITLE OF presentation</a:t>
            </a:r>
          </a:p>
        </p:txBody>
      </p:sp>
      <p:pic>
        <p:nvPicPr>
          <p:cNvPr id="14" name="Picture 13">
            <a:extLst>
              <a:ext uri="{FF2B5EF4-FFF2-40B4-BE49-F238E27FC236}">
                <a16:creationId xmlns:a16="http://schemas.microsoft.com/office/drawing/2014/main" id="{E958CB27-82CB-D050-2CFD-CD746B1473BE}"/>
              </a:ext>
            </a:extLst>
          </p:cNvPr>
          <p:cNvPicPr>
            <a:picLocks noChangeAspect="1"/>
          </p:cNvPicPr>
          <p:nvPr userDrawn="1"/>
        </p:nvPicPr>
        <p:blipFill>
          <a:blip r:embed="rId2"/>
          <a:srcRect/>
          <a:stretch/>
        </p:blipFill>
        <p:spPr>
          <a:xfrm>
            <a:off x="11388879" y="464693"/>
            <a:ext cx="323147" cy="282753"/>
          </a:xfrm>
          <a:prstGeom prst="rect">
            <a:avLst/>
          </a:prstGeom>
        </p:spPr>
      </p:pic>
    </p:spTree>
    <p:extLst>
      <p:ext uri="{BB962C8B-B14F-4D97-AF65-F5344CB8AC3E}">
        <p14:creationId xmlns:p14="http://schemas.microsoft.com/office/powerpoint/2010/main" val="107954964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hank You">
    <p:bg>
      <p:bgPr>
        <a:solidFill>
          <a:srgbClr val="388685"/>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721B830-0ED5-6B47-557F-BDA57AD86D9D}"/>
              </a:ext>
            </a:extLst>
          </p:cNvPr>
          <p:cNvSpPr/>
          <p:nvPr userDrawn="1"/>
        </p:nvSpPr>
        <p:spPr>
          <a:xfrm rot="16200000" flipH="1">
            <a:off x="6076789" y="1643765"/>
            <a:ext cx="47659" cy="4430930"/>
          </a:xfrm>
          <a:prstGeom prst="rect">
            <a:avLst/>
          </a:prstGeom>
          <a:solidFill>
            <a:srgbClr val="8839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rgbClr val="077482"/>
              </a:solidFill>
            </a:endParaRPr>
          </a:p>
        </p:txBody>
      </p:sp>
      <p:sp>
        <p:nvSpPr>
          <p:cNvPr id="17" name="Text Placeholder 16">
            <a:extLst>
              <a:ext uri="{FF2B5EF4-FFF2-40B4-BE49-F238E27FC236}">
                <a16:creationId xmlns:a16="http://schemas.microsoft.com/office/drawing/2014/main" id="{56616902-1838-403C-39B6-6472E55460F1}"/>
              </a:ext>
            </a:extLst>
          </p:cNvPr>
          <p:cNvSpPr>
            <a:spLocks noGrp="1"/>
          </p:cNvSpPr>
          <p:nvPr>
            <p:ph type="body" sz="quarter" idx="18" hasCustomPrompt="1"/>
          </p:nvPr>
        </p:nvSpPr>
        <p:spPr>
          <a:xfrm>
            <a:off x="4572000" y="4555679"/>
            <a:ext cx="3149600" cy="523028"/>
          </a:xfrm>
          <a:prstGeom prst="rect">
            <a:avLst/>
          </a:prstGeom>
        </p:spPr>
        <p:txBody>
          <a:bodyPr/>
          <a:lstStyle>
            <a:lvl1pPr marL="0" indent="0" algn="ctr">
              <a:buNone/>
              <a:defRPr lang="en-US" sz="2133" kern="1200" dirty="0">
                <a:solidFill>
                  <a:schemeClr val="bg1"/>
                </a:solidFill>
                <a:latin typeface="Segoe UI" panose="020B0502040204020203" pitchFamily="34" charset="0"/>
                <a:ea typeface="+mn-ea"/>
                <a:cs typeface="Segoe UI" panose="020B0502040204020203" pitchFamily="34" charset="0"/>
              </a:defRPr>
            </a:lvl1pPr>
            <a:lvl2pPr>
              <a:defRPr/>
            </a:lvl2pPr>
          </a:lstStyle>
          <a:p>
            <a:pPr lvl="0"/>
            <a:r>
              <a:rPr lang="en-US"/>
              <a:t>Email address</a:t>
            </a:r>
          </a:p>
        </p:txBody>
      </p:sp>
      <p:sp>
        <p:nvSpPr>
          <p:cNvPr id="19" name="Text Placeholder 18">
            <a:extLst>
              <a:ext uri="{FF2B5EF4-FFF2-40B4-BE49-F238E27FC236}">
                <a16:creationId xmlns:a16="http://schemas.microsoft.com/office/drawing/2014/main" id="{9BE6B0B7-5237-C937-B09B-A58385C158F4}"/>
              </a:ext>
            </a:extLst>
          </p:cNvPr>
          <p:cNvSpPr>
            <a:spLocks noGrp="1"/>
          </p:cNvSpPr>
          <p:nvPr>
            <p:ph type="body" sz="quarter" idx="19" hasCustomPrompt="1"/>
          </p:nvPr>
        </p:nvSpPr>
        <p:spPr>
          <a:xfrm>
            <a:off x="8408085" y="4555680"/>
            <a:ext cx="3454400" cy="523028"/>
          </a:xfrm>
          <a:prstGeom prst="rect">
            <a:avLst/>
          </a:prstGeom>
        </p:spPr>
        <p:txBody>
          <a:bodyPr/>
          <a:lstStyle>
            <a:lvl1pPr marL="0" indent="0" algn="ctr">
              <a:buNone/>
              <a:defRPr lang="en-US" sz="2133" kern="1200" dirty="0">
                <a:solidFill>
                  <a:schemeClr val="bg1"/>
                </a:solidFill>
                <a:latin typeface="Segoe UI" panose="020B0502040204020203" pitchFamily="34" charset="0"/>
                <a:ea typeface="+mn-ea"/>
                <a:cs typeface="Segoe UI" panose="020B0502040204020203" pitchFamily="34" charset="0"/>
              </a:defRPr>
            </a:lvl1pPr>
          </a:lstStyle>
          <a:p>
            <a:pPr lvl="0"/>
            <a:r>
              <a:rPr lang="en-US"/>
              <a:t>Phone Number</a:t>
            </a:r>
          </a:p>
        </p:txBody>
      </p:sp>
      <p:sp>
        <p:nvSpPr>
          <p:cNvPr id="24" name="Text Placeholder 23">
            <a:extLst>
              <a:ext uri="{FF2B5EF4-FFF2-40B4-BE49-F238E27FC236}">
                <a16:creationId xmlns:a16="http://schemas.microsoft.com/office/drawing/2014/main" id="{2C63C2F1-17E0-283F-2796-5CA57A015CB6}"/>
              </a:ext>
            </a:extLst>
          </p:cNvPr>
          <p:cNvSpPr>
            <a:spLocks noGrp="1"/>
          </p:cNvSpPr>
          <p:nvPr>
            <p:ph type="body" sz="quarter" idx="21" hasCustomPrompt="1"/>
          </p:nvPr>
        </p:nvSpPr>
        <p:spPr>
          <a:xfrm>
            <a:off x="609600" y="4555679"/>
            <a:ext cx="2946400" cy="523028"/>
          </a:xfrm>
          <a:prstGeom prst="rect">
            <a:avLst/>
          </a:prstGeom>
        </p:spPr>
        <p:txBody>
          <a:bodyPr/>
          <a:lstStyle>
            <a:lvl1pPr marL="0" indent="0" algn="ctr">
              <a:buNone/>
              <a:defRPr lang="en-US" sz="2133" kern="1200" dirty="0">
                <a:solidFill>
                  <a:schemeClr val="bg1"/>
                </a:solidFill>
                <a:latin typeface="Segoe UI" panose="020B0502040204020203" pitchFamily="34" charset="0"/>
                <a:ea typeface="+mn-ea"/>
                <a:cs typeface="Segoe UI" panose="020B0502040204020203" pitchFamily="34" charset="0"/>
              </a:defRPr>
            </a:lvl1pPr>
          </a:lstStyle>
          <a:p>
            <a:pPr marL="0" lvl="0" indent="0" algn="ctr" defTabSz="609630" rtl="0" eaLnBrk="1" latinLnBrk="0" hangingPunct="1">
              <a:spcBef>
                <a:spcPct val="20000"/>
              </a:spcBef>
              <a:buFont typeface="Arial" pitchFamily="34" charset="0"/>
              <a:buNone/>
            </a:pPr>
            <a:r>
              <a:rPr lang="en-US"/>
              <a:t>Web address</a:t>
            </a:r>
          </a:p>
        </p:txBody>
      </p:sp>
      <p:sp>
        <p:nvSpPr>
          <p:cNvPr id="5" name="Text Placeholder 4">
            <a:extLst>
              <a:ext uri="{FF2B5EF4-FFF2-40B4-BE49-F238E27FC236}">
                <a16:creationId xmlns:a16="http://schemas.microsoft.com/office/drawing/2014/main" id="{28A826C3-19A6-2369-B13A-DB9AEA365871}"/>
              </a:ext>
            </a:extLst>
          </p:cNvPr>
          <p:cNvSpPr>
            <a:spLocks noGrp="1"/>
          </p:cNvSpPr>
          <p:nvPr>
            <p:ph type="body" sz="quarter" idx="22" hasCustomPrompt="1"/>
          </p:nvPr>
        </p:nvSpPr>
        <p:spPr>
          <a:xfrm>
            <a:off x="0" y="2218206"/>
            <a:ext cx="12192000" cy="1123294"/>
          </a:xfrm>
        </p:spPr>
        <p:txBody>
          <a:bodyPr lIns="0" tIns="0" rIns="0" bIns="0">
            <a:noAutofit/>
          </a:bodyPr>
          <a:lstStyle>
            <a:lvl1pPr marL="0" indent="0" algn="ctr">
              <a:buNone/>
              <a:defRPr sz="8800">
                <a:solidFill>
                  <a:schemeClr val="bg1"/>
                </a:solidFill>
                <a:latin typeface="+mj-lt"/>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Thank You</a:t>
            </a:r>
          </a:p>
        </p:txBody>
      </p:sp>
      <p:grpSp>
        <p:nvGrpSpPr>
          <p:cNvPr id="3" name="Group 2">
            <a:extLst>
              <a:ext uri="{FF2B5EF4-FFF2-40B4-BE49-F238E27FC236}">
                <a16:creationId xmlns:a16="http://schemas.microsoft.com/office/drawing/2014/main" id="{1C337BD9-C293-9B43-E7D4-D4A6EF8593CD}"/>
              </a:ext>
            </a:extLst>
          </p:cNvPr>
          <p:cNvGrpSpPr/>
          <p:nvPr userDrawn="1"/>
        </p:nvGrpSpPr>
        <p:grpSpPr>
          <a:xfrm>
            <a:off x="1554321" y="5078707"/>
            <a:ext cx="976212" cy="976212"/>
            <a:chOff x="-386506" y="3902936"/>
            <a:chExt cx="976212" cy="976212"/>
          </a:xfrm>
        </p:grpSpPr>
        <p:sp>
          <p:nvSpPr>
            <p:cNvPr id="4" name="Oval 3">
              <a:extLst>
                <a:ext uri="{FF2B5EF4-FFF2-40B4-BE49-F238E27FC236}">
                  <a16:creationId xmlns:a16="http://schemas.microsoft.com/office/drawing/2014/main" id="{150552C5-7D5F-9190-1FDE-96EB782BE5C2}"/>
                </a:ext>
              </a:extLst>
            </p:cNvPr>
            <p:cNvSpPr/>
            <p:nvPr userDrawn="1"/>
          </p:nvSpPr>
          <p:spPr>
            <a:xfrm>
              <a:off x="-386506" y="3902936"/>
              <a:ext cx="976212" cy="97621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        </a:t>
              </a:r>
            </a:p>
          </p:txBody>
        </p:sp>
        <p:pic>
          <p:nvPicPr>
            <p:cNvPr id="6" name="Graphic 5" descr="Internet outline">
              <a:extLst>
                <a:ext uri="{FF2B5EF4-FFF2-40B4-BE49-F238E27FC236}">
                  <a16:creationId xmlns:a16="http://schemas.microsoft.com/office/drawing/2014/main" id="{94E714C7-D5DA-B572-FBE1-1CDB71B9996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219217" y="4057685"/>
              <a:ext cx="647665" cy="647665"/>
            </a:xfrm>
            <a:prstGeom prst="rect">
              <a:avLst/>
            </a:prstGeom>
          </p:spPr>
        </p:pic>
      </p:grpSp>
      <p:grpSp>
        <p:nvGrpSpPr>
          <p:cNvPr id="7" name="Group 6">
            <a:extLst>
              <a:ext uri="{FF2B5EF4-FFF2-40B4-BE49-F238E27FC236}">
                <a16:creationId xmlns:a16="http://schemas.microsoft.com/office/drawing/2014/main" id="{31C0C15C-3DCB-7B7D-F2B4-FFB9EE82FE11}"/>
              </a:ext>
            </a:extLst>
          </p:cNvPr>
          <p:cNvGrpSpPr/>
          <p:nvPr userDrawn="1"/>
        </p:nvGrpSpPr>
        <p:grpSpPr>
          <a:xfrm>
            <a:off x="5645721" y="5036309"/>
            <a:ext cx="976212" cy="976212"/>
            <a:chOff x="5594979" y="5005588"/>
            <a:chExt cx="976212" cy="976212"/>
          </a:xfrm>
        </p:grpSpPr>
        <p:sp>
          <p:nvSpPr>
            <p:cNvPr id="12" name="Oval 11">
              <a:extLst>
                <a:ext uri="{FF2B5EF4-FFF2-40B4-BE49-F238E27FC236}">
                  <a16:creationId xmlns:a16="http://schemas.microsoft.com/office/drawing/2014/main" id="{AB795D84-B556-388D-033C-EC31CBF05D35}"/>
                </a:ext>
              </a:extLst>
            </p:cNvPr>
            <p:cNvSpPr/>
            <p:nvPr userDrawn="1"/>
          </p:nvSpPr>
          <p:spPr>
            <a:xfrm>
              <a:off x="5594979" y="5005588"/>
              <a:ext cx="976212" cy="97621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        </a:t>
              </a:r>
            </a:p>
          </p:txBody>
        </p:sp>
        <p:pic>
          <p:nvPicPr>
            <p:cNvPr id="13" name="Graphic 12" descr="Email with solid fill">
              <a:extLst>
                <a:ext uri="{FF2B5EF4-FFF2-40B4-BE49-F238E27FC236}">
                  <a16:creationId xmlns:a16="http://schemas.microsoft.com/office/drawing/2014/main" id="{21F776FE-D47F-BCD6-06D4-CEC11485999E}"/>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817690" y="5191019"/>
              <a:ext cx="537569" cy="537569"/>
            </a:xfrm>
            <a:prstGeom prst="rect">
              <a:avLst/>
            </a:prstGeom>
          </p:spPr>
        </p:pic>
      </p:grpSp>
      <p:grpSp>
        <p:nvGrpSpPr>
          <p:cNvPr id="14" name="Group 13">
            <a:extLst>
              <a:ext uri="{FF2B5EF4-FFF2-40B4-BE49-F238E27FC236}">
                <a16:creationId xmlns:a16="http://schemas.microsoft.com/office/drawing/2014/main" id="{50EA482D-7759-C34F-A4C4-E8975EA2A885}"/>
              </a:ext>
            </a:extLst>
          </p:cNvPr>
          <p:cNvGrpSpPr/>
          <p:nvPr userDrawn="1"/>
        </p:nvGrpSpPr>
        <p:grpSpPr>
          <a:xfrm>
            <a:off x="9661467" y="5053810"/>
            <a:ext cx="976212" cy="976212"/>
            <a:chOff x="9610725" y="5023089"/>
            <a:chExt cx="976212" cy="976212"/>
          </a:xfrm>
        </p:grpSpPr>
        <p:sp>
          <p:nvSpPr>
            <p:cNvPr id="15" name="Oval 14">
              <a:extLst>
                <a:ext uri="{FF2B5EF4-FFF2-40B4-BE49-F238E27FC236}">
                  <a16:creationId xmlns:a16="http://schemas.microsoft.com/office/drawing/2014/main" id="{6D4BF2C9-12BF-7912-B3AB-4239A9A0E2DB}"/>
                </a:ext>
              </a:extLst>
            </p:cNvPr>
            <p:cNvSpPr/>
            <p:nvPr userDrawn="1"/>
          </p:nvSpPr>
          <p:spPr>
            <a:xfrm>
              <a:off x="9610725" y="5023089"/>
              <a:ext cx="976212" cy="97621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        </a:t>
              </a:r>
            </a:p>
          </p:txBody>
        </p:sp>
        <p:pic>
          <p:nvPicPr>
            <p:cNvPr id="16" name="Graphic 15" descr="Smart Phone with solid fill">
              <a:extLst>
                <a:ext uri="{FF2B5EF4-FFF2-40B4-BE49-F238E27FC236}">
                  <a16:creationId xmlns:a16="http://schemas.microsoft.com/office/drawing/2014/main" id="{B9F2D5D5-D3F0-7A62-9803-5D1BFBA824A2}"/>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9833828" y="5240317"/>
              <a:ext cx="550436" cy="550436"/>
            </a:xfrm>
            <a:prstGeom prst="rect">
              <a:avLst/>
            </a:prstGeom>
          </p:spPr>
        </p:pic>
      </p:grpSp>
      <p:pic>
        <p:nvPicPr>
          <p:cNvPr id="11" name="Picture 10">
            <a:extLst>
              <a:ext uri="{FF2B5EF4-FFF2-40B4-BE49-F238E27FC236}">
                <a16:creationId xmlns:a16="http://schemas.microsoft.com/office/drawing/2014/main" id="{49BE4C7D-1454-512F-E218-FF89E36FF127}"/>
              </a:ext>
            </a:extLst>
          </p:cNvPr>
          <p:cNvPicPr>
            <a:picLocks noChangeAspect="1"/>
          </p:cNvPicPr>
          <p:nvPr userDrawn="1"/>
        </p:nvPicPr>
        <p:blipFill>
          <a:blip r:embed="rId5"/>
          <a:stretch>
            <a:fillRect/>
          </a:stretch>
        </p:blipFill>
        <p:spPr>
          <a:xfrm>
            <a:off x="4424241" y="738652"/>
            <a:ext cx="3362387" cy="840597"/>
          </a:xfrm>
          <a:prstGeom prst="rect">
            <a:avLst/>
          </a:prstGeom>
        </p:spPr>
      </p:pic>
    </p:spTree>
    <p:extLst>
      <p:ext uri="{BB962C8B-B14F-4D97-AF65-F5344CB8AC3E}">
        <p14:creationId xmlns:p14="http://schemas.microsoft.com/office/powerpoint/2010/main" val="155221013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33516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1694695-86DC-0855-34AA-FFC8AB56A0EE}"/>
              </a:ext>
            </a:extLst>
          </p:cNvPr>
          <p:cNvSpPr/>
          <p:nvPr userDrawn="1"/>
        </p:nvSpPr>
        <p:spPr>
          <a:xfrm>
            <a:off x="11768328" y="0"/>
            <a:ext cx="423671" cy="6858000"/>
          </a:xfrm>
          <a:prstGeom prst="rect">
            <a:avLst/>
          </a:prstGeom>
          <a:solidFill>
            <a:srgbClr val="0E406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55DF0E4E-4F92-7FDC-9D4C-814C957F1668}"/>
              </a:ext>
            </a:extLst>
          </p:cNvPr>
          <p:cNvSpPr/>
          <p:nvPr userDrawn="1"/>
        </p:nvSpPr>
        <p:spPr>
          <a:xfrm>
            <a:off x="772962" y="2134546"/>
            <a:ext cx="67547" cy="1431637"/>
          </a:xfrm>
          <a:prstGeom prst="rect">
            <a:avLst/>
          </a:prstGeom>
          <a:solidFill>
            <a:srgbClr val="8839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noFill/>
            </a:endParaRPr>
          </a:p>
        </p:txBody>
      </p:sp>
      <p:sp>
        <p:nvSpPr>
          <p:cNvPr id="4" name="Title 9">
            <a:extLst>
              <a:ext uri="{FF2B5EF4-FFF2-40B4-BE49-F238E27FC236}">
                <a16:creationId xmlns:a16="http://schemas.microsoft.com/office/drawing/2014/main" id="{189BE3C7-2688-AF61-BDAA-58D466981239}"/>
              </a:ext>
            </a:extLst>
          </p:cNvPr>
          <p:cNvSpPr>
            <a:spLocks noGrp="1"/>
          </p:cNvSpPr>
          <p:nvPr>
            <p:ph type="title" hasCustomPrompt="1"/>
          </p:nvPr>
        </p:nvSpPr>
        <p:spPr>
          <a:xfrm>
            <a:off x="1102132" y="2134547"/>
            <a:ext cx="4993290" cy="1451896"/>
          </a:xfrm>
        </p:spPr>
        <p:txBody>
          <a:bodyPr lIns="0" tIns="0" rIns="0" bIns="0" anchor="ctr" anchorCtr="0"/>
          <a:lstStyle>
            <a:lvl1pPr>
              <a:defRPr>
                <a:solidFill>
                  <a:srgbClr val="388685"/>
                </a:solidFill>
              </a:defRPr>
            </a:lvl1pPr>
          </a:lstStyle>
          <a:p>
            <a:r>
              <a:rPr lang="en-US"/>
              <a:t>Today’s Agenda</a:t>
            </a:r>
          </a:p>
        </p:txBody>
      </p:sp>
      <p:sp>
        <p:nvSpPr>
          <p:cNvPr id="26" name="Text Placeholder 25">
            <a:extLst>
              <a:ext uri="{FF2B5EF4-FFF2-40B4-BE49-F238E27FC236}">
                <a16:creationId xmlns:a16="http://schemas.microsoft.com/office/drawing/2014/main" id="{F3727377-8ACF-EEB9-4D3E-3A07713D243E}"/>
              </a:ext>
            </a:extLst>
          </p:cNvPr>
          <p:cNvSpPr>
            <a:spLocks noGrp="1"/>
          </p:cNvSpPr>
          <p:nvPr>
            <p:ph type="body" sz="quarter" idx="10" hasCustomPrompt="1"/>
          </p:nvPr>
        </p:nvSpPr>
        <p:spPr>
          <a:xfrm>
            <a:off x="7690104" y="1272741"/>
            <a:ext cx="2852738" cy="343986"/>
          </a:xfrm>
        </p:spPr>
        <p:txBody>
          <a:bodyPr anchor="b">
            <a:normAutofit/>
          </a:bodyPr>
          <a:lstStyle>
            <a:lvl1pPr marL="0" indent="0">
              <a:lnSpc>
                <a:spcPct val="100000"/>
              </a:lnSpc>
              <a:spcBef>
                <a:spcPts val="0"/>
              </a:spcBef>
              <a:buFont typeface="Arial" panose="020B0604020202020204" pitchFamily="34" charset="0"/>
              <a:buNone/>
              <a:defRPr sz="1400" cap="all" baseline="0">
                <a:solidFill>
                  <a:srgbClr val="883939"/>
                </a:solidFill>
              </a:defRPr>
            </a:lvl1pPr>
          </a:lstStyle>
          <a:p>
            <a:pPr lvl="0"/>
            <a:r>
              <a:rPr lang="en-US"/>
              <a:t>PART 1</a:t>
            </a:r>
          </a:p>
        </p:txBody>
      </p:sp>
      <p:sp>
        <p:nvSpPr>
          <p:cNvPr id="27" name="Text Placeholder 25">
            <a:extLst>
              <a:ext uri="{FF2B5EF4-FFF2-40B4-BE49-F238E27FC236}">
                <a16:creationId xmlns:a16="http://schemas.microsoft.com/office/drawing/2014/main" id="{6FB6FD59-0FCD-AD65-5311-C676DC8B036D}"/>
              </a:ext>
            </a:extLst>
          </p:cNvPr>
          <p:cNvSpPr>
            <a:spLocks noGrp="1"/>
          </p:cNvSpPr>
          <p:nvPr>
            <p:ph type="body" sz="quarter" idx="11" hasCustomPrompt="1"/>
          </p:nvPr>
        </p:nvSpPr>
        <p:spPr>
          <a:xfrm>
            <a:off x="7690104" y="1687970"/>
            <a:ext cx="2852738" cy="259328"/>
          </a:xfrm>
        </p:spPr>
        <p:txBody>
          <a:bodyPr>
            <a:noAutofit/>
          </a:bodyPr>
          <a:lstStyle>
            <a:lvl1pPr marL="0" indent="0">
              <a:buNone/>
              <a:defRPr sz="1800">
                <a:solidFill>
                  <a:srgbClr val="0F416B"/>
                </a:solidFill>
              </a:defRPr>
            </a:lvl1pPr>
          </a:lstStyle>
          <a:p>
            <a:pPr lvl="0"/>
            <a:r>
              <a:rPr lang="en-US"/>
              <a:t>Introduction</a:t>
            </a:r>
          </a:p>
        </p:txBody>
      </p:sp>
      <p:sp>
        <p:nvSpPr>
          <p:cNvPr id="30" name="Text Placeholder 25">
            <a:extLst>
              <a:ext uri="{FF2B5EF4-FFF2-40B4-BE49-F238E27FC236}">
                <a16:creationId xmlns:a16="http://schemas.microsoft.com/office/drawing/2014/main" id="{E5466B16-2627-D3CC-0932-69AD1ABBFA21}"/>
              </a:ext>
            </a:extLst>
          </p:cNvPr>
          <p:cNvSpPr>
            <a:spLocks noGrp="1"/>
          </p:cNvSpPr>
          <p:nvPr>
            <p:ph type="body" sz="quarter" idx="12" hasCustomPrompt="1"/>
          </p:nvPr>
        </p:nvSpPr>
        <p:spPr>
          <a:xfrm>
            <a:off x="7690104" y="2209513"/>
            <a:ext cx="2852738" cy="355093"/>
          </a:xfrm>
        </p:spPr>
        <p:txBody>
          <a:bodyPr anchor="b">
            <a:normAutofit/>
          </a:bodyPr>
          <a:lstStyle>
            <a:lvl1pPr marL="0" indent="0">
              <a:lnSpc>
                <a:spcPct val="100000"/>
              </a:lnSpc>
              <a:spcBef>
                <a:spcPts val="0"/>
              </a:spcBef>
              <a:buFont typeface="Arial" panose="020B0604020202020204" pitchFamily="34" charset="0"/>
              <a:buNone/>
              <a:defRPr sz="1400" cap="all" baseline="0">
                <a:solidFill>
                  <a:srgbClr val="883939"/>
                </a:solidFill>
              </a:defRPr>
            </a:lvl1pPr>
          </a:lstStyle>
          <a:p>
            <a:pPr lvl="0"/>
            <a:r>
              <a:rPr lang="en-US"/>
              <a:t>PART 2</a:t>
            </a:r>
          </a:p>
        </p:txBody>
      </p:sp>
      <p:sp>
        <p:nvSpPr>
          <p:cNvPr id="31" name="Text Placeholder 25">
            <a:extLst>
              <a:ext uri="{FF2B5EF4-FFF2-40B4-BE49-F238E27FC236}">
                <a16:creationId xmlns:a16="http://schemas.microsoft.com/office/drawing/2014/main" id="{A8D8E30A-EF48-DF11-8E6B-55FF4A8B23AD}"/>
              </a:ext>
            </a:extLst>
          </p:cNvPr>
          <p:cNvSpPr>
            <a:spLocks noGrp="1"/>
          </p:cNvSpPr>
          <p:nvPr>
            <p:ph type="body" sz="quarter" idx="13" hasCustomPrompt="1"/>
          </p:nvPr>
        </p:nvSpPr>
        <p:spPr>
          <a:xfrm>
            <a:off x="7690104" y="2635850"/>
            <a:ext cx="2852738" cy="259328"/>
          </a:xfrm>
        </p:spPr>
        <p:txBody>
          <a:bodyPr>
            <a:noAutofit/>
          </a:bodyPr>
          <a:lstStyle>
            <a:lvl1pPr marL="0" indent="0">
              <a:buNone/>
              <a:defRPr sz="1800">
                <a:solidFill>
                  <a:srgbClr val="0F416B"/>
                </a:solidFill>
              </a:defRPr>
            </a:lvl1pPr>
          </a:lstStyle>
          <a:p>
            <a:pPr lvl="0"/>
            <a:r>
              <a:rPr lang="en-US"/>
              <a:t>Meet the Team</a:t>
            </a:r>
          </a:p>
        </p:txBody>
      </p:sp>
      <p:sp>
        <p:nvSpPr>
          <p:cNvPr id="32" name="Text Placeholder 25">
            <a:extLst>
              <a:ext uri="{FF2B5EF4-FFF2-40B4-BE49-F238E27FC236}">
                <a16:creationId xmlns:a16="http://schemas.microsoft.com/office/drawing/2014/main" id="{A9AA3B03-A7D6-8337-A28E-A2D689A78C7A}"/>
              </a:ext>
            </a:extLst>
          </p:cNvPr>
          <p:cNvSpPr>
            <a:spLocks noGrp="1"/>
          </p:cNvSpPr>
          <p:nvPr>
            <p:ph type="body" sz="quarter" idx="14" hasCustomPrompt="1"/>
          </p:nvPr>
        </p:nvSpPr>
        <p:spPr>
          <a:xfrm>
            <a:off x="7690104" y="3152038"/>
            <a:ext cx="2852738" cy="355093"/>
          </a:xfrm>
        </p:spPr>
        <p:txBody>
          <a:bodyPr anchor="b">
            <a:normAutofit/>
          </a:bodyPr>
          <a:lstStyle>
            <a:lvl1pPr marL="0" indent="0">
              <a:lnSpc>
                <a:spcPct val="100000"/>
              </a:lnSpc>
              <a:spcBef>
                <a:spcPts val="0"/>
              </a:spcBef>
              <a:buFont typeface="Arial" panose="020B0604020202020204" pitchFamily="34" charset="0"/>
              <a:buNone/>
              <a:defRPr sz="1400" cap="all" baseline="0">
                <a:solidFill>
                  <a:srgbClr val="883939"/>
                </a:solidFill>
              </a:defRPr>
            </a:lvl1pPr>
          </a:lstStyle>
          <a:p>
            <a:pPr lvl="0"/>
            <a:r>
              <a:rPr lang="en-US"/>
              <a:t>PART 3</a:t>
            </a:r>
          </a:p>
        </p:txBody>
      </p:sp>
      <p:sp>
        <p:nvSpPr>
          <p:cNvPr id="33" name="Text Placeholder 25">
            <a:extLst>
              <a:ext uri="{FF2B5EF4-FFF2-40B4-BE49-F238E27FC236}">
                <a16:creationId xmlns:a16="http://schemas.microsoft.com/office/drawing/2014/main" id="{EBAAEF7B-42DD-7F40-2A17-75BD0A78D826}"/>
              </a:ext>
            </a:extLst>
          </p:cNvPr>
          <p:cNvSpPr>
            <a:spLocks noGrp="1"/>
          </p:cNvSpPr>
          <p:nvPr>
            <p:ph type="body" sz="quarter" idx="15" hasCustomPrompt="1"/>
          </p:nvPr>
        </p:nvSpPr>
        <p:spPr>
          <a:xfrm>
            <a:off x="7690104" y="3578375"/>
            <a:ext cx="2852738" cy="259328"/>
          </a:xfrm>
        </p:spPr>
        <p:txBody>
          <a:bodyPr>
            <a:noAutofit/>
          </a:bodyPr>
          <a:lstStyle>
            <a:lvl1pPr marL="0" indent="0">
              <a:buNone/>
              <a:defRPr sz="1800">
                <a:solidFill>
                  <a:srgbClr val="0F416B"/>
                </a:solidFill>
              </a:defRPr>
            </a:lvl1pPr>
          </a:lstStyle>
          <a:p>
            <a:pPr lvl="0"/>
            <a:r>
              <a:rPr lang="en-US"/>
              <a:t>Your New Role</a:t>
            </a:r>
          </a:p>
        </p:txBody>
      </p:sp>
      <p:sp>
        <p:nvSpPr>
          <p:cNvPr id="34" name="Text Placeholder 25">
            <a:extLst>
              <a:ext uri="{FF2B5EF4-FFF2-40B4-BE49-F238E27FC236}">
                <a16:creationId xmlns:a16="http://schemas.microsoft.com/office/drawing/2014/main" id="{F1922F47-60B0-8D06-DF65-9AA95FE93816}"/>
              </a:ext>
            </a:extLst>
          </p:cNvPr>
          <p:cNvSpPr>
            <a:spLocks noGrp="1"/>
          </p:cNvSpPr>
          <p:nvPr>
            <p:ph type="body" sz="quarter" idx="16" hasCustomPrompt="1"/>
          </p:nvPr>
        </p:nvSpPr>
        <p:spPr>
          <a:xfrm>
            <a:off x="7690104" y="4168278"/>
            <a:ext cx="2852738" cy="292486"/>
          </a:xfrm>
        </p:spPr>
        <p:txBody>
          <a:bodyPr anchor="b">
            <a:normAutofit/>
          </a:bodyPr>
          <a:lstStyle>
            <a:lvl1pPr marL="0" indent="0">
              <a:lnSpc>
                <a:spcPct val="100000"/>
              </a:lnSpc>
              <a:spcBef>
                <a:spcPts val="0"/>
              </a:spcBef>
              <a:buFont typeface="Arial" panose="020B0604020202020204" pitchFamily="34" charset="0"/>
              <a:buNone/>
              <a:defRPr sz="1400" cap="all" baseline="0">
                <a:solidFill>
                  <a:srgbClr val="883939"/>
                </a:solidFill>
              </a:defRPr>
            </a:lvl1pPr>
          </a:lstStyle>
          <a:p>
            <a:pPr lvl="0"/>
            <a:r>
              <a:rPr lang="en-US"/>
              <a:t>PART 4</a:t>
            </a:r>
          </a:p>
        </p:txBody>
      </p:sp>
      <p:sp>
        <p:nvSpPr>
          <p:cNvPr id="35" name="Text Placeholder 25">
            <a:extLst>
              <a:ext uri="{FF2B5EF4-FFF2-40B4-BE49-F238E27FC236}">
                <a16:creationId xmlns:a16="http://schemas.microsoft.com/office/drawing/2014/main" id="{2214AF47-21D6-9AE9-2DF9-428F09E33851}"/>
              </a:ext>
            </a:extLst>
          </p:cNvPr>
          <p:cNvSpPr>
            <a:spLocks noGrp="1"/>
          </p:cNvSpPr>
          <p:nvPr>
            <p:ph type="body" sz="quarter" idx="17" hasCustomPrompt="1"/>
          </p:nvPr>
        </p:nvSpPr>
        <p:spPr>
          <a:xfrm>
            <a:off x="7690104" y="4532007"/>
            <a:ext cx="2852738" cy="259328"/>
          </a:xfrm>
        </p:spPr>
        <p:txBody>
          <a:bodyPr>
            <a:noAutofit/>
          </a:bodyPr>
          <a:lstStyle>
            <a:lvl1pPr marL="0" indent="0">
              <a:buNone/>
              <a:defRPr sz="1800">
                <a:solidFill>
                  <a:srgbClr val="0F416B"/>
                </a:solidFill>
              </a:defRPr>
            </a:lvl1pPr>
          </a:lstStyle>
          <a:p>
            <a:pPr lvl="0"/>
            <a:r>
              <a:rPr lang="en-US"/>
              <a:t>Onboarding Checklist</a:t>
            </a:r>
          </a:p>
        </p:txBody>
      </p:sp>
      <p:sp>
        <p:nvSpPr>
          <p:cNvPr id="36" name="Text Placeholder 25">
            <a:extLst>
              <a:ext uri="{FF2B5EF4-FFF2-40B4-BE49-F238E27FC236}">
                <a16:creationId xmlns:a16="http://schemas.microsoft.com/office/drawing/2014/main" id="{71E53810-3A94-F34D-21E7-1A2A5AA90CF4}"/>
              </a:ext>
            </a:extLst>
          </p:cNvPr>
          <p:cNvSpPr>
            <a:spLocks noGrp="1"/>
          </p:cNvSpPr>
          <p:nvPr>
            <p:ph type="body" sz="quarter" idx="18" hasCustomPrompt="1"/>
          </p:nvPr>
        </p:nvSpPr>
        <p:spPr>
          <a:xfrm>
            <a:off x="7690104" y="4992625"/>
            <a:ext cx="2852738" cy="326008"/>
          </a:xfrm>
        </p:spPr>
        <p:txBody>
          <a:bodyPr anchor="b">
            <a:normAutofit/>
          </a:bodyPr>
          <a:lstStyle>
            <a:lvl1pPr marL="0" indent="0">
              <a:lnSpc>
                <a:spcPct val="100000"/>
              </a:lnSpc>
              <a:spcBef>
                <a:spcPts val="0"/>
              </a:spcBef>
              <a:buFont typeface="Arial" panose="020B0604020202020204" pitchFamily="34" charset="0"/>
              <a:buNone/>
              <a:defRPr sz="1400" cap="all" baseline="0">
                <a:solidFill>
                  <a:srgbClr val="883939"/>
                </a:solidFill>
              </a:defRPr>
            </a:lvl1pPr>
          </a:lstStyle>
          <a:p>
            <a:pPr lvl="0"/>
            <a:r>
              <a:rPr lang="en-US"/>
              <a:t>PART 5</a:t>
            </a:r>
          </a:p>
        </p:txBody>
      </p:sp>
      <p:sp>
        <p:nvSpPr>
          <p:cNvPr id="37" name="Text Placeholder 25">
            <a:extLst>
              <a:ext uri="{FF2B5EF4-FFF2-40B4-BE49-F238E27FC236}">
                <a16:creationId xmlns:a16="http://schemas.microsoft.com/office/drawing/2014/main" id="{8284C149-9270-EA57-F01C-3893FD44C82D}"/>
              </a:ext>
            </a:extLst>
          </p:cNvPr>
          <p:cNvSpPr>
            <a:spLocks noGrp="1"/>
          </p:cNvSpPr>
          <p:nvPr>
            <p:ph type="body" sz="quarter" idx="19" hasCustomPrompt="1"/>
          </p:nvPr>
        </p:nvSpPr>
        <p:spPr>
          <a:xfrm>
            <a:off x="7690104" y="5389876"/>
            <a:ext cx="2852738" cy="259328"/>
          </a:xfrm>
        </p:spPr>
        <p:txBody>
          <a:bodyPr>
            <a:noAutofit/>
          </a:bodyPr>
          <a:lstStyle>
            <a:lvl1pPr marL="0" indent="0">
              <a:buNone/>
              <a:defRPr sz="1800">
                <a:solidFill>
                  <a:srgbClr val="0F416B"/>
                </a:solidFill>
              </a:defRPr>
            </a:lvl1pPr>
          </a:lstStyle>
          <a:p>
            <a:pPr lvl="0"/>
            <a:r>
              <a:rPr lang="en-US"/>
              <a:t>Systems and Tools</a:t>
            </a:r>
          </a:p>
        </p:txBody>
      </p:sp>
      <p:pic>
        <p:nvPicPr>
          <p:cNvPr id="43" name="Picture 42">
            <a:extLst>
              <a:ext uri="{FF2B5EF4-FFF2-40B4-BE49-F238E27FC236}">
                <a16:creationId xmlns:a16="http://schemas.microsoft.com/office/drawing/2014/main" id="{B1E43F45-918B-57D9-9D9A-73FBDDD359CC}"/>
              </a:ext>
            </a:extLst>
          </p:cNvPr>
          <p:cNvPicPr>
            <a:picLocks noChangeAspect="1"/>
          </p:cNvPicPr>
          <p:nvPr userDrawn="1"/>
        </p:nvPicPr>
        <p:blipFill>
          <a:blip r:embed="rId2"/>
          <a:srcRect/>
          <a:stretch/>
        </p:blipFill>
        <p:spPr>
          <a:xfrm>
            <a:off x="551997" y="546799"/>
            <a:ext cx="323147" cy="282753"/>
          </a:xfrm>
          <a:prstGeom prst="rect">
            <a:avLst/>
          </a:prstGeom>
        </p:spPr>
      </p:pic>
      <p:sp>
        <p:nvSpPr>
          <p:cNvPr id="44" name="Text Placeholder 9">
            <a:extLst>
              <a:ext uri="{FF2B5EF4-FFF2-40B4-BE49-F238E27FC236}">
                <a16:creationId xmlns:a16="http://schemas.microsoft.com/office/drawing/2014/main" id="{976C4625-3211-0D71-3924-B7205AC831B3}"/>
              </a:ext>
            </a:extLst>
          </p:cNvPr>
          <p:cNvSpPr>
            <a:spLocks noGrp="1"/>
          </p:cNvSpPr>
          <p:nvPr>
            <p:ph type="body" sz="quarter" idx="20" hasCustomPrompt="1"/>
          </p:nvPr>
        </p:nvSpPr>
        <p:spPr>
          <a:xfrm>
            <a:off x="935034" y="526165"/>
            <a:ext cx="5373688" cy="323148"/>
          </a:xfrm>
        </p:spPr>
        <p:txBody>
          <a:bodyPr lIns="0" tIns="0" rIns="0" bIns="0" anchor="ctr" anchorCtr="0">
            <a:noAutofit/>
          </a:bodyPr>
          <a:lstStyle>
            <a:lvl1pPr marL="0" indent="0" algn="l">
              <a:lnSpc>
                <a:spcPct val="100000"/>
              </a:lnSpc>
              <a:spcBef>
                <a:spcPts val="0"/>
              </a:spcBef>
              <a:buNone/>
              <a:defRPr sz="1100" kern="0" cap="all" spc="300" baseline="0">
                <a:solidFill>
                  <a:srgbClr val="DAD1C8"/>
                </a:solidFill>
              </a:defRPr>
            </a:lvl1pPr>
            <a:lvl2pPr marL="457200" indent="0" algn="r">
              <a:lnSpc>
                <a:spcPct val="100000"/>
              </a:lnSpc>
              <a:spcBef>
                <a:spcPts val="0"/>
              </a:spcBef>
              <a:buNone/>
              <a:defRPr sz="1100" kern="0" cap="all" spc="300" baseline="0">
                <a:solidFill>
                  <a:srgbClr val="B6B0A2"/>
                </a:solidFill>
              </a:defRPr>
            </a:lvl2pPr>
            <a:lvl3pPr marL="914400" indent="0" algn="r">
              <a:lnSpc>
                <a:spcPct val="100000"/>
              </a:lnSpc>
              <a:spcBef>
                <a:spcPts val="0"/>
              </a:spcBef>
              <a:buNone/>
              <a:defRPr sz="1100" kern="0" cap="all" spc="300" baseline="0">
                <a:solidFill>
                  <a:srgbClr val="B6B0A2"/>
                </a:solidFill>
              </a:defRPr>
            </a:lvl3pPr>
            <a:lvl4pPr marL="1371600" indent="0" algn="r">
              <a:lnSpc>
                <a:spcPct val="100000"/>
              </a:lnSpc>
              <a:spcBef>
                <a:spcPts val="0"/>
              </a:spcBef>
              <a:buNone/>
              <a:defRPr sz="1100" kern="0" cap="all" spc="300" baseline="0">
                <a:solidFill>
                  <a:srgbClr val="B6B0A2"/>
                </a:solidFill>
              </a:defRPr>
            </a:lvl4pPr>
            <a:lvl5pPr marL="1828800" indent="0" algn="r">
              <a:lnSpc>
                <a:spcPct val="100000"/>
              </a:lnSpc>
              <a:spcBef>
                <a:spcPts val="0"/>
              </a:spcBef>
              <a:buNone/>
              <a:defRPr sz="1100" kern="0" cap="all" spc="300" baseline="0">
                <a:solidFill>
                  <a:srgbClr val="B6B0A2"/>
                </a:solidFill>
              </a:defRPr>
            </a:lvl5pPr>
          </a:lstStyle>
          <a:p>
            <a:pPr lvl="0"/>
            <a:r>
              <a:rPr lang="en-US"/>
              <a:t>TITLE OF presentation</a:t>
            </a:r>
          </a:p>
        </p:txBody>
      </p:sp>
      <p:sp>
        <p:nvSpPr>
          <p:cNvPr id="45" name="Text Placeholder 9">
            <a:extLst>
              <a:ext uri="{FF2B5EF4-FFF2-40B4-BE49-F238E27FC236}">
                <a16:creationId xmlns:a16="http://schemas.microsoft.com/office/drawing/2014/main" id="{14F1E43A-557D-BF0F-E30F-422AC115704A}"/>
              </a:ext>
            </a:extLst>
          </p:cNvPr>
          <p:cNvSpPr>
            <a:spLocks noGrp="1"/>
          </p:cNvSpPr>
          <p:nvPr>
            <p:ph type="body" sz="quarter" idx="21" hasCustomPrompt="1"/>
          </p:nvPr>
        </p:nvSpPr>
        <p:spPr>
          <a:xfrm>
            <a:off x="583531" y="6331398"/>
            <a:ext cx="5373688" cy="161574"/>
          </a:xfrm>
        </p:spPr>
        <p:txBody>
          <a:bodyPr lIns="0" tIns="0" rIns="0" bIns="0" anchor="t" anchorCtr="0">
            <a:noAutofit/>
          </a:bodyPr>
          <a:lstStyle>
            <a:lvl1pPr marL="0" indent="0" algn="l">
              <a:lnSpc>
                <a:spcPct val="100000"/>
              </a:lnSpc>
              <a:spcBef>
                <a:spcPts val="0"/>
              </a:spcBef>
              <a:buNone/>
              <a:defRPr sz="1100" kern="0" cap="none" spc="300" baseline="0">
                <a:solidFill>
                  <a:srgbClr val="DAD1C8"/>
                </a:solidFill>
              </a:defRPr>
            </a:lvl1pPr>
            <a:lvl2pPr marL="457200" indent="0" algn="r">
              <a:lnSpc>
                <a:spcPct val="100000"/>
              </a:lnSpc>
              <a:spcBef>
                <a:spcPts val="0"/>
              </a:spcBef>
              <a:buNone/>
              <a:defRPr sz="1100" kern="0" cap="all" spc="300" baseline="0">
                <a:solidFill>
                  <a:srgbClr val="B6B0A2"/>
                </a:solidFill>
              </a:defRPr>
            </a:lvl2pPr>
            <a:lvl3pPr marL="914400" indent="0" algn="r">
              <a:lnSpc>
                <a:spcPct val="100000"/>
              </a:lnSpc>
              <a:spcBef>
                <a:spcPts val="0"/>
              </a:spcBef>
              <a:buNone/>
              <a:defRPr sz="1100" kern="0" cap="all" spc="300" baseline="0">
                <a:solidFill>
                  <a:srgbClr val="B6B0A2"/>
                </a:solidFill>
              </a:defRPr>
            </a:lvl3pPr>
            <a:lvl4pPr marL="1371600" indent="0" algn="r">
              <a:lnSpc>
                <a:spcPct val="100000"/>
              </a:lnSpc>
              <a:spcBef>
                <a:spcPts val="0"/>
              </a:spcBef>
              <a:buNone/>
              <a:defRPr sz="1100" kern="0" cap="all" spc="300" baseline="0">
                <a:solidFill>
                  <a:srgbClr val="B6B0A2"/>
                </a:solidFill>
              </a:defRPr>
            </a:lvl4pPr>
            <a:lvl5pPr marL="1828800" indent="0" algn="r">
              <a:lnSpc>
                <a:spcPct val="100000"/>
              </a:lnSpc>
              <a:spcBef>
                <a:spcPts val="0"/>
              </a:spcBef>
              <a:buNone/>
              <a:defRPr sz="1100" kern="0" cap="all" spc="300" baseline="0">
                <a:solidFill>
                  <a:srgbClr val="B6B0A2"/>
                </a:solidFill>
              </a:defRPr>
            </a:lvl5pPr>
          </a:lstStyle>
          <a:p>
            <a:pPr lvl="0"/>
            <a:r>
              <a:rPr lang="en-US"/>
              <a:t>nd.gov/dpi</a:t>
            </a:r>
          </a:p>
        </p:txBody>
      </p:sp>
    </p:spTree>
    <p:extLst>
      <p:ext uri="{BB962C8B-B14F-4D97-AF65-F5344CB8AC3E}">
        <p14:creationId xmlns:p14="http://schemas.microsoft.com/office/powerpoint/2010/main" val="278592124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Image/Text Slide — 0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88D77A-47B1-47E2-8C5A-3DCEB6DE2FBB}"/>
              </a:ext>
            </a:extLst>
          </p:cNvPr>
          <p:cNvSpPr>
            <a:spLocks noGrp="1"/>
          </p:cNvSpPr>
          <p:nvPr>
            <p:ph type="title"/>
          </p:nvPr>
        </p:nvSpPr>
        <p:spPr/>
        <p:txBody>
          <a:bodyPr/>
          <a:lstStyle/>
          <a:p>
            <a:r>
              <a:rPr lang="en-US"/>
              <a:t>Click to edit Master title style</a:t>
            </a:r>
          </a:p>
        </p:txBody>
      </p:sp>
      <p:sp>
        <p:nvSpPr>
          <p:cNvPr id="9" name="Picture Placeholder 8">
            <a:extLst>
              <a:ext uri="{FF2B5EF4-FFF2-40B4-BE49-F238E27FC236}">
                <a16:creationId xmlns:a16="http://schemas.microsoft.com/office/drawing/2014/main" id="{BDA70FF4-EFA1-4490-B9B0-257FF429591B}"/>
              </a:ext>
            </a:extLst>
          </p:cNvPr>
          <p:cNvSpPr>
            <a:spLocks noGrp="1"/>
          </p:cNvSpPr>
          <p:nvPr>
            <p:ph type="pic" sz="quarter" idx="13"/>
          </p:nvPr>
        </p:nvSpPr>
        <p:spPr>
          <a:xfrm>
            <a:off x="572219" y="1577340"/>
            <a:ext cx="11047562" cy="2286000"/>
          </a:xfrm>
        </p:spPr>
        <p:txBody>
          <a:bodyPr/>
          <a:lstStyle>
            <a:lvl1pPr marL="0" indent="0">
              <a:buNone/>
              <a:defRPr/>
            </a:lvl1pPr>
          </a:lstStyle>
          <a:p>
            <a:r>
              <a:rPr lang="en-US"/>
              <a:t>Click icon to add picture</a:t>
            </a:r>
          </a:p>
        </p:txBody>
      </p:sp>
      <p:sp>
        <p:nvSpPr>
          <p:cNvPr id="3" name="Content Placeholder 2">
            <a:extLst>
              <a:ext uri="{FF2B5EF4-FFF2-40B4-BE49-F238E27FC236}">
                <a16:creationId xmlns:a16="http://schemas.microsoft.com/office/drawing/2014/main" id="{4E99E28F-1A7F-4025-9D61-F3BB49E2BBAC}"/>
              </a:ext>
            </a:extLst>
          </p:cNvPr>
          <p:cNvSpPr>
            <a:spLocks noGrp="1"/>
          </p:cNvSpPr>
          <p:nvPr>
            <p:ph sz="half" idx="1"/>
          </p:nvPr>
        </p:nvSpPr>
        <p:spPr>
          <a:xfrm>
            <a:off x="572220" y="4265676"/>
            <a:ext cx="5333305" cy="1468374"/>
          </a:xfrm>
        </p:spPr>
        <p:txBody>
          <a:bodyPr lIns="0" tIns="0" rIns="0" bIns="0"/>
          <a:lstStyle>
            <a:lvl1pPr>
              <a:defRPr sz="20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6148284-34D3-4AE9-BDED-2D9DF70AB5AF}"/>
              </a:ext>
            </a:extLst>
          </p:cNvPr>
          <p:cNvSpPr>
            <a:spLocks noGrp="1"/>
          </p:cNvSpPr>
          <p:nvPr>
            <p:ph sz="half" idx="2"/>
          </p:nvPr>
        </p:nvSpPr>
        <p:spPr>
          <a:xfrm>
            <a:off x="6286475" y="4265675"/>
            <a:ext cx="5333306" cy="1468375"/>
          </a:xfrm>
        </p:spPr>
        <p:txBody>
          <a:bodyPr lIns="0" tIns="0" rIns="0" bIns="0">
            <a:noAutofit/>
          </a:bodyPr>
          <a:lstStyle>
            <a:lvl1pPr marL="228554" indent="-228554">
              <a:spcBef>
                <a:spcPts val="1000"/>
              </a:spcBef>
              <a:defRPr sz="2000"/>
            </a:lvl1pPr>
            <a:lvl2pPr marL="484535" indent="-228554">
              <a:spcBef>
                <a:spcPts val="400"/>
              </a:spcBef>
              <a:defRPr sz="2000"/>
            </a:lvl2pPr>
            <a:lvl3pPr marL="713089" indent="-228554">
              <a:spcBef>
                <a:spcPts val="400"/>
              </a:spcBef>
              <a:defRPr sz="2000"/>
            </a:lvl3pPr>
            <a:lvl4pPr marL="941644">
              <a:spcBef>
                <a:spcPts val="400"/>
              </a:spcBef>
              <a:defRPr sz="2000"/>
            </a:lvl4pPr>
            <a:lvl5pPr marL="941644">
              <a:spcBef>
                <a:spcPts val="400"/>
              </a:spcBef>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CD2C445-C741-4373-BD61-BDAAD6557ACD}"/>
              </a:ext>
            </a:extLst>
          </p:cNvPr>
          <p:cNvSpPr>
            <a:spLocks noGrp="1"/>
          </p:cNvSpPr>
          <p:nvPr>
            <p:ph type="dt" sz="half" idx="10"/>
          </p:nvPr>
        </p:nvSpPr>
        <p:spPr>
          <a:xfrm>
            <a:off x="4381723" y="6268059"/>
            <a:ext cx="1523802" cy="365125"/>
          </a:xfrm>
          <a:prstGeom prst="rect">
            <a:avLst/>
          </a:prstGeom>
        </p:spPr>
        <p:txBody>
          <a:bodyPr/>
          <a:lstStyle/>
          <a:p>
            <a:fld id="{56551EF1-8C57-4C21-9A81-FD707CCA00E7}" type="datetime1">
              <a:rPr lang="en-US" smtClean="0"/>
              <a:t>8/18/26</a:t>
            </a:fld>
            <a:endParaRPr lang="en-US"/>
          </a:p>
        </p:txBody>
      </p:sp>
      <p:sp>
        <p:nvSpPr>
          <p:cNvPr id="6" name="Footer Placeholder 5">
            <a:extLst>
              <a:ext uri="{FF2B5EF4-FFF2-40B4-BE49-F238E27FC236}">
                <a16:creationId xmlns:a16="http://schemas.microsoft.com/office/drawing/2014/main" id="{833C8C99-9CEA-47E5-924B-B1808BD89813}"/>
              </a:ext>
            </a:extLst>
          </p:cNvPr>
          <p:cNvSpPr>
            <a:spLocks noGrp="1"/>
          </p:cNvSpPr>
          <p:nvPr>
            <p:ph type="ftr" sz="quarter" idx="11"/>
          </p:nvPr>
        </p:nvSpPr>
        <p:spPr>
          <a:xfrm>
            <a:off x="6096001" y="6283325"/>
            <a:ext cx="2095227" cy="365125"/>
          </a:xfrm>
          <a:prstGeom prst="rect">
            <a:avLst/>
          </a:prstGeom>
        </p:spPr>
        <p:txBody>
          <a:bodyPr/>
          <a:lstStyle>
            <a:lvl1pPr algn="r">
              <a:defRPr/>
            </a:lvl1pPr>
          </a:lstStyle>
          <a:p>
            <a:r>
              <a:rPr lang="en-US"/>
              <a:t>Regional Educational Laboratory Central</a:t>
            </a:r>
          </a:p>
        </p:txBody>
      </p:sp>
      <p:sp>
        <p:nvSpPr>
          <p:cNvPr id="7" name="Slide Number Placeholder 6">
            <a:extLst>
              <a:ext uri="{FF2B5EF4-FFF2-40B4-BE49-F238E27FC236}">
                <a16:creationId xmlns:a16="http://schemas.microsoft.com/office/drawing/2014/main" id="{F7219E27-ED52-4B63-802D-5F2B0A0759F6}"/>
              </a:ext>
            </a:extLst>
          </p:cNvPr>
          <p:cNvSpPr>
            <a:spLocks noGrp="1"/>
          </p:cNvSpPr>
          <p:nvPr>
            <p:ph type="sldNum" sz="quarter" idx="12"/>
          </p:nvPr>
        </p:nvSpPr>
        <p:spPr/>
        <p:txBody>
          <a:bodyPr/>
          <a:lstStyle/>
          <a:p>
            <a:fld id="{01DCF967-838A-4767-889A-433CDE598A58}" type="slidenum">
              <a:rPr lang="en-US" smtClean="0"/>
              <a:t>‹#›</a:t>
            </a:fld>
            <a:endParaRPr lang="en-US"/>
          </a:p>
        </p:txBody>
      </p:sp>
    </p:spTree>
    <p:extLst>
      <p:ext uri="{BB962C8B-B14F-4D97-AF65-F5344CB8AC3E}">
        <p14:creationId xmlns:p14="http://schemas.microsoft.com/office/powerpoint/2010/main" val="12696130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Large Text Box">
    <p:spTree>
      <p:nvGrpSpPr>
        <p:cNvPr id="1" name=""/>
        <p:cNvGrpSpPr/>
        <p:nvPr/>
      </p:nvGrpSpPr>
      <p:grpSpPr>
        <a:xfrm>
          <a:off x="0" y="0"/>
          <a:ext cx="0" cy="0"/>
          <a:chOff x="0" y="0"/>
          <a:chExt cx="0" cy="0"/>
        </a:xfrm>
      </p:grpSpPr>
      <p:sp>
        <p:nvSpPr>
          <p:cNvPr id="5" name="Title 9">
            <a:extLst>
              <a:ext uri="{FF2B5EF4-FFF2-40B4-BE49-F238E27FC236}">
                <a16:creationId xmlns:a16="http://schemas.microsoft.com/office/drawing/2014/main" id="{8E94C0B3-8DDD-406A-A5D4-1203723FAB4A}"/>
              </a:ext>
            </a:extLst>
          </p:cNvPr>
          <p:cNvSpPr>
            <a:spLocks noGrp="1"/>
          </p:cNvSpPr>
          <p:nvPr>
            <p:ph type="title" hasCustomPrompt="1"/>
          </p:nvPr>
        </p:nvSpPr>
        <p:spPr>
          <a:xfrm>
            <a:off x="551997" y="1466957"/>
            <a:ext cx="10974407" cy="569440"/>
          </a:xfrm>
        </p:spPr>
        <p:txBody>
          <a:bodyPr lIns="0" tIns="0" rIns="0" bIns="0" anchor="t" anchorCtr="0"/>
          <a:lstStyle>
            <a:lvl1pPr>
              <a:defRPr/>
            </a:lvl1pPr>
          </a:lstStyle>
          <a:p>
            <a:r>
              <a:rPr lang="en-US"/>
              <a:t>Title</a:t>
            </a:r>
          </a:p>
        </p:txBody>
      </p:sp>
      <p:sp>
        <p:nvSpPr>
          <p:cNvPr id="7" name="Text Placeholder 15">
            <a:extLst>
              <a:ext uri="{FF2B5EF4-FFF2-40B4-BE49-F238E27FC236}">
                <a16:creationId xmlns:a16="http://schemas.microsoft.com/office/drawing/2014/main" id="{E56D249E-29EB-70B0-22E7-7A72D4625FF0}"/>
              </a:ext>
            </a:extLst>
          </p:cNvPr>
          <p:cNvSpPr>
            <a:spLocks noGrp="1"/>
          </p:cNvSpPr>
          <p:nvPr>
            <p:ph type="body" sz="quarter" idx="17" hasCustomPrompt="1"/>
          </p:nvPr>
        </p:nvSpPr>
        <p:spPr>
          <a:xfrm>
            <a:off x="551997" y="2723655"/>
            <a:ext cx="10974985" cy="3428491"/>
          </a:xfrm>
        </p:spPr>
        <p:txBody>
          <a:bodyPr lIns="0" tIns="0" rIns="0" bIns="0">
            <a:normAutofit/>
          </a:bodyPr>
          <a:lstStyle>
            <a:lvl1pPr marL="0" indent="0" algn="l">
              <a:lnSpc>
                <a:spcPct val="100000"/>
              </a:lnSpc>
              <a:spcBef>
                <a:spcPts val="0"/>
              </a:spcBef>
              <a:buNone/>
              <a:defRPr sz="1800" baseline="0">
                <a:solidFill>
                  <a:srgbClr val="080808"/>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text here</a:t>
            </a:r>
          </a:p>
        </p:txBody>
      </p:sp>
      <p:sp>
        <p:nvSpPr>
          <p:cNvPr id="14" name="Text Placeholder 9">
            <a:extLst>
              <a:ext uri="{FF2B5EF4-FFF2-40B4-BE49-F238E27FC236}">
                <a16:creationId xmlns:a16="http://schemas.microsoft.com/office/drawing/2014/main" id="{4F13C084-4A5C-55EA-C95C-F961A3B6F50B}"/>
              </a:ext>
            </a:extLst>
          </p:cNvPr>
          <p:cNvSpPr>
            <a:spLocks noGrp="1"/>
          </p:cNvSpPr>
          <p:nvPr>
            <p:ph type="body" sz="quarter" idx="20" hasCustomPrompt="1"/>
          </p:nvPr>
        </p:nvSpPr>
        <p:spPr>
          <a:xfrm>
            <a:off x="935034" y="526165"/>
            <a:ext cx="5373688" cy="323148"/>
          </a:xfrm>
        </p:spPr>
        <p:txBody>
          <a:bodyPr lIns="0" tIns="0" rIns="0" bIns="0" anchor="ctr" anchorCtr="0">
            <a:noAutofit/>
          </a:bodyPr>
          <a:lstStyle>
            <a:lvl1pPr marL="0" indent="0" algn="l">
              <a:lnSpc>
                <a:spcPct val="100000"/>
              </a:lnSpc>
              <a:spcBef>
                <a:spcPts val="0"/>
              </a:spcBef>
              <a:buNone/>
              <a:defRPr sz="1100" kern="0" cap="all" spc="300" baseline="0">
                <a:solidFill>
                  <a:srgbClr val="DAD1C8"/>
                </a:solidFill>
              </a:defRPr>
            </a:lvl1pPr>
            <a:lvl2pPr marL="457200" indent="0" algn="r">
              <a:lnSpc>
                <a:spcPct val="100000"/>
              </a:lnSpc>
              <a:spcBef>
                <a:spcPts val="0"/>
              </a:spcBef>
              <a:buNone/>
              <a:defRPr sz="1100" kern="0" cap="all" spc="300" baseline="0">
                <a:solidFill>
                  <a:srgbClr val="B6B0A2"/>
                </a:solidFill>
              </a:defRPr>
            </a:lvl2pPr>
            <a:lvl3pPr marL="914400" indent="0" algn="r">
              <a:lnSpc>
                <a:spcPct val="100000"/>
              </a:lnSpc>
              <a:spcBef>
                <a:spcPts val="0"/>
              </a:spcBef>
              <a:buNone/>
              <a:defRPr sz="1100" kern="0" cap="all" spc="300" baseline="0">
                <a:solidFill>
                  <a:srgbClr val="B6B0A2"/>
                </a:solidFill>
              </a:defRPr>
            </a:lvl3pPr>
            <a:lvl4pPr marL="1371600" indent="0" algn="r">
              <a:lnSpc>
                <a:spcPct val="100000"/>
              </a:lnSpc>
              <a:spcBef>
                <a:spcPts val="0"/>
              </a:spcBef>
              <a:buNone/>
              <a:defRPr sz="1100" kern="0" cap="all" spc="300" baseline="0">
                <a:solidFill>
                  <a:srgbClr val="B6B0A2"/>
                </a:solidFill>
              </a:defRPr>
            </a:lvl4pPr>
            <a:lvl5pPr marL="1828800" indent="0" algn="r">
              <a:lnSpc>
                <a:spcPct val="100000"/>
              </a:lnSpc>
              <a:spcBef>
                <a:spcPts val="0"/>
              </a:spcBef>
              <a:buNone/>
              <a:defRPr sz="1100" kern="0" cap="all" spc="300" baseline="0">
                <a:solidFill>
                  <a:srgbClr val="B6B0A2"/>
                </a:solidFill>
              </a:defRPr>
            </a:lvl5pPr>
          </a:lstStyle>
          <a:p>
            <a:pPr lvl="0"/>
            <a:r>
              <a:rPr lang="en-US"/>
              <a:t>TITLE OF presentation</a:t>
            </a:r>
          </a:p>
        </p:txBody>
      </p:sp>
      <p:sp>
        <p:nvSpPr>
          <p:cNvPr id="15" name="Text Placeholder 9">
            <a:extLst>
              <a:ext uri="{FF2B5EF4-FFF2-40B4-BE49-F238E27FC236}">
                <a16:creationId xmlns:a16="http://schemas.microsoft.com/office/drawing/2014/main" id="{2BCA6509-8892-AE29-F60E-666596BBCC3B}"/>
              </a:ext>
            </a:extLst>
          </p:cNvPr>
          <p:cNvSpPr>
            <a:spLocks noGrp="1"/>
          </p:cNvSpPr>
          <p:nvPr>
            <p:ph type="body" sz="quarter" idx="21" hasCustomPrompt="1"/>
          </p:nvPr>
        </p:nvSpPr>
        <p:spPr>
          <a:xfrm>
            <a:off x="7515225" y="526164"/>
            <a:ext cx="4150174" cy="308007"/>
          </a:xfrm>
        </p:spPr>
        <p:txBody>
          <a:bodyPr lIns="0" tIns="0" rIns="0" bIns="0" anchor="ctr" anchorCtr="0">
            <a:noAutofit/>
          </a:bodyPr>
          <a:lstStyle>
            <a:lvl1pPr marL="0" indent="0" algn="r">
              <a:lnSpc>
                <a:spcPct val="100000"/>
              </a:lnSpc>
              <a:spcBef>
                <a:spcPts val="0"/>
              </a:spcBef>
              <a:buNone/>
              <a:defRPr sz="1100" kern="0" cap="none" spc="300" baseline="0">
                <a:solidFill>
                  <a:srgbClr val="DAD1C8"/>
                </a:solidFill>
              </a:defRPr>
            </a:lvl1pPr>
            <a:lvl2pPr marL="457200" indent="0" algn="r">
              <a:lnSpc>
                <a:spcPct val="100000"/>
              </a:lnSpc>
              <a:spcBef>
                <a:spcPts val="0"/>
              </a:spcBef>
              <a:buNone/>
              <a:defRPr sz="1100" kern="0" cap="all" spc="300" baseline="0">
                <a:solidFill>
                  <a:srgbClr val="B6B0A2"/>
                </a:solidFill>
              </a:defRPr>
            </a:lvl2pPr>
            <a:lvl3pPr marL="914400" indent="0" algn="r">
              <a:lnSpc>
                <a:spcPct val="100000"/>
              </a:lnSpc>
              <a:spcBef>
                <a:spcPts val="0"/>
              </a:spcBef>
              <a:buNone/>
              <a:defRPr sz="1100" kern="0" cap="all" spc="300" baseline="0">
                <a:solidFill>
                  <a:srgbClr val="B6B0A2"/>
                </a:solidFill>
              </a:defRPr>
            </a:lvl3pPr>
            <a:lvl4pPr marL="1371600" indent="0" algn="r">
              <a:lnSpc>
                <a:spcPct val="100000"/>
              </a:lnSpc>
              <a:spcBef>
                <a:spcPts val="0"/>
              </a:spcBef>
              <a:buNone/>
              <a:defRPr sz="1100" kern="0" cap="all" spc="300" baseline="0">
                <a:solidFill>
                  <a:srgbClr val="B6B0A2"/>
                </a:solidFill>
              </a:defRPr>
            </a:lvl4pPr>
            <a:lvl5pPr marL="1828800" indent="0" algn="r">
              <a:lnSpc>
                <a:spcPct val="100000"/>
              </a:lnSpc>
              <a:spcBef>
                <a:spcPts val="0"/>
              </a:spcBef>
              <a:buNone/>
              <a:defRPr sz="1100" kern="0" cap="all" spc="300" baseline="0">
                <a:solidFill>
                  <a:srgbClr val="B6B0A2"/>
                </a:solidFill>
              </a:defRPr>
            </a:lvl5pPr>
          </a:lstStyle>
          <a:p>
            <a:pPr lvl="0"/>
            <a:r>
              <a:rPr lang="en-US"/>
              <a:t>nd.gov/dpi</a:t>
            </a:r>
          </a:p>
        </p:txBody>
      </p:sp>
      <p:sp>
        <p:nvSpPr>
          <p:cNvPr id="16" name="Text Placeholder 12">
            <a:extLst>
              <a:ext uri="{FF2B5EF4-FFF2-40B4-BE49-F238E27FC236}">
                <a16:creationId xmlns:a16="http://schemas.microsoft.com/office/drawing/2014/main" id="{50B27612-FFAE-DFD3-E6BE-8F404B02D89A}"/>
              </a:ext>
            </a:extLst>
          </p:cNvPr>
          <p:cNvSpPr>
            <a:spLocks noGrp="1"/>
          </p:cNvSpPr>
          <p:nvPr>
            <p:ph type="body" sz="quarter" idx="22" hasCustomPrompt="1"/>
          </p:nvPr>
        </p:nvSpPr>
        <p:spPr>
          <a:xfrm>
            <a:off x="551996" y="2214624"/>
            <a:ext cx="10974407" cy="330804"/>
          </a:xfrm>
        </p:spPr>
        <p:txBody>
          <a:bodyPr lIns="0" tIns="0" rIns="0" bIns="0" anchor="ctr" anchorCtr="0">
            <a:noAutofit/>
          </a:bodyPr>
          <a:lstStyle>
            <a:lvl1pPr marL="0" indent="0">
              <a:lnSpc>
                <a:spcPct val="100000"/>
              </a:lnSpc>
              <a:spcBef>
                <a:spcPts val="0"/>
              </a:spcBef>
              <a:buNone/>
              <a:defRPr sz="2400" cap="all" spc="250" baseline="0">
                <a:solidFill>
                  <a:srgbClr val="0F416B"/>
                </a:solidFill>
              </a:defRPr>
            </a:lvl1pPr>
            <a:lvl2pPr marL="457200" indent="0">
              <a:lnSpc>
                <a:spcPct val="100000"/>
              </a:lnSpc>
              <a:spcBef>
                <a:spcPts val="0"/>
              </a:spcBef>
              <a:buNone/>
              <a:defRPr sz="1600" cap="all" spc="250" baseline="0">
                <a:solidFill>
                  <a:srgbClr val="D34727"/>
                </a:solidFill>
              </a:defRPr>
            </a:lvl2pPr>
            <a:lvl3pPr marL="914400" indent="0">
              <a:lnSpc>
                <a:spcPct val="100000"/>
              </a:lnSpc>
              <a:spcBef>
                <a:spcPts val="0"/>
              </a:spcBef>
              <a:buNone/>
              <a:defRPr sz="1600" cap="all" spc="250" baseline="0">
                <a:solidFill>
                  <a:srgbClr val="D34727"/>
                </a:solidFill>
              </a:defRPr>
            </a:lvl3pPr>
            <a:lvl4pPr marL="1371600" indent="0">
              <a:lnSpc>
                <a:spcPct val="100000"/>
              </a:lnSpc>
              <a:spcBef>
                <a:spcPts val="0"/>
              </a:spcBef>
              <a:buNone/>
              <a:defRPr sz="1600" cap="all" spc="250" baseline="0">
                <a:solidFill>
                  <a:srgbClr val="D34727"/>
                </a:solidFill>
              </a:defRPr>
            </a:lvl4pPr>
            <a:lvl5pPr marL="1828800" indent="0">
              <a:lnSpc>
                <a:spcPct val="100000"/>
              </a:lnSpc>
              <a:spcBef>
                <a:spcPts val="0"/>
              </a:spcBef>
              <a:buNone/>
              <a:defRPr sz="1600" cap="all" spc="250" baseline="0">
                <a:solidFill>
                  <a:srgbClr val="D34727"/>
                </a:solidFill>
              </a:defRPr>
            </a:lvl5pPr>
          </a:lstStyle>
          <a:p>
            <a:pPr lvl="0"/>
            <a:r>
              <a:rPr lang="en-US"/>
              <a:t>SUBTITLE – DELETE IF NONE</a:t>
            </a:r>
          </a:p>
        </p:txBody>
      </p:sp>
      <p:pic>
        <p:nvPicPr>
          <p:cNvPr id="4" name="Picture 3">
            <a:extLst>
              <a:ext uri="{FF2B5EF4-FFF2-40B4-BE49-F238E27FC236}">
                <a16:creationId xmlns:a16="http://schemas.microsoft.com/office/drawing/2014/main" id="{61887A08-82BC-4883-C5AA-D5090F3390F7}"/>
              </a:ext>
            </a:extLst>
          </p:cNvPr>
          <p:cNvPicPr>
            <a:picLocks noChangeAspect="1"/>
          </p:cNvPicPr>
          <p:nvPr userDrawn="1"/>
        </p:nvPicPr>
        <p:blipFill>
          <a:blip r:embed="rId2"/>
          <a:srcRect/>
          <a:stretch/>
        </p:blipFill>
        <p:spPr>
          <a:xfrm>
            <a:off x="526601" y="546363"/>
            <a:ext cx="323147" cy="282753"/>
          </a:xfrm>
          <a:prstGeom prst="rect">
            <a:avLst/>
          </a:prstGeom>
        </p:spPr>
      </p:pic>
    </p:spTree>
    <p:extLst>
      <p:ext uri="{BB962C8B-B14F-4D97-AF65-F5344CB8AC3E}">
        <p14:creationId xmlns:p14="http://schemas.microsoft.com/office/powerpoint/2010/main" val="1906449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arge Image with titles">
    <p:spTree>
      <p:nvGrpSpPr>
        <p:cNvPr id="1" name=""/>
        <p:cNvGrpSpPr/>
        <p:nvPr/>
      </p:nvGrpSpPr>
      <p:grpSpPr>
        <a:xfrm>
          <a:off x="0" y="0"/>
          <a:ext cx="0" cy="0"/>
          <a:chOff x="0" y="0"/>
          <a:chExt cx="0" cy="0"/>
        </a:xfrm>
      </p:grpSpPr>
      <p:sp>
        <p:nvSpPr>
          <p:cNvPr id="5" name="Title 9">
            <a:extLst>
              <a:ext uri="{FF2B5EF4-FFF2-40B4-BE49-F238E27FC236}">
                <a16:creationId xmlns:a16="http://schemas.microsoft.com/office/drawing/2014/main" id="{8E94C0B3-8DDD-406A-A5D4-1203723FAB4A}"/>
              </a:ext>
            </a:extLst>
          </p:cNvPr>
          <p:cNvSpPr>
            <a:spLocks noGrp="1"/>
          </p:cNvSpPr>
          <p:nvPr>
            <p:ph type="title" hasCustomPrompt="1"/>
          </p:nvPr>
        </p:nvSpPr>
        <p:spPr>
          <a:xfrm>
            <a:off x="551997" y="1466957"/>
            <a:ext cx="10974407" cy="569440"/>
          </a:xfrm>
        </p:spPr>
        <p:txBody>
          <a:bodyPr lIns="0" tIns="0" rIns="0" bIns="0" anchor="t" anchorCtr="0"/>
          <a:lstStyle>
            <a:lvl1pPr>
              <a:defRPr/>
            </a:lvl1pPr>
          </a:lstStyle>
          <a:p>
            <a:r>
              <a:rPr lang="en-US"/>
              <a:t>Title</a:t>
            </a:r>
          </a:p>
        </p:txBody>
      </p:sp>
      <p:sp>
        <p:nvSpPr>
          <p:cNvPr id="14" name="Text Placeholder 9">
            <a:extLst>
              <a:ext uri="{FF2B5EF4-FFF2-40B4-BE49-F238E27FC236}">
                <a16:creationId xmlns:a16="http://schemas.microsoft.com/office/drawing/2014/main" id="{4F13C084-4A5C-55EA-C95C-F961A3B6F50B}"/>
              </a:ext>
            </a:extLst>
          </p:cNvPr>
          <p:cNvSpPr>
            <a:spLocks noGrp="1"/>
          </p:cNvSpPr>
          <p:nvPr>
            <p:ph type="body" sz="quarter" idx="20" hasCustomPrompt="1"/>
          </p:nvPr>
        </p:nvSpPr>
        <p:spPr>
          <a:xfrm>
            <a:off x="935034" y="526165"/>
            <a:ext cx="5373688" cy="323148"/>
          </a:xfrm>
        </p:spPr>
        <p:txBody>
          <a:bodyPr lIns="0" tIns="0" rIns="0" bIns="0" anchor="ctr" anchorCtr="0">
            <a:noAutofit/>
          </a:bodyPr>
          <a:lstStyle>
            <a:lvl1pPr marL="0" indent="0" algn="l">
              <a:lnSpc>
                <a:spcPct val="100000"/>
              </a:lnSpc>
              <a:spcBef>
                <a:spcPts val="0"/>
              </a:spcBef>
              <a:buNone/>
              <a:defRPr sz="1100" kern="0" cap="all" spc="300" baseline="0">
                <a:solidFill>
                  <a:srgbClr val="DAD1C8"/>
                </a:solidFill>
              </a:defRPr>
            </a:lvl1pPr>
            <a:lvl2pPr marL="457200" indent="0" algn="r">
              <a:lnSpc>
                <a:spcPct val="100000"/>
              </a:lnSpc>
              <a:spcBef>
                <a:spcPts val="0"/>
              </a:spcBef>
              <a:buNone/>
              <a:defRPr sz="1100" kern="0" cap="all" spc="300" baseline="0">
                <a:solidFill>
                  <a:srgbClr val="B6B0A2"/>
                </a:solidFill>
              </a:defRPr>
            </a:lvl2pPr>
            <a:lvl3pPr marL="914400" indent="0" algn="r">
              <a:lnSpc>
                <a:spcPct val="100000"/>
              </a:lnSpc>
              <a:spcBef>
                <a:spcPts val="0"/>
              </a:spcBef>
              <a:buNone/>
              <a:defRPr sz="1100" kern="0" cap="all" spc="300" baseline="0">
                <a:solidFill>
                  <a:srgbClr val="B6B0A2"/>
                </a:solidFill>
              </a:defRPr>
            </a:lvl3pPr>
            <a:lvl4pPr marL="1371600" indent="0" algn="r">
              <a:lnSpc>
                <a:spcPct val="100000"/>
              </a:lnSpc>
              <a:spcBef>
                <a:spcPts val="0"/>
              </a:spcBef>
              <a:buNone/>
              <a:defRPr sz="1100" kern="0" cap="all" spc="300" baseline="0">
                <a:solidFill>
                  <a:srgbClr val="B6B0A2"/>
                </a:solidFill>
              </a:defRPr>
            </a:lvl4pPr>
            <a:lvl5pPr marL="1828800" indent="0" algn="r">
              <a:lnSpc>
                <a:spcPct val="100000"/>
              </a:lnSpc>
              <a:spcBef>
                <a:spcPts val="0"/>
              </a:spcBef>
              <a:buNone/>
              <a:defRPr sz="1100" kern="0" cap="all" spc="300" baseline="0">
                <a:solidFill>
                  <a:srgbClr val="B6B0A2"/>
                </a:solidFill>
              </a:defRPr>
            </a:lvl5pPr>
          </a:lstStyle>
          <a:p>
            <a:pPr lvl="0"/>
            <a:r>
              <a:rPr lang="en-US"/>
              <a:t>TITLE OF presentation</a:t>
            </a:r>
          </a:p>
        </p:txBody>
      </p:sp>
      <p:sp>
        <p:nvSpPr>
          <p:cNvPr id="15" name="Text Placeholder 9">
            <a:extLst>
              <a:ext uri="{FF2B5EF4-FFF2-40B4-BE49-F238E27FC236}">
                <a16:creationId xmlns:a16="http://schemas.microsoft.com/office/drawing/2014/main" id="{2BCA6509-8892-AE29-F60E-666596BBCC3B}"/>
              </a:ext>
            </a:extLst>
          </p:cNvPr>
          <p:cNvSpPr>
            <a:spLocks noGrp="1"/>
          </p:cNvSpPr>
          <p:nvPr>
            <p:ph type="body" sz="quarter" idx="21" hasCustomPrompt="1"/>
          </p:nvPr>
        </p:nvSpPr>
        <p:spPr>
          <a:xfrm>
            <a:off x="7515225" y="526164"/>
            <a:ext cx="4150174" cy="308007"/>
          </a:xfrm>
        </p:spPr>
        <p:txBody>
          <a:bodyPr lIns="0" tIns="0" rIns="0" bIns="0" anchor="ctr" anchorCtr="0">
            <a:noAutofit/>
          </a:bodyPr>
          <a:lstStyle>
            <a:lvl1pPr marL="0" indent="0" algn="r">
              <a:lnSpc>
                <a:spcPct val="100000"/>
              </a:lnSpc>
              <a:spcBef>
                <a:spcPts val="0"/>
              </a:spcBef>
              <a:buNone/>
              <a:defRPr sz="1100" kern="0" cap="none" spc="300" baseline="0">
                <a:solidFill>
                  <a:srgbClr val="DAD1C8"/>
                </a:solidFill>
              </a:defRPr>
            </a:lvl1pPr>
            <a:lvl2pPr marL="457200" indent="0" algn="r">
              <a:lnSpc>
                <a:spcPct val="100000"/>
              </a:lnSpc>
              <a:spcBef>
                <a:spcPts val="0"/>
              </a:spcBef>
              <a:buNone/>
              <a:defRPr sz="1100" kern="0" cap="all" spc="300" baseline="0">
                <a:solidFill>
                  <a:srgbClr val="B6B0A2"/>
                </a:solidFill>
              </a:defRPr>
            </a:lvl2pPr>
            <a:lvl3pPr marL="914400" indent="0" algn="r">
              <a:lnSpc>
                <a:spcPct val="100000"/>
              </a:lnSpc>
              <a:spcBef>
                <a:spcPts val="0"/>
              </a:spcBef>
              <a:buNone/>
              <a:defRPr sz="1100" kern="0" cap="all" spc="300" baseline="0">
                <a:solidFill>
                  <a:srgbClr val="B6B0A2"/>
                </a:solidFill>
              </a:defRPr>
            </a:lvl3pPr>
            <a:lvl4pPr marL="1371600" indent="0" algn="r">
              <a:lnSpc>
                <a:spcPct val="100000"/>
              </a:lnSpc>
              <a:spcBef>
                <a:spcPts val="0"/>
              </a:spcBef>
              <a:buNone/>
              <a:defRPr sz="1100" kern="0" cap="all" spc="300" baseline="0">
                <a:solidFill>
                  <a:srgbClr val="B6B0A2"/>
                </a:solidFill>
              </a:defRPr>
            </a:lvl4pPr>
            <a:lvl5pPr marL="1828800" indent="0" algn="r">
              <a:lnSpc>
                <a:spcPct val="100000"/>
              </a:lnSpc>
              <a:spcBef>
                <a:spcPts val="0"/>
              </a:spcBef>
              <a:buNone/>
              <a:defRPr sz="1100" kern="0" cap="all" spc="300" baseline="0">
                <a:solidFill>
                  <a:srgbClr val="B6B0A2"/>
                </a:solidFill>
              </a:defRPr>
            </a:lvl5pPr>
          </a:lstStyle>
          <a:p>
            <a:pPr lvl="0"/>
            <a:r>
              <a:rPr lang="en-US"/>
              <a:t>nd.gov/dpi</a:t>
            </a:r>
          </a:p>
        </p:txBody>
      </p:sp>
      <p:sp>
        <p:nvSpPr>
          <p:cNvPr id="16" name="Text Placeholder 12">
            <a:extLst>
              <a:ext uri="{FF2B5EF4-FFF2-40B4-BE49-F238E27FC236}">
                <a16:creationId xmlns:a16="http://schemas.microsoft.com/office/drawing/2014/main" id="{50B27612-FFAE-DFD3-E6BE-8F404B02D89A}"/>
              </a:ext>
            </a:extLst>
          </p:cNvPr>
          <p:cNvSpPr>
            <a:spLocks noGrp="1"/>
          </p:cNvSpPr>
          <p:nvPr>
            <p:ph type="body" sz="quarter" idx="22" hasCustomPrompt="1"/>
          </p:nvPr>
        </p:nvSpPr>
        <p:spPr>
          <a:xfrm>
            <a:off x="551997" y="2221538"/>
            <a:ext cx="10974407" cy="330804"/>
          </a:xfrm>
        </p:spPr>
        <p:txBody>
          <a:bodyPr lIns="0" tIns="0" rIns="0" bIns="0" anchor="ctr" anchorCtr="0">
            <a:noAutofit/>
          </a:bodyPr>
          <a:lstStyle>
            <a:lvl1pPr marL="0" indent="0">
              <a:lnSpc>
                <a:spcPct val="100000"/>
              </a:lnSpc>
              <a:spcBef>
                <a:spcPts val="0"/>
              </a:spcBef>
              <a:buNone/>
              <a:defRPr sz="2400" cap="all" spc="250" baseline="0">
                <a:solidFill>
                  <a:srgbClr val="0F416B"/>
                </a:solidFill>
              </a:defRPr>
            </a:lvl1pPr>
            <a:lvl2pPr marL="457200" indent="0">
              <a:lnSpc>
                <a:spcPct val="100000"/>
              </a:lnSpc>
              <a:spcBef>
                <a:spcPts val="0"/>
              </a:spcBef>
              <a:buNone/>
              <a:defRPr sz="1600" cap="all" spc="250" baseline="0">
                <a:solidFill>
                  <a:srgbClr val="D34727"/>
                </a:solidFill>
              </a:defRPr>
            </a:lvl2pPr>
            <a:lvl3pPr marL="914400" indent="0">
              <a:lnSpc>
                <a:spcPct val="100000"/>
              </a:lnSpc>
              <a:spcBef>
                <a:spcPts val="0"/>
              </a:spcBef>
              <a:buNone/>
              <a:defRPr sz="1600" cap="all" spc="250" baseline="0">
                <a:solidFill>
                  <a:srgbClr val="D34727"/>
                </a:solidFill>
              </a:defRPr>
            </a:lvl3pPr>
            <a:lvl4pPr marL="1371600" indent="0">
              <a:lnSpc>
                <a:spcPct val="100000"/>
              </a:lnSpc>
              <a:spcBef>
                <a:spcPts val="0"/>
              </a:spcBef>
              <a:buNone/>
              <a:defRPr sz="1600" cap="all" spc="250" baseline="0">
                <a:solidFill>
                  <a:srgbClr val="D34727"/>
                </a:solidFill>
              </a:defRPr>
            </a:lvl4pPr>
            <a:lvl5pPr marL="1828800" indent="0">
              <a:lnSpc>
                <a:spcPct val="100000"/>
              </a:lnSpc>
              <a:spcBef>
                <a:spcPts val="0"/>
              </a:spcBef>
              <a:buNone/>
              <a:defRPr sz="1600" cap="all" spc="250" baseline="0">
                <a:solidFill>
                  <a:srgbClr val="D34727"/>
                </a:solidFill>
              </a:defRPr>
            </a:lvl5pPr>
          </a:lstStyle>
          <a:p>
            <a:pPr lvl="0"/>
            <a:r>
              <a:rPr lang="en-US"/>
              <a:t>SUBTITLE – DELETE IF NONE</a:t>
            </a:r>
          </a:p>
        </p:txBody>
      </p:sp>
      <p:pic>
        <p:nvPicPr>
          <p:cNvPr id="4" name="Picture 3">
            <a:extLst>
              <a:ext uri="{FF2B5EF4-FFF2-40B4-BE49-F238E27FC236}">
                <a16:creationId xmlns:a16="http://schemas.microsoft.com/office/drawing/2014/main" id="{61887A08-82BC-4883-C5AA-D5090F3390F7}"/>
              </a:ext>
            </a:extLst>
          </p:cNvPr>
          <p:cNvPicPr>
            <a:picLocks noChangeAspect="1"/>
          </p:cNvPicPr>
          <p:nvPr userDrawn="1"/>
        </p:nvPicPr>
        <p:blipFill>
          <a:blip r:embed="rId2"/>
          <a:srcRect/>
          <a:stretch/>
        </p:blipFill>
        <p:spPr>
          <a:xfrm>
            <a:off x="526601" y="546363"/>
            <a:ext cx="323147" cy="282753"/>
          </a:xfrm>
          <a:prstGeom prst="rect">
            <a:avLst/>
          </a:prstGeom>
        </p:spPr>
      </p:pic>
      <p:sp>
        <p:nvSpPr>
          <p:cNvPr id="2" name="Picture Placeholder 7">
            <a:extLst>
              <a:ext uri="{FF2B5EF4-FFF2-40B4-BE49-F238E27FC236}">
                <a16:creationId xmlns:a16="http://schemas.microsoft.com/office/drawing/2014/main" id="{965600E6-9F76-2C18-E35B-934177AF5DFD}"/>
              </a:ext>
            </a:extLst>
          </p:cNvPr>
          <p:cNvSpPr>
            <a:spLocks noGrp="1"/>
          </p:cNvSpPr>
          <p:nvPr>
            <p:ph type="pic" sz="quarter" idx="13"/>
          </p:nvPr>
        </p:nvSpPr>
        <p:spPr>
          <a:xfrm>
            <a:off x="526601" y="2737483"/>
            <a:ext cx="10999804" cy="3763901"/>
          </a:xfrm>
        </p:spPr>
        <p:txBody>
          <a:bodyPr rtlCol="0">
            <a:normAutofit/>
          </a:bodyPr>
          <a:lstStyle/>
          <a:p>
            <a:pPr lvl="0"/>
            <a:r>
              <a:rPr lang="en-US" noProof="0"/>
              <a:t>Click icon to add picture</a:t>
            </a:r>
          </a:p>
        </p:txBody>
      </p:sp>
    </p:spTree>
    <p:extLst>
      <p:ext uri="{BB962C8B-B14F-4D97-AF65-F5344CB8AC3E}">
        <p14:creationId xmlns:p14="http://schemas.microsoft.com/office/powerpoint/2010/main" val="41133795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mgae on Right with 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F14A70F-FA8B-E562-7875-A56F68FE6AF4}"/>
              </a:ext>
            </a:extLst>
          </p:cNvPr>
          <p:cNvSpPr/>
          <p:nvPr userDrawn="1"/>
        </p:nvSpPr>
        <p:spPr>
          <a:xfrm>
            <a:off x="8332470" y="0"/>
            <a:ext cx="3859530" cy="6858000"/>
          </a:xfrm>
          <a:prstGeom prst="rect">
            <a:avLst/>
          </a:prstGeom>
          <a:solidFill>
            <a:srgbClr val="3886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17">
            <a:extLst>
              <a:ext uri="{FF2B5EF4-FFF2-40B4-BE49-F238E27FC236}">
                <a16:creationId xmlns:a16="http://schemas.microsoft.com/office/drawing/2014/main" id="{34DEAFD8-9C7C-3377-9E4D-9D995C4DA3D4}"/>
              </a:ext>
            </a:extLst>
          </p:cNvPr>
          <p:cNvSpPr>
            <a:spLocks noGrp="1"/>
          </p:cNvSpPr>
          <p:nvPr>
            <p:ph type="pic" sz="quarter" idx="10"/>
          </p:nvPr>
        </p:nvSpPr>
        <p:spPr>
          <a:xfrm>
            <a:off x="6831685" y="664308"/>
            <a:ext cx="4531884" cy="5400430"/>
          </a:xfrm>
        </p:spPr>
      </p:sp>
      <p:pic>
        <p:nvPicPr>
          <p:cNvPr id="7" name="Picture 6">
            <a:extLst>
              <a:ext uri="{FF2B5EF4-FFF2-40B4-BE49-F238E27FC236}">
                <a16:creationId xmlns:a16="http://schemas.microsoft.com/office/drawing/2014/main" id="{75760357-8F90-1B96-3F05-4F667A11936B}"/>
              </a:ext>
            </a:extLst>
          </p:cNvPr>
          <p:cNvPicPr>
            <a:picLocks noChangeAspect="1"/>
          </p:cNvPicPr>
          <p:nvPr userDrawn="1"/>
        </p:nvPicPr>
        <p:blipFill>
          <a:blip r:embed="rId2"/>
          <a:srcRect/>
          <a:stretch/>
        </p:blipFill>
        <p:spPr>
          <a:xfrm>
            <a:off x="551997" y="546799"/>
            <a:ext cx="323147" cy="282753"/>
          </a:xfrm>
          <a:prstGeom prst="rect">
            <a:avLst/>
          </a:prstGeom>
        </p:spPr>
      </p:pic>
      <p:sp>
        <p:nvSpPr>
          <p:cNvPr id="10" name="Text Placeholder 9">
            <a:extLst>
              <a:ext uri="{FF2B5EF4-FFF2-40B4-BE49-F238E27FC236}">
                <a16:creationId xmlns:a16="http://schemas.microsoft.com/office/drawing/2014/main" id="{E24C144D-4F7F-5E9C-E8BE-602260C755DD}"/>
              </a:ext>
            </a:extLst>
          </p:cNvPr>
          <p:cNvSpPr>
            <a:spLocks noGrp="1"/>
          </p:cNvSpPr>
          <p:nvPr>
            <p:ph type="body" sz="quarter" idx="19" hasCustomPrompt="1"/>
          </p:nvPr>
        </p:nvSpPr>
        <p:spPr>
          <a:xfrm>
            <a:off x="935034" y="526165"/>
            <a:ext cx="5373688" cy="323148"/>
          </a:xfrm>
        </p:spPr>
        <p:txBody>
          <a:bodyPr lIns="0" tIns="0" rIns="0" bIns="0" anchor="ctr" anchorCtr="0">
            <a:noAutofit/>
          </a:bodyPr>
          <a:lstStyle>
            <a:lvl1pPr marL="0" indent="0" algn="l">
              <a:lnSpc>
                <a:spcPct val="100000"/>
              </a:lnSpc>
              <a:spcBef>
                <a:spcPts val="0"/>
              </a:spcBef>
              <a:buNone/>
              <a:defRPr sz="1100" kern="0" cap="all" spc="300" baseline="0">
                <a:solidFill>
                  <a:srgbClr val="DAD1C8"/>
                </a:solidFill>
              </a:defRPr>
            </a:lvl1pPr>
            <a:lvl2pPr marL="457200" indent="0" algn="r">
              <a:lnSpc>
                <a:spcPct val="100000"/>
              </a:lnSpc>
              <a:spcBef>
                <a:spcPts val="0"/>
              </a:spcBef>
              <a:buNone/>
              <a:defRPr sz="1100" kern="0" cap="all" spc="300" baseline="0">
                <a:solidFill>
                  <a:srgbClr val="B6B0A2"/>
                </a:solidFill>
              </a:defRPr>
            </a:lvl2pPr>
            <a:lvl3pPr marL="914400" indent="0" algn="r">
              <a:lnSpc>
                <a:spcPct val="100000"/>
              </a:lnSpc>
              <a:spcBef>
                <a:spcPts val="0"/>
              </a:spcBef>
              <a:buNone/>
              <a:defRPr sz="1100" kern="0" cap="all" spc="300" baseline="0">
                <a:solidFill>
                  <a:srgbClr val="B6B0A2"/>
                </a:solidFill>
              </a:defRPr>
            </a:lvl3pPr>
            <a:lvl4pPr marL="1371600" indent="0" algn="r">
              <a:lnSpc>
                <a:spcPct val="100000"/>
              </a:lnSpc>
              <a:spcBef>
                <a:spcPts val="0"/>
              </a:spcBef>
              <a:buNone/>
              <a:defRPr sz="1100" kern="0" cap="all" spc="300" baseline="0">
                <a:solidFill>
                  <a:srgbClr val="B6B0A2"/>
                </a:solidFill>
              </a:defRPr>
            </a:lvl4pPr>
            <a:lvl5pPr marL="1828800" indent="0" algn="r">
              <a:lnSpc>
                <a:spcPct val="100000"/>
              </a:lnSpc>
              <a:spcBef>
                <a:spcPts val="0"/>
              </a:spcBef>
              <a:buNone/>
              <a:defRPr sz="1100" kern="0" cap="all" spc="300" baseline="0">
                <a:solidFill>
                  <a:srgbClr val="B6B0A2"/>
                </a:solidFill>
              </a:defRPr>
            </a:lvl5pPr>
          </a:lstStyle>
          <a:p>
            <a:pPr lvl="0"/>
            <a:r>
              <a:rPr lang="en-US"/>
              <a:t>TITLE OF presentation</a:t>
            </a:r>
          </a:p>
        </p:txBody>
      </p:sp>
      <p:sp>
        <p:nvSpPr>
          <p:cNvPr id="11" name="Text Placeholder 9">
            <a:extLst>
              <a:ext uri="{FF2B5EF4-FFF2-40B4-BE49-F238E27FC236}">
                <a16:creationId xmlns:a16="http://schemas.microsoft.com/office/drawing/2014/main" id="{B1D84992-83FE-E5E6-0664-9A5D46109DD4}"/>
              </a:ext>
            </a:extLst>
          </p:cNvPr>
          <p:cNvSpPr>
            <a:spLocks noGrp="1"/>
          </p:cNvSpPr>
          <p:nvPr>
            <p:ph type="body" sz="quarter" idx="20" hasCustomPrompt="1"/>
          </p:nvPr>
        </p:nvSpPr>
        <p:spPr>
          <a:xfrm>
            <a:off x="583531" y="6331398"/>
            <a:ext cx="5373688" cy="161574"/>
          </a:xfrm>
        </p:spPr>
        <p:txBody>
          <a:bodyPr lIns="0" tIns="0" rIns="0" bIns="0" anchor="t" anchorCtr="0">
            <a:noAutofit/>
          </a:bodyPr>
          <a:lstStyle>
            <a:lvl1pPr marL="0" indent="0" algn="l">
              <a:lnSpc>
                <a:spcPct val="100000"/>
              </a:lnSpc>
              <a:spcBef>
                <a:spcPts val="0"/>
              </a:spcBef>
              <a:buNone/>
              <a:defRPr sz="1100" kern="0" cap="none" spc="300" baseline="0">
                <a:solidFill>
                  <a:srgbClr val="B6B0A2"/>
                </a:solidFill>
              </a:defRPr>
            </a:lvl1pPr>
            <a:lvl2pPr marL="457200" indent="0" algn="r">
              <a:lnSpc>
                <a:spcPct val="100000"/>
              </a:lnSpc>
              <a:spcBef>
                <a:spcPts val="0"/>
              </a:spcBef>
              <a:buNone/>
              <a:defRPr sz="1100" kern="0" cap="all" spc="300" baseline="0">
                <a:solidFill>
                  <a:srgbClr val="B6B0A2"/>
                </a:solidFill>
              </a:defRPr>
            </a:lvl2pPr>
            <a:lvl3pPr marL="914400" indent="0" algn="r">
              <a:lnSpc>
                <a:spcPct val="100000"/>
              </a:lnSpc>
              <a:spcBef>
                <a:spcPts val="0"/>
              </a:spcBef>
              <a:buNone/>
              <a:defRPr sz="1100" kern="0" cap="all" spc="300" baseline="0">
                <a:solidFill>
                  <a:srgbClr val="B6B0A2"/>
                </a:solidFill>
              </a:defRPr>
            </a:lvl3pPr>
            <a:lvl4pPr marL="1371600" indent="0" algn="r">
              <a:lnSpc>
                <a:spcPct val="100000"/>
              </a:lnSpc>
              <a:spcBef>
                <a:spcPts val="0"/>
              </a:spcBef>
              <a:buNone/>
              <a:defRPr sz="1100" kern="0" cap="all" spc="300" baseline="0">
                <a:solidFill>
                  <a:srgbClr val="B6B0A2"/>
                </a:solidFill>
              </a:defRPr>
            </a:lvl4pPr>
            <a:lvl5pPr marL="1828800" indent="0" algn="r">
              <a:lnSpc>
                <a:spcPct val="100000"/>
              </a:lnSpc>
              <a:spcBef>
                <a:spcPts val="0"/>
              </a:spcBef>
              <a:buNone/>
              <a:defRPr sz="1100" kern="0" cap="all" spc="300" baseline="0">
                <a:solidFill>
                  <a:srgbClr val="B6B0A2"/>
                </a:solidFill>
              </a:defRPr>
            </a:lvl5pPr>
          </a:lstStyle>
          <a:p>
            <a:pPr lvl="0"/>
            <a:r>
              <a:rPr lang="en-US"/>
              <a:t>nd.gov/dpi</a:t>
            </a:r>
          </a:p>
        </p:txBody>
      </p:sp>
      <p:sp>
        <p:nvSpPr>
          <p:cNvPr id="12" name="Title 9">
            <a:extLst>
              <a:ext uri="{FF2B5EF4-FFF2-40B4-BE49-F238E27FC236}">
                <a16:creationId xmlns:a16="http://schemas.microsoft.com/office/drawing/2014/main" id="{CA576484-BD33-C5A3-F23D-CF2D3DD6C942}"/>
              </a:ext>
            </a:extLst>
          </p:cNvPr>
          <p:cNvSpPr>
            <a:spLocks noGrp="1"/>
          </p:cNvSpPr>
          <p:nvPr>
            <p:ph type="title" hasCustomPrompt="1"/>
          </p:nvPr>
        </p:nvSpPr>
        <p:spPr>
          <a:xfrm>
            <a:off x="551998" y="1290082"/>
            <a:ext cx="5147384" cy="569440"/>
          </a:xfrm>
        </p:spPr>
        <p:txBody>
          <a:bodyPr lIns="0" tIns="0" rIns="0" bIns="0" anchor="t" anchorCtr="0"/>
          <a:lstStyle>
            <a:lvl1pPr>
              <a:defRPr>
                <a:solidFill>
                  <a:srgbClr val="388685"/>
                </a:solidFill>
              </a:defRPr>
            </a:lvl1pPr>
          </a:lstStyle>
          <a:p>
            <a:r>
              <a:rPr lang="en-US"/>
              <a:t>Title</a:t>
            </a:r>
          </a:p>
        </p:txBody>
      </p:sp>
      <p:sp>
        <p:nvSpPr>
          <p:cNvPr id="13" name="Text Placeholder 15">
            <a:extLst>
              <a:ext uri="{FF2B5EF4-FFF2-40B4-BE49-F238E27FC236}">
                <a16:creationId xmlns:a16="http://schemas.microsoft.com/office/drawing/2014/main" id="{9B9EB14C-A84F-6741-4C51-431612690D53}"/>
              </a:ext>
            </a:extLst>
          </p:cNvPr>
          <p:cNvSpPr>
            <a:spLocks noGrp="1"/>
          </p:cNvSpPr>
          <p:nvPr>
            <p:ph type="body" sz="quarter" idx="17" hasCustomPrompt="1"/>
          </p:nvPr>
        </p:nvSpPr>
        <p:spPr>
          <a:xfrm>
            <a:off x="550757" y="2933700"/>
            <a:ext cx="5221970" cy="2991364"/>
          </a:xfrm>
        </p:spPr>
        <p:txBody>
          <a:bodyPr lIns="0" tIns="0" rIns="0" bIns="0">
            <a:normAutofit/>
          </a:bodyPr>
          <a:lstStyle>
            <a:lvl1pPr marL="0" indent="0" algn="l">
              <a:lnSpc>
                <a:spcPct val="100000"/>
              </a:lnSpc>
              <a:spcBef>
                <a:spcPts val="0"/>
              </a:spcBef>
              <a:buNone/>
              <a:defRPr sz="1800" baseline="0">
                <a:solidFill>
                  <a:srgbClr val="080808"/>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text here</a:t>
            </a:r>
          </a:p>
        </p:txBody>
      </p:sp>
      <p:sp>
        <p:nvSpPr>
          <p:cNvPr id="14" name="Text Placeholder 12">
            <a:extLst>
              <a:ext uri="{FF2B5EF4-FFF2-40B4-BE49-F238E27FC236}">
                <a16:creationId xmlns:a16="http://schemas.microsoft.com/office/drawing/2014/main" id="{517F1E04-0918-AA33-3E1D-DF30C329EC59}"/>
              </a:ext>
            </a:extLst>
          </p:cNvPr>
          <p:cNvSpPr>
            <a:spLocks noGrp="1"/>
          </p:cNvSpPr>
          <p:nvPr>
            <p:ph type="body" sz="quarter" idx="22" hasCustomPrompt="1"/>
          </p:nvPr>
        </p:nvSpPr>
        <p:spPr>
          <a:xfrm>
            <a:off x="550757" y="2583990"/>
            <a:ext cx="5220729" cy="248434"/>
          </a:xfrm>
        </p:spPr>
        <p:txBody>
          <a:bodyPr lIns="0" tIns="0" rIns="0" bIns="0" anchor="ctr" anchorCtr="0">
            <a:noAutofit/>
          </a:bodyPr>
          <a:lstStyle>
            <a:lvl1pPr marL="0" indent="0" algn="l">
              <a:lnSpc>
                <a:spcPct val="100000"/>
              </a:lnSpc>
              <a:spcBef>
                <a:spcPts val="0"/>
              </a:spcBef>
              <a:buNone/>
              <a:defRPr sz="2400" cap="all" spc="250" baseline="0">
                <a:solidFill>
                  <a:srgbClr val="0F416B"/>
                </a:solidFill>
              </a:defRPr>
            </a:lvl1pPr>
            <a:lvl2pPr marL="457200" indent="0">
              <a:lnSpc>
                <a:spcPct val="100000"/>
              </a:lnSpc>
              <a:spcBef>
                <a:spcPts val="0"/>
              </a:spcBef>
              <a:buNone/>
              <a:defRPr sz="1600" cap="all" spc="250" baseline="0">
                <a:solidFill>
                  <a:srgbClr val="D34727"/>
                </a:solidFill>
              </a:defRPr>
            </a:lvl2pPr>
            <a:lvl3pPr marL="914400" indent="0">
              <a:lnSpc>
                <a:spcPct val="100000"/>
              </a:lnSpc>
              <a:spcBef>
                <a:spcPts val="0"/>
              </a:spcBef>
              <a:buNone/>
              <a:defRPr sz="1600" cap="all" spc="250" baseline="0">
                <a:solidFill>
                  <a:srgbClr val="D34727"/>
                </a:solidFill>
              </a:defRPr>
            </a:lvl3pPr>
            <a:lvl4pPr marL="1371600" indent="0">
              <a:lnSpc>
                <a:spcPct val="100000"/>
              </a:lnSpc>
              <a:spcBef>
                <a:spcPts val="0"/>
              </a:spcBef>
              <a:buNone/>
              <a:defRPr sz="1600" cap="all" spc="250" baseline="0">
                <a:solidFill>
                  <a:srgbClr val="D34727"/>
                </a:solidFill>
              </a:defRPr>
            </a:lvl4pPr>
            <a:lvl5pPr marL="1828800" indent="0">
              <a:lnSpc>
                <a:spcPct val="100000"/>
              </a:lnSpc>
              <a:spcBef>
                <a:spcPts val="0"/>
              </a:spcBef>
              <a:buNone/>
              <a:defRPr sz="1600" cap="all" spc="250" baseline="0">
                <a:solidFill>
                  <a:srgbClr val="D34727"/>
                </a:solidFill>
              </a:defRPr>
            </a:lvl5pPr>
          </a:lstStyle>
          <a:p>
            <a:pPr lvl="0"/>
            <a:r>
              <a:rPr lang="en-US"/>
              <a:t>SUBTITLE – DELETE IF NONE</a:t>
            </a:r>
          </a:p>
        </p:txBody>
      </p:sp>
    </p:spTree>
    <p:extLst>
      <p:ext uri="{BB962C8B-B14F-4D97-AF65-F5344CB8AC3E}">
        <p14:creationId xmlns:p14="http://schemas.microsoft.com/office/powerpoint/2010/main" val="7853632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mage on Left Overlappin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AAB9170-CE69-6BB5-195B-D852D1B5BE58}"/>
              </a:ext>
            </a:extLst>
          </p:cNvPr>
          <p:cNvSpPr/>
          <p:nvPr userDrawn="1"/>
        </p:nvSpPr>
        <p:spPr>
          <a:xfrm>
            <a:off x="5259754" y="0"/>
            <a:ext cx="6932246" cy="6858000"/>
          </a:xfrm>
          <a:prstGeom prst="rect">
            <a:avLst/>
          </a:prstGeom>
          <a:solidFill>
            <a:srgbClr val="3886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icture Placeholder 17">
            <a:extLst>
              <a:ext uri="{FF2B5EF4-FFF2-40B4-BE49-F238E27FC236}">
                <a16:creationId xmlns:a16="http://schemas.microsoft.com/office/drawing/2014/main" id="{07268164-E82F-4B84-0FFB-11D90F7877DF}"/>
              </a:ext>
            </a:extLst>
          </p:cNvPr>
          <p:cNvSpPr>
            <a:spLocks noGrp="1"/>
          </p:cNvSpPr>
          <p:nvPr>
            <p:ph type="pic" sz="quarter" idx="10"/>
          </p:nvPr>
        </p:nvSpPr>
        <p:spPr>
          <a:xfrm>
            <a:off x="551997" y="1215653"/>
            <a:ext cx="5301726" cy="4501656"/>
          </a:xfrm>
        </p:spPr>
        <p:txBody>
          <a:bodyPr/>
          <a:lstStyle/>
          <a:p>
            <a:endParaRPr lang="en-US"/>
          </a:p>
        </p:txBody>
      </p:sp>
      <p:sp>
        <p:nvSpPr>
          <p:cNvPr id="11" name="Text Placeholder 9">
            <a:extLst>
              <a:ext uri="{FF2B5EF4-FFF2-40B4-BE49-F238E27FC236}">
                <a16:creationId xmlns:a16="http://schemas.microsoft.com/office/drawing/2014/main" id="{7ED08F6D-D047-1CB4-6435-4DC159A4ADF2}"/>
              </a:ext>
            </a:extLst>
          </p:cNvPr>
          <p:cNvSpPr>
            <a:spLocks noGrp="1"/>
          </p:cNvSpPr>
          <p:nvPr>
            <p:ph type="body" sz="quarter" idx="19" hasCustomPrompt="1"/>
          </p:nvPr>
        </p:nvSpPr>
        <p:spPr>
          <a:xfrm>
            <a:off x="935034" y="526165"/>
            <a:ext cx="5373688" cy="323148"/>
          </a:xfrm>
        </p:spPr>
        <p:txBody>
          <a:bodyPr lIns="0" tIns="0" rIns="0" bIns="0" anchor="ctr" anchorCtr="0">
            <a:noAutofit/>
          </a:bodyPr>
          <a:lstStyle>
            <a:lvl1pPr marL="0" indent="0" algn="l">
              <a:lnSpc>
                <a:spcPct val="100000"/>
              </a:lnSpc>
              <a:spcBef>
                <a:spcPts val="0"/>
              </a:spcBef>
              <a:buNone/>
              <a:defRPr sz="1100" kern="0" cap="all" spc="300" baseline="0">
                <a:solidFill>
                  <a:srgbClr val="DAD1C8"/>
                </a:solidFill>
              </a:defRPr>
            </a:lvl1pPr>
            <a:lvl2pPr marL="457200" indent="0" algn="r">
              <a:lnSpc>
                <a:spcPct val="100000"/>
              </a:lnSpc>
              <a:spcBef>
                <a:spcPts val="0"/>
              </a:spcBef>
              <a:buNone/>
              <a:defRPr sz="1100" kern="0" cap="all" spc="300" baseline="0">
                <a:solidFill>
                  <a:srgbClr val="B6B0A2"/>
                </a:solidFill>
              </a:defRPr>
            </a:lvl2pPr>
            <a:lvl3pPr marL="914400" indent="0" algn="r">
              <a:lnSpc>
                <a:spcPct val="100000"/>
              </a:lnSpc>
              <a:spcBef>
                <a:spcPts val="0"/>
              </a:spcBef>
              <a:buNone/>
              <a:defRPr sz="1100" kern="0" cap="all" spc="300" baseline="0">
                <a:solidFill>
                  <a:srgbClr val="B6B0A2"/>
                </a:solidFill>
              </a:defRPr>
            </a:lvl3pPr>
            <a:lvl4pPr marL="1371600" indent="0" algn="r">
              <a:lnSpc>
                <a:spcPct val="100000"/>
              </a:lnSpc>
              <a:spcBef>
                <a:spcPts val="0"/>
              </a:spcBef>
              <a:buNone/>
              <a:defRPr sz="1100" kern="0" cap="all" spc="300" baseline="0">
                <a:solidFill>
                  <a:srgbClr val="B6B0A2"/>
                </a:solidFill>
              </a:defRPr>
            </a:lvl4pPr>
            <a:lvl5pPr marL="1828800" indent="0" algn="r">
              <a:lnSpc>
                <a:spcPct val="100000"/>
              </a:lnSpc>
              <a:spcBef>
                <a:spcPts val="0"/>
              </a:spcBef>
              <a:buNone/>
              <a:defRPr sz="1100" kern="0" cap="all" spc="300" baseline="0">
                <a:solidFill>
                  <a:srgbClr val="B6B0A2"/>
                </a:solidFill>
              </a:defRPr>
            </a:lvl5pPr>
          </a:lstStyle>
          <a:p>
            <a:pPr lvl="0"/>
            <a:r>
              <a:rPr lang="en-US"/>
              <a:t>TITLE OF presentation</a:t>
            </a:r>
          </a:p>
        </p:txBody>
      </p:sp>
      <p:sp>
        <p:nvSpPr>
          <p:cNvPr id="12" name="Text Placeholder 9">
            <a:extLst>
              <a:ext uri="{FF2B5EF4-FFF2-40B4-BE49-F238E27FC236}">
                <a16:creationId xmlns:a16="http://schemas.microsoft.com/office/drawing/2014/main" id="{DD4D63C7-60E3-9B6A-95CA-2DD6C984746B}"/>
              </a:ext>
            </a:extLst>
          </p:cNvPr>
          <p:cNvSpPr>
            <a:spLocks noGrp="1"/>
          </p:cNvSpPr>
          <p:nvPr>
            <p:ph type="body" sz="quarter" idx="20" hasCustomPrompt="1"/>
          </p:nvPr>
        </p:nvSpPr>
        <p:spPr>
          <a:xfrm>
            <a:off x="583531" y="6331398"/>
            <a:ext cx="5373688" cy="161574"/>
          </a:xfrm>
        </p:spPr>
        <p:txBody>
          <a:bodyPr lIns="0" tIns="0" rIns="0" bIns="0" anchor="t" anchorCtr="0">
            <a:noAutofit/>
          </a:bodyPr>
          <a:lstStyle>
            <a:lvl1pPr marL="0" indent="0" algn="l">
              <a:lnSpc>
                <a:spcPct val="100000"/>
              </a:lnSpc>
              <a:spcBef>
                <a:spcPts val="0"/>
              </a:spcBef>
              <a:buNone/>
              <a:defRPr sz="1100" kern="0" cap="none" spc="300" baseline="0">
                <a:solidFill>
                  <a:srgbClr val="DAD1C8"/>
                </a:solidFill>
              </a:defRPr>
            </a:lvl1pPr>
            <a:lvl2pPr marL="457200" indent="0" algn="r">
              <a:lnSpc>
                <a:spcPct val="100000"/>
              </a:lnSpc>
              <a:spcBef>
                <a:spcPts val="0"/>
              </a:spcBef>
              <a:buNone/>
              <a:defRPr sz="1100" kern="0" cap="all" spc="300" baseline="0">
                <a:solidFill>
                  <a:srgbClr val="B6B0A2"/>
                </a:solidFill>
              </a:defRPr>
            </a:lvl2pPr>
            <a:lvl3pPr marL="914400" indent="0" algn="r">
              <a:lnSpc>
                <a:spcPct val="100000"/>
              </a:lnSpc>
              <a:spcBef>
                <a:spcPts val="0"/>
              </a:spcBef>
              <a:buNone/>
              <a:defRPr sz="1100" kern="0" cap="all" spc="300" baseline="0">
                <a:solidFill>
                  <a:srgbClr val="B6B0A2"/>
                </a:solidFill>
              </a:defRPr>
            </a:lvl3pPr>
            <a:lvl4pPr marL="1371600" indent="0" algn="r">
              <a:lnSpc>
                <a:spcPct val="100000"/>
              </a:lnSpc>
              <a:spcBef>
                <a:spcPts val="0"/>
              </a:spcBef>
              <a:buNone/>
              <a:defRPr sz="1100" kern="0" cap="all" spc="300" baseline="0">
                <a:solidFill>
                  <a:srgbClr val="B6B0A2"/>
                </a:solidFill>
              </a:defRPr>
            </a:lvl4pPr>
            <a:lvl5pPr marL="1828800" indent="0" algn="r">
              <a:lnSpc>
                <a:spcPct val="100000"/>
              </a:lnSpc>
              <a:spcBef>
                <a:spcPts val="0"/>
              </a:spcBef>
              <a:buNone/>
              <a:defRPr sz="1100" kern="0" cap="all" spc="300" baseline="0">
                <a:solidFill>
                  <a:srgbClr val="B6B0A2"/>
                </a:solidFill>
              </a:defRPr>
            </a:lvl5pPr>
          </a:lstStyle>
          <a:p>
            <a:pPr lvl="0"/>
            <a:r>
              <a:rPr lang="en-US"/>
              <a:t>nd.gov/dpi</a:t>
            </a:r>
          </a:p>
        </p:txBody>
      </p:sp>
      <p:sp>
        <p:nvSpPr>
          <p:cNvPr id="13" name="Title 7">
            <a:extLst>
              <a:ext uri="{FF2B5EF4-FFF2-40B4-BE49-F238E27FC236}">
                <a16:creationId xmlns:a16="http://schemas.microsoft.com/office/drawing/2014/main" id="{8F2FC629-348A-FACF-A8E9-7F51033A041C}"/>
              </a:ext>
            </a:extLst>
          </p:cNvPr>
          <p:cNvSpPr>
            <a:spLocks noGrp="1"/>
          </p:cNvSpPr>
          <p:nvPr>
            <p:ph type="title" hasCustomPrompt="1"/>
          </p:nvPr>
        </p:nvSpPr>
        <p:spPr>
          <a:xfrm>
            <a:off x="6607197" y="1217520"/>
            <a:ext cx="4982194" cy="538610"/>
          </a:xfrm>
        </p:spPr>
        <p:txBody>
          <a:bodyPr lIns="0" tIns="0" rIns="0" bIns="0" anchor="t" anchorCtr="0"/>
          <a:lstStyle>
            <a:lvl1pPr>
              <a:defRPr>
                <a:solidFill>
                  <a:schemeClr val="bg1"/>
                </a:solidFill>
              </a:defRPr>
            </a:lvl1pPr>
          </a:lstStyle>
          <a:p>
            <a:r>
              <a:rPr lang="en-US"/>
              <a:t>Title</a:t>
            </a:r>
          </a:p>
        </p:txBody>
      </p:sp>
      <p:sp>
        <p:nvSpPr>
          <p:cNvPr id="14" name="Text Placeholder 9">
            <a:extLst>
              <a:ext uri="{FF2B5EF4-FFF2-40B4-BE49-F238E27FC236}">
                <a16:creationId xmlns:a16="http://schemas.microsoft.com/office/drawing/2014/main" id="{733E17BC-7662-099D-0FC2-F10231076C12}"/>
              </a:ext>
            </a:extLst>
          </p:cNvPr>
          <p:cNvSpPr>
            <a:spLocks noGrp="1"/>
          </p:cNvSpPr>
          <p:nvPr>
            <p:ph type="body" sz="quarter" idx="11" hasCustomPrompt="1"/>
          </p:nvPr>
        </p:nvSpPr>
        <p:spPr>
          <a:xfrm>
            <a:off x="6607175" y="2905125"/>
            <a:ext cx="4984750" cy="3265488"/>
          </a:xfrm>
        </p:spPr>
        <p:txBody>
          <a:bodyPr lIns="0" tIns="0" rIns="0" bIns="0">
            <a:normAutofit/>
          </a:bodyPr>
          <a:lstStyle>
            <a:lvl1pPr marL="0" indent="0">
              <a:lnSpc>
                <a:spcPct val="100000"/>
              </a:lnSpc>
              <a:spcBef>
                <a:spcPts val="0"/>
              </a:spcBef>
              <a:buNone/>
              <a:defRPr sz="1800" baseline="0">
                <a:solidFill>
                  <a:schemeClr val="bg1"/>
                </a:solidFill>
              </a:defRPr>
            </a:lvl1pPr>
            <a:lvl2pPr marL="457200" indent="0">
              <a:buNone/>
              <a:defRPr sz="1100">
                <a:solidFill>
                  <a:schemeClr val="bg1"/>
                </a:solidFill>
              </a:defRPr>
            </a:lvl2pPr>
            <a:lvl3pPr marL="914400" indent="0">
              <a:buNone/>
              <a:defRPr sz="1100">
                <a:solidFill>
                  <a:schemeClr val="bg1"/>
                </a:solidFill>
              </a:defRPr>
            </a:lvl3pPr>
            <a:lvl4pPr marL="1371600" indent="0">
              <a:buNone/>
              <a:defRPr sz="1100">
                <a:solidFill>
                  <a:schemeClr val="bg1"/>
                </a:solidFill>
              </a:defRPr>
            </a:lvl4pPr>
            <a:lvl5pPr marL="1828800" indent="0">
              <a:buNone/>
              <a:defRPr sz="1100">
                <a:solidFill>
                  <a:schemeClr val="bg1"/>
                </a:solidFill>
              </a:defRPr>
            </a:lvl5pPr>
          </a:lstStyle>
          <a:p>
            <a:pPr lvl="0"/>
            <a:r>
              <a:rPr lang="en-US"/>
              <a:t>Insert text</a:t>
            </a:r>
          </a:p>
        </p:txBody>
      </p:sp>
      <p:sp>
        <p:nvSpPr>
          <p:cNvPr id="15" name="Text Placeholder 10">
            <a:extLst>
              <a:ext uri="{FF2B5EF4-FFF2-40B4-BE49-F238E27FC236}">
                <a16:creationId xmlns:a16="http://schemas.microsoft.com/office/drawing/2014/main" id="{E8E5A93D-2D05-07AB-AF30-92CE5A344BB7}"/>
              </a:ext>
            </a:extLst>
          </p:cNvPr>
          <p:cNvSpPr>
            <a:spLocks noGrp="1"/>
          </p:cNvSpPr>
          <p:nvPr>
            <p:ph type="body" sz="quarter" idx="12" hasCustomPrompt="1"/>
          </p:nvPr>
        </p:nvSpPr>
        <p:spPr>
          <a:xfrm>
            <a:off x="6607175" y="2502450"/>
            <a:ext cx="4982195" cy="296168"/>
          </a:xfrm>
        </p:spPr>
        <p:txBody>
          <a:bodyPr lIns="0" tIns="0" rIns="0" bIns="0">
            <a:noAutofit/>
          </a:bodyPr>
          <a:lstStyle>
            <a:lvl1pPr marL="0" indent="0" algn="l" defTabSz="457200" rtl="0" eaLnBrk="1" latinLnBrk="0" hangingPunct="1">
              <a:buNone/>
              <a:defRPr lang="en-US" sz="2400" kern="0" cap="all" spc="300" baseline="0" dirty="0" smtClean="0">
                <a:solidFill>
                  <a:schemeClr val="bg1"/>
                </a:solidFill>
                <a:latin typeface="Segoe UI" panose="020B0502040204020203" pitchFamily="34" charset="0"/>
                <a:ea typeface="Urbanist Black" panose="020B0A04040200000203" pitchFamily="34" charset="77"/>
                <a:cs typeface="Segoe UI" panose="020B0502040204020203" pitchFamily="34" charset="0"/>
              </a:defRPr>
            </a:lvl1pPr>
            <a:lvl2pPr marL="0" indent="0" algn="l" defTabSz="457200" rtl="0" eaLnBrk="1" latinLnBrk="0" hangingPunct="1">
              <a:buNone/>
              <a:defRPr lang="en-US" sz="1600" kern="0" cap="all" spc="300" baseline="0" dirty="0" smtClean="0">
                <a:solidFill>
                  <a:schemeClr val="tx1"/>
                </a:solidFill>
                <a:latin typeface="Segoe UI" panose="020B0502040204020203" pitchFamily="34" charset="0"/>
                <a:ea typeface="Urbanist Black" panose="020B0A04040200000203" pitchFamily="34" charset="77"/>
                <a:cs typeface="Segoe UI" panose="020B0502040204020203" pitchFamily="34" charset="0"/>
              </a:defRPr>
            </a:lvl2pPr>
            <a:lvl3pPr marL="0" indent="0" algn="l" defTabSz="457200" rtl="0" eaLnBrk="1" latinLnBrk="0" hangingPunct="1">
              <a:buNone/>
              <a:defRPr lang="en-US" sz="1600" kern="0" cap="all" spc="300" baseline="0" dirty="0" smtClean="0">
                <a:solidFill>
                  <a:schemeClr val="tx1"/>
                </a:solidFill>
                <a:latin typeface="Segoe UI" panose="020B0502040204020203" pitchFamily="34" charset="0"/>
                <a:ea typeface="Urbanist Black" panose="020B0A04040200000203" pitchFamily="34" charset="77"/>
                <a:cs typeface="Segoe UI" panose="020B0502040204020203" pitchFamily="34" charset="0"/>
              </a:defRPr>
            </a:lvl3pPr>
            <a:lvl4pPr marL="0" indent="0" algn="l" defTabSz="457200" rtl="0" eaLnBrk="1" latinLnBrk="0" hangingPunct="1">
              <a:buNone/>
              <a:defRPr lang="en-US" sz="1600" kern="0" cap="all" spc="300" baseline="0" dirty="0" smtClean="0">
                <a:solidFill>
                  <a:schemeClr val="tx1"/>
                </a:solidFill>
                <a:latin typeface="Segoe UI" panose="020B0502040204020203" pitchFamily="34" charset="0"/>
                <a:ea typeface="Urbanist Black" panose="020B0A04040200000203" pitchFamily="34" charset="77"/>
                <a:cs typeface="Segoe UI" panose="020B0502040204020203" pitchFamily="34" charset="0"/>
              </a:defRPr>
            </a:lvl4pPr>
            <a:lvl5pPr marL="0" indent="0" algn="l" defTabSz="457200" rtl="0" eaLnBrk="1" latinLnBrk="0" hangingPunct="1">
              <a:buNone/>
              <a:defRPr lang="en-US" sz="1600" kern="0" cap="all" spc="300" baseline="0" dirty="0">
                <a:solidFill>
                  <a:schemeClr val="tx1"/>
                </a:solidFill>
                <a:latin typeface="Segoe UI" panose="020B0502040204020203" pitchFamily="34" charset="0"/>
                <a:ea typeface="Urbanist Black" panose="020B0A04040200000203" pitchFamily="34" charset="77"/>
                <a:cs typeface="Segoe UI" panose="020B0502040204020203" pitchFamily="34" charset="0"/>
              </a:defRPr>
            </a:lvl5pPr>
          </a:lstStyle>
          <a:p>
            <a:pPr lvl="0"/>
            <a:r>
              <a:rPr lang="en-US"/>
              <a:t>SUBTITLE – DELETE IF NONE</a:t>
            </a:r>
          </a:p>
        </p:txBody>
      </p:sp>
      <p:pic>
        <p:nvPicPr>
          <p:cNvPr id="2" name="Picture 1">
            <a:extLst>
              <a:ext uri="{FF2B5EF4-FFF2-40B4-BE49-F238E27FC236}">
                <a16:creationId xmlns:a16="http://schemas.microsoft.com/office/drawing/2014/main" id="{BCF74C1B-152B-72DA-8102-EC5BBAC60BB0}"/>
              </a:ext>
            </a:extLst>
          </p:cNvPr>
          <p:cNvPicPr>
            <a:picLocks noChangeAspect="1"/>
          </p:cNvPicPr>
          <p:nvPr userDrawn="1"/>
        </p:nvPicPr>
        <p:blipFill>
          <a:blip r:embed="rId2"/>
          <a:srcRect/>
          <a:stretch/>
        </p:blipFill>
        <p:spPr>
          <a:xfrm>
            <a:off x="551997" y="546799"/>
            <a:ext cx="323147" cy="282753"/>
          </a:xfrm>
          <a:prstGeom prst="rect">
            <a:avLst/>
          </a:prstGeom>
        </p:spPr>
      </p:pic>
    </p:spTree>
    <p:extLst>
      <p:ext uri="{BB962C8B-B14F-4D97-AF65-F5344CB8AC3E}">
        <p14:creationId xmlns:p14="http://schemas.microsoft.com/office/powerpoint/2010/main" val="33750615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mage with callout 1 column">
    <p:spTree>
      <p:nvGrpSpPr>
        <p:cNvPr id="1" name=""/>
        <p:cNvGrpSpPr/>
        <p:nvPr/>
      </p:nvGrpSpPr>
      <p:grpSpPr>
        <a:xfrm>
          <a:off x="0" y="0"/>
          <a:ext cx="0" cy="0"/>
          <a:chOff x="0" y="0"/>
          <a:chExt cx="0" cy="0"/>
        </a:xfrm>
      </p:grpSpPr>
      <p:sp>
        <p:nvSpPr>
          <p:cNvPr id="7" name="Picture Placeholder 2"/>
          <p:cNvSpPr>
            <a:spLocks noGrp="1"/>
          </p:cNvSpPr>
          <p:nvPr>
            <p:ph type="pic" sz="quarter" idx="12"/>
          </p:nvPr>
        </p:nvSpPr>
        <p:spPr>
          <a:xfrm>
            <a:off x="6851561" y="3499604"/>
            <a:ext cx="5340439" cy="3358396"/>
          </a:xfrm>
          <a:noFill/>
        </p:spPr>
        <p:txBody>
          <a:bodyPr/>
          <a:lstStyle/>
          <a:p>
            <a:r>
              <a:rPr lang="en-US"/>
              <a:t>Click icon to add picture</a:t>
            </a:r>
            <a:endParaRPr lang="id-ID"/>
          </a:p>
        </p:txBody>
      </p:sp>
      <p:sp>
        <p:nvSpPr>
          <p:cNvPr id="8" name="Rectangle 7"/>
          <p:cNvSpPr/>
          <p:nvPr userDrawn="1"/>
        </p:nvSpPr>
        <p:spPr>
          <a:xfrm>
            <a:off x="0" y="3504364"/>
            <a:ext cx="6851561" cy="3353636"/>
          </a:xfrm>
          <a:prstGeom prst="rect">
            <a:avLst/>
          </a:prstGeom>
          <a:solidFill>
            <a:srgbClr val="3886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Title 9">
            <a:extLst>
              <a:ext uri="{FF2B5EF4-FFF2-40B4-BE49-F238E27FC236}">
                <a16:creationId xmlns:a16="http://schemas.microsoft.com/office/drawing/2014/main" id="{9404835A-2DDD-BA6F-B31E-68F3D9D0943C}"/>
              </a:ext>
            </a:extLst>
          </p:cNvPr>
          <p:cNvSpPr>
            <a:spLocks noGrp="1"/>
          </p:cNvSpPr>
          <p:nvPr>
            <p:ph type="title" hasCustomPrompt="1"/>
          </p:nvPr>
        </p:nvSpPr>
        <p:spPr>
          <a:xfrm>
            <a:off x="551997" y="1187727"/>
            <a:ext cx="3755308" cy="569440"/>
          </a:xfrm>
        </p:spPr>
        <p:txBody>
          <a:bodyPr lIns="0" tIns="0" rIns="0" bIns="0" anchor="t" anchorCtr="0"/>
          <a:lstStyle>
            <a:lvl1pPr algn="l">
              <a:defRPr>
                <a:solidFill>
                  <a:srgbClr val="388685"/>
                </a:solidFill>
              </a:defRPr>
            </a:lvl1pPr>
          </a:lstStyle>
          <a:p>
            <a:r>
              <a:rPr lang="en-US"/>
              <a:t>Title</a:t>
            </a:r>
          </a:p>
        </p:txBody>
      </p:sp>
      <p:sp>
        <p:nvSpPr>
          <p:cNvPr id="4" name="Text Placeholder 15">
            <a:extLst>
              <a:ext uri="{FF2B5EF4-FFF2-40B4-BE49-F238E27FC236}">
                <a16:creationId xmlns:a16="http://schemas.microsoft.com/office/drawing/2014/main" id="{E82A9B6F-1A17-5243-E988-9B3BD792A7A8}"/>
              </a:ext>
            </a:extLst>
          </p:cNvPr>
          <p:cNvSpPr>
            <a:spLocks noGrp="1"/>
          </p:cNvSpPr>
          <p:nvPr>
            <p:ph type="body" sz="quarter" idx="17" hasCustomPrompt="1"/>
          </p:nvPr>
        </p:nvSpPr>
        <p:spPr>
          <a:xfrm>
            <a:off x="4716379" y="1574801"/>
            <a:ext cx="6949020" cy="1595531"/>
          </a:xfrm>
        </p:spPr>
        <p:txBody>
          <a:bodyPr lIns="0" tIns="0" rIns="0" bIns="0">
            <a:normAutofit/>
          </a:bodyPr>
          <a:lstStyle>
            <a:lvl1pPr marL="0" indent="0" algn="l">
              <a:lnSpc>
                <a:spcPts val="2200"/>
              </a:lnSpc>
              <a:spcBef>
                <a:spcPts val="0"/>
              </a:spcBef>
              <a:buNone/>
              <a:defRPr sz="1800">
                <a:solidFill>
                  <a:srgbClr val="080808"/>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text here</a:t>
            </a:r>
          </a:p>
        </p:txBody>
      </p:sp>
      <p:sp>
        <p:nvSpPr>
          <p:cNvPr id="6" name="Text Placeholder 5">
            <a:extLst>
              <a:ext uri="{FF2B5EF4-FFF2-40B4-BE49-F238E27FC236}">
                <a16:creationId xmlns:a16="http://schemas.microsoft.com/office/drawing/2014/main" id="{04D6A780-4BCB-4829-ECCE-3F22B0E1EF5A}"/>
              </a:ext>
            </a:extLst>
          </p:cNvPr>
          <p:cNvSpPr>
            <a:spLocks noGrp="1"/>
          </p:cNvSpPr>
          <p:nvPr>
            <p:ph type="body" sz="quarter" idx="18" hasCustomPrompt="1"/>
          </p:nvPr>
        </p:nvSpPr>
        <p:spPr>
          <a:xfrm>
            <a:off x="628072" y="4162907"/>
            <a:ext cx="5680653" cy="2133600"/>
          </a:xfrm>
        </p:spPr>
        <p:txBody>
          <a:bodyPr lIns="0" tIns="0" rIns="0" bIns="0">
            <a:normAutofit/>
          </a:bodyPr>
          <a:lstStyle>
            <a:lvl1pPr marL="0" indent="0">
              <a:lnSpc>
                <a:spcPct val="100000"/>
              </a:lnSpc>
              <a:spcBef>
                <a:spcPts val="0"/>
              </a:spcBef>
              <a:buNone/>
              <a:defRPr sz="2000">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Insert text here</a:t>
            </a:r>
          </a:p>
        </p:txBody>
      </p:sp>
      <p:sp>
        <p:nvSpPr>
          <p:cNvPr id="12" name="Text Placeholder 9">
            <a:extLst>
              <a:ext uri="{FF2B5EF4-FFF2-40B4-BE49-F238E27FC236}">
                <a16:creationId xmlns:a16="http://schemas.microsoft.com/office/drawing/2014/main" id="{C23247B2-D53D-6258-3D94-C4F0274506F4}"/>
              </a:ext>
            </a:extLst>
          </p:cNvPr>
          <p:cNvSpPr>
            <a:spLocks noGrp="1"/>
          </p:cNvSpPr>
          <p:nvPr>
            <p:ph type="body" sz="quarter" idx="20" hasCustomPrompt="1"/>
          </p:nvPr>
        </p:nvSpPr>
        <p:spPr>
          <a:xfrm>
            <a:off x="935034" y="526165"/>
            <a:ext cx="5373688" cy="323148"/>
          </a:xfrm>
        </p:spPr>
        <p:txBody>
          <a:bodyPr lIns="0" tIns="0" rIns="0" bIns="0" anchor="ctr" anchorCtr="0">
            <a:noAutofit/>
          </a:bodyPr>
          <a:lstStyle>
            <a:lvl1pPr marL="0" indent="0" algn="l">
              <a:lnSpc>
                <a:spcPct val="100000"/>
              </a:lnSpc>
              <a:spcBef>
                <a:spcPts val="0"/>
              </a:spcBef>
              <a:buNone/>
              <a:defRPr sz="1100" kern="0" cap="all" spc="300" baseline="0">
                <a:solidFill>
                  <a:srgbClr val="DAD1C8"/>
                </a:solidFill>
              </a:defRPr>
            </a:lvl1pPr>
            <a:lvl2pPr marL="457200" indent="0" algn="r">
              <a:lnSpc>
                <a:spcPct val="100000"/>
              </a:lnSpc>
              <a:spcBef>
                <a:spcPts val="0"/>
              </a:spcBef>
              <a:buNone/>
              <a:defRPr sz="1100" kern="0" cap="all" spc="300" baseline="0">
                <a:solidFill>
                  <a:srgbClr val="B6B0A2"/>
                </a:solidFill>
              </a:defRPr>
            </a:lvl2pPr>
            <a:lvl3pPr marL="914400" indent="0" algn="r">
              <a:lnSpc>
                <a:spcPct val="100000"/>
              </a:lnSpc>
              <a:spcBef>
                <a:spcPts val="0"/>
              </a:spcBef>
              <a:buNone/>
              <a:defRPr sz="1100" kern="0" cap="all" spc="300" baseline="0">
                <a:solidFill>
                  <a:srgbClr val="B6B0A2"/>
                </a:solidFill>
              </a:defRPr>
            </a:lvl3pPr>
            <a:lvl4pPr marL="1371600" indent="0" algn="r">
              <a:lnSpc>
                <a:spcPct val="100000"/>
              </a:lnSpc>
              <a:spcBef>
                <a:spcPts val="0"/>
              </a:spcBef>
              <a:buNone/>
              <a:defRPr sz="1100" kern="0" cap="all" spc="300" baseline="0">
                <a:solidFill>
                  <a:srgbClr val="B6B0A2"/>
                </a:solidFill>
              </a:defRPr>
            </a:lvl4pPr>
            <a:lvl5pPr marL="1828800" indent="0" algn="r">
              <a:lnSpc>
                <a:spcPct val="100000"/>
              </a:lnSpc>
              <a:spcBef>
                <a:spcPts val="0"/>
              </a:spcBef>
              <a:buNone/>
              <a:defRPr sz="1100" kern="0" cap="all" spc="300" baseline="0">
                <a:solidFill>
                  <a:srgbClr val="B6B0A2"/>
                </a:solidFill>
              </a:defRPr>
            </a:lvl5pPr>
          </a:lstStyle>
          <a:p>
            <a:pPr lvl="0"/>
            <a:r>
              <a:rPr lang="en-US"/>
              <a:t>TITLE OF presentation</a:t>
            </a:r>
          </a:p>
        </p:txBody>
      </p:sp>
      <p:sp>
        <p:nvSpPr>
          <p:cNvPr id="13" name="Text Placeholder 9">
            <a:extLst>
              <a:ext uri="{FF2B5EF4-FFF2-40B4-BE49-F238E27FC236}">
                <a16:creationId xmlns:a16="http://schemas.microsoft.com/office/drawing/2014/main" id="{5694778F-AB17-80E8-8FD3-CD4ADFEB8869}"/>
              </a:ext>
            </a:extLst>
          </p:cNvPr>
          <p:cNvSpPr>
            <a:spLocks noGrp="1"/>
          </p:cNvSpPr>
          <p:nvPr>
            <p:ph type="body" sz="quarter" idx="21" hasCustomPrompt="1"/>
          </p:nvPr>
        </p:nvSpPr>
        <p:spPr>
          <a:xfrm>
            <a:off x="7515225" y="511024"/>
            <a:ext cx="4150174" cy="323148"/>
          </a:xfrm>
        </p:spPr>
        <p:txBody>
          <a:bodyPr lIns="0" tIns="0" rIns="0" bIns="0" anchor="ctr" anchorCtr="0">
            <a:noAutofit/>
          </a:bodyPr>
          <a:lstStyle>
            <a:lvl1pPr marL="0" indent="0" algn="r">
              <a:lnSpc>
                <a:spcPct val="100000"/>
              </a:lnSpc>
              <a:spcBef>
                <a:spcPts val="0"/>
              </a:spcBef>
              <a:buNone/>
              <a:defRPr sz="1100" kern="0" cap="none" spc="300" baseline="0">
                <a:solidFill>
                  <a:srgbClr val="DAD1C8"/>
                </a:solidFill>
              </a:defRPr>
            </a:lvl1pPr>
            <a:lvl2pPr marL="457200" indent="0" algn="r">
              <a:lnSpc>
                <a:spcPct val="100000"/>
              </a:lnSpc>
              <a:spcBef>
                <a:spcPts val="0"/>
              </a:spcBef>
              <a:buNone/>
              <a:defRPr sz="1100" kern="0" cap="all" spc="300" baseline="0">
                <a:solidFill>
                  <a:srgbClr val="B6B0A2"/>
                </a:solidFill>
              </a:defRPr>
            </a:lvl2pPr>
            <a:lvl3pPr marL="914400" indent="0" algn="r">
              <a:lnSpc>
                <a:spcPct val="100000"/>
              </a:lnSpc>
              <a:spcBef>
                <a:spcPts val="0"/>
              </a:spcBef>
              <a:buNone/>
              <a:defRPr sz="1100" kern="0" cap="all" spc="300" baseline="0">
                <a:solidFill>
                  <a:srgbClr val="B6B0A2"/>
                </a:solidFill>
              </a:defRPr>
            </a:lvl3pPr>
            <a:lvl4pPr marL="1371600" indent="0" algn="r">
              <a:lnSpc>
                <a:spcPct val="100000"/>
              </a:lnSpc>
              <a:spcBef>
                <a:spcPts val="0"/>
              </a:spcBef>
              <a:buNone/>
              <a:defRPr sz="1100" kern="0" cap="all" spc="300" baseline="0">
                <a:solidFill>
                  <a:srgbClr val="B6B0A2"/>
                </a:solidFill>
              </a:defRPr>
            </a:lvl4pPr>
            <a:lvl5pPr marL="1828800" indent="0" algn="r">
              <a:lnSpc>
                <a:spcPct val="100000"/>
              </a:lnSpc>
              <a:spcBef>
                <a:spcPts val="0"/>
              </a:spcBef>
              <a:buNone/>
              <a:defRPr sz="1100" kern="0" cap="all" spc="300" baseline="0">
                <a:solidFill>
                  <a:srgbClr val="B6B0A2"/>
                </a:solidFill>
              </a:defRPr>
            </a:lvl5pPr>
          </a:lstStyle>
          <a:p>
            <a:pPr lvl="0"/>
            <a:r>
              <a:rPr lang="en-US"/>
              <a:t>nd.gov/dpi</a:t>
            </a:r>
          </a:p>
        </p:txBody>
      </p:sp>
      <p:pic>
        <p:nvPicPr>
          <p:cNvPr id="3" name="Picture 2">
            <a:extLst>
              <a:ext uri="{FF2B5EF4-FFF2-40B4-BE49-F238E27FC236}">
                <a16:creationId xmlns:a16="http://schemas.microsoft.com/office/drawing/2014/main" id="{13699D7F-2E9B-33DA-32BD-5EB4D5435EBC}"/>
              </a:ext>
            </a:extLst>
          </p:cNvPr>
          <p:cNvPicPr>
            <a:picLocks noChangeAspect="1"/>
          </p:cNvPicPr>
          <p:nvPr userDrawn="1"/>
        </p:nvPicPr>
        <p:blipFill>
          <a:blip r:embed="rId2"/>
          <a:srcRect/>
          <a:stretch/>
        </p:blipFill>
        <p:spPr>
          <a:xfrm>
            <a:off x="551997" y="546799"/>
            <a:ext cx="323147" cy="282753"/>
          </a:xfrm>
          <a:prstGeom prst="rect">
            <a:avLst/>
          </a:prstGeom>
        </p:spPr>
      </p:pic>
      <p:sp>
        <p:nvSpPr>
          <p:cNvPr id="9" name="Text Placeholder 12">
            <a:extLst>
              <a:ext uri="{FF2B5EF4-FFF2-40B4-BE49-F238E27FC236}">
                <a16:creationId xmlns:a16="http://schemas.microsoft.com/office/drawing/2014/main" id="{D971E19D-97B6-483B-9289-9D151BD70592}"/>
              </a:ext>
            </a:extLst>
          </p:cNvPr>
          <p:cNvSpPr>
            <a:spLocks noGrp="1"/>
          </p:cNvSpPr>
          <p:nvPr>
            <p:ph type="body" sz="quarter" idx="22" hasCustomPrompt="1"/>
          </p:nvPr>
        </p:nvSpPr>
        <p:spPr>
          <a:xfrm>
            <a:off x="4715485" y="1188154"/>
            <a:ext cx="6949914" cy="330804"/>
          </a:xfrm>
        </p:spPr>
        <p:txBody>
          <a:bodyPr lIns="0" tIns="0" rIns="0" bIns="0" anchor="ctr" anchorCtr="0">
            <a:noAutofit/>
          </a:bodyPr>
          <a:lstStyle>
            <a:lvl1pPr marL="0" indent="0" algn="l">
              <a:lnSpc>
                <a:spcPct val="100000"/>
              </a:lnSpc>
              <a:spcBef>
                <a:spcPts val="0"/>
              </a:spcBef>
              <a:buNone/>
              <a:defRPr sz="2400" cap="all" spc="250" baseline="0">
                <a:solidFill>
                  <a:srgbClr val="0F416B"/>
                </a:solidFill>
              </a:defRPr>
            </a:lvl1pPr>
            <a:lvl2pPr marL="457200" indent="0">
              <a:lnSpc>
                <a:spcPct val="100000"/>
              </a:lnSpc>
              <a:spcBef>
                <a:spcPts val="0"/>
              </a:spcBef>
              <a:buNone/>
              <a:defRPr sz="1600" cap="all" spc="250" baseline="0">
                <a:solidFill>
                  <a:srgbClr val="D34727"/>
                </a:solidFill>
              </a:defRPr>
            </a:lvl2pPr>
            <a:lvl3pPr marL="914400" indent="0">
              <a:lnSpc>
                <a:spcPct val="100000"/>
              </a:lnSpc>
              <a:spcBef>
                <a:spcPts val="0"/>
              </a:spcBef>
              <a:buNone/>
              <a:defRPr sz="1600" cap="all" spc="250" baseline="0">
                <a:solidFill>
                  <a:srgbClr val="D34727"/>
                </a:solidFill>
              </a:defRPr>
            </a:lvl3pPr>
            <a:lvl4pPr marL="1371600" indent="0">
              <a:lnSpc>
                <a:spcPct val="100000"/>
              </a:lnSpc>
              <a:spcBef>
                <a:spcPts val="0"/>
              </a:spcBef>
              <a:buNone/>
              <a:defRPr sz="1600" cap="all" spc="250" baseline="0">
                <a:solidFill>
                  <a:srgbClr val="D34727"/>
                </a:solidFill>
              </a:defRPr>
            </a:lvl4pPr>
            <a:lvl5pPr marL="1828800" indent="0">
              <a:lnSpc>
                <a:spcPct val="100000"/>
              </a:lnSpc>
              <a:spcBef>
                <a:spcPts val="0"/>
              </a:spcBef>
              <a:buNone/>
              <a:defRPr sz="1600" cap="all" spc="250" baseline="0">
                <a:solidFill>
                  <a:srgbClr val="D34727"/>
                </a:solidFill>
              </a:defRPr>
            </a:lvl5pPr>
          </a:lstStyle>
          <a:p>
            <a:pPr lvl="0"/>
            <a:r>
              <a:rPr lang="en-US"/>
              <a:t>SUBTITLE – DELETE IF NONE</a:t>
            </a:r>
          </a:p>
        </p:txBody>
      </p:sp>
    </p:spTree>
    <p:extLst>
      <p:ext uri="{BB962C8B-B14F-4D97-AF65-F5344CB8AC3E}">
        <p14:creationId xmlns:p14="http://schemas.microsoft.com/office/powerpoint/2010/main" val="16531212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age with callout 2 columns (dark)">
    <p:spTree>
      <p:nvGrpSpPr>
        <p:cNvPr id="1" name=""/>
        <p:cNvGrpSpPr/>
        <p:nvPr/>
      </p:nvGrpSpPr>
      <p:grpSpPr>
        <a:xfrm>
          <a:off x="0" y="0"/>
          <a:ext cx="0" cy="0"/>
          <a:chOff x="0" y="0"/>
          <a:chExt cx="0" cy="0"/>
        </a:xfrm>
      </p:grpSpPr>
      <p:sp>
        <p:nvSpPr>
          <p:cNvPr id="7" name="Picture Placeholder 2"/>
          <p:cNvSpPr>
            <a:spLocks noGrp="1"/>
          </p:cNvSpPr>
          <p:nvPr>
            <p:ph type="pic" sz="quarter" idx="12"/>
          </p:nvPr>
        </p:nvSpPr>
        <p:spPr>
          <a:xfrm>
            <a:off x="6851561" y="3499604"/>
            <a:ext cx="5340439" cy="3358396"/>
          </a:xfrm>
          <a:noFill/>
        </p:spPr>
        <p:txBody>
          <a:bodyPr/>
          <a:lstStyle/>
          <a:p>
            <a:r>
              <a:rPr lang="en-US"/>
              <a:t>Click icon to add picture</a:t>
            </a:r>
            <a:endParaRPr lang="id-ID"/>
          </a:p>
        </p:txBody>
      </p:sp>
      <p:sp>
        <p:nvSpPr>
          <p:cNvPr id="8" name="Rectangle 7"/>
          <p:cNvSpPr/>
          <p:nvPr userDrawn="1"/>
        </p:nvSpPr>
        <p:spPr>
          <a:xfrm>
            <a:off x="0" y="3504364"/>
            <a:ext cx="6851561" cy="3353636"/>
          </a:xfrm>
          <a:prstGeom prst="rect">
            <a:avLst/>
          </a:prstGeom>
          <a:solidFill>
            <a:srgbClr val="3886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Title 9">
            <a:extLst>
              <a:ext uri="{FF2B5EF4-FFF2-40B4-BE49-F238E27FC236}">
                <a16:creationId xmlns:a16="http://schemas.microsoft.com/office/drawing/2014/main" id="{9404835A-2DDD-BA6F-B31E-68F3D9D0943C}"/>
              </a:ext>
            </a:extLst>
          </p:cNvPr>
          <p:cNvSpPr>
            <a:spLocks noGrp="1"/>
          </p:cNvSpPr>
          <p:nvPr>
            <p:ph type="title" hasCustomPrompt="1"/>
          </p:nvPr>
        </p:nvSpPr>
        <p:spPr>
          <a:xfrm>
            <a:off x="551997" y="1187727"/>
            <a:ext cx="2828513" cy="569440"/>
          </a:xfrm>
        </p:spPr>
        <p:txBody>
          <a:bodyPr lIns="0" tIns="0" rIns="0" bIns="0" anchor="t" anchorCtr="0"/>
          <a:lstStyle>
            <a:lvl1pPr algn="l">
              <a:defRPr>
                <a:solidFill>
                  <a:srgbClr val="388685"/>
                </a:solidFill>
              </a:defRPr>
            </a:lvl1pPr>
          </a:lstStyle>
          <a:p>
            <a:r>
              <a:rPr lang="en-US"/>
              <a:t>Title</a:t>
            </a:r>
          </a:p>
        </p:txBody>
      </p:sp>
      <p:sp>
        <p:nvSpPr>
          <p:cNvPr id="4" name="Text Placeholder 15">
            <a:extLst>
              <a:ext uri="{FF2B5EF4-FFF2-40B4-BE49-F238E27FC236}">
                <a16:creationId xmlns:a16="http://schemas.microsoft.com/office/drawing/2014/main" id="{E82A9B6F-1A17-5243-E988-9B3BD792A7A8}"/>
              </a:ext>
            </a:extLst>
          </p:cNvPr>
          <p:cNvSpPr>
            <a:spLocks noGrp="1"/>
          </p:cNvSpPr>
          <p:nvPr>
            <p:ph type="body" sz="quarter" idx="17" hasCustomPrompt="1"/>
          </p:nvPr>
        </p:nvSpPr>
        <p:spPr>
          <a:xfrm>
            <a:off x="3735655" y="1187728"/>
            <a:ext cx="3779570" cy="2084204"/>
          </a:xfrm>
        </p:spPr>
        <p:txBody>
          <a:bodyPr lIns="0" tIns="0" rIns="0" bIns="0">
            <a:normAutofit/>
          </a:bodyPr>
          <a:lstStyle>
            <a:lvl1pPr marL="0" indent="0" algn="l">
              <a:lnSpc>
                <a:spcPts val="2200"/>
              </a:lnSpc>
              <a:spcBef>
                <a:spcPts val="0"/>
              </a:spcBef>
              <a:buNone/>
              <a:defRPr sz="1800">
                <a:solidFill>
                  <a:srgbClr val="080808"/>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 text here</a:t>
            </a:r>
          </a:p>
        </p:txBody>
      </p:sp>
      <p:sp>
        <p:nvSpPr>
          <p:cNvPr id="6" name="Text Placeholder 5">
            <a:extLst>
              <a:ext uri="{FF2B5EF4-FFF2-40B4-BE49-F238E27FC236}">
                <a16:creationId xmlns:a16="http://schemas.microsoft.com/office/drawing/2014/main" id="{04D6A780-4BCB-4829-ECCE-3F22B0E1EF5A}"/>
              </a:ext>
            </a:extLst>
          </p:cNvPr>
          <p:cNvSpPr>
            <a:spLocks noGrp="1"/>
          </p:cNvSpPr>
          <p:nvPr>
            <p:ph type="body" sz="quarter" idx="18" hasCustomPrompt="1"/>
          </p:nvPr>
        </p:nvSpPr>
        <p:spPr>
          <a:xfrm>
            <a:off x="628072" y="4162907"/>
            <a:ext cx="5680653" cy="2133600"/>
          </a:xfrm>
        </p:spPr>
        <p:txBody>
          <a:bodyPr lIns="0" tIns="0" rIns="0" bIns="0">
            <a:normAutofit/>
          </a:bodyPr>
          <a:lstStyle>
            <a:lvl1pPr marL="0" indent="0">
              <a:lnSpc>
                <a:spcPct val="100000"/>
              </a:lnSpc>
              <a:spcBef>
                <a:spcPts val="0"/>
              </a:spcBef>
              <a:buNone/>
              <a:defRPr sz="2000">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Insert text here</a:t>
            </a:r>
          </a:p>
        </p:txBody>
      </p:sp>
      <p:sp>
        <p:nvSpPr>
          <p:cNvPr id="5" name="Text Placeholder 15">
            <a:extLst>
              <a:ext uri="{FF2B5EF4-FFF2-40B4-BE49-F238E27FC236}">
                <a16:creationId xmlns:a16="http://schemas.microsoft.com/office/drawing/2014/main" id="{073F34D8-EE5F-09D9-63B9-885443AD26D1}"/>
              </a:ext>
            </a:extLst>
          </p:cNvPr>
          <p:cNvSpPr>
            <a:spLocks noGrp="1"/>
          </p:cNvSpPr>
          <p:nvPr>
            <p:ph type="body" sz="quarter" idx="19" hasCustomPrompt="1"/>
          </p:nvPr>
        </p:nvSpPr>
        <p:spPr>
          <a:xfrm>
            <a:off x="7820025" y="1187728"/>
            <a:ext cx="3845374" cy="2084204"/>
          </a:xfrm>
        </p:spPr>
        <p:txBody>
          <a:bodyPr lIns="0" tIns="0" rIns="0" bIns="0">
            <a:normAutofit/>
          </a:bodyPr>
          <a:lstStyle>
            <a:lvl1pPr marL="0" indent="0" algn="l">
              <a:buNone/>
              <a:defRPr lang="en-US" sz="1800" kern="1200" dirty="0">
                <a:solidFill>
                  <a:srgbClr val="080808"/>
                </a:solidFill>
                <a:latin typeface="+mn-lt"/>
                <a:ea typeface="+mn-ea"/>
                <a:cs typeface="+mn-cs"/>
              </a:defRPr>
            </a:lvl1pPr>
            <a:lvl2pPr marL="457200" indent="0">
              <a:buNone/>
              <a:defRPr/>
            </a:lvl2pPr>
            <a:lvl3pPr marL="914400" indent="0">
              <a:buNone/>
              <a:defRPr/>
            </a:lvl3pPr>
            <a:lvl4pPr marL="1371600" indent="0">
              <a:buNone/>
              <a:defRPr/>
            </a:lvl4pPr>
            <a:lvl5pPr marL="1828800" indent="0">
              <a:buNone/>
              <a:defRPr/>
            </a:lvl5pPr>
          </a:lstStyle>
          <a:p>
            <a:pPr marL="0" lvl="0" indent="0" algn="l" defTabSz="914400" rtl="0" eaLnBrk="1" latinLnBrk="0" hangingPunct="1">
              <a:lnSpc>
                <a:spcPts val="2200"/>
              </a:lnSpc>
              <a:spcBef>
                <a:spcPts val="0"/>
              </a:spcBef>
              <a:buFont typeface="Arial" panose="020B0604020202020204" pitchFamily="34" charset="0"/>
              <a:buNone/>
            </a:pPr>
            <a:r>
              <a:rPr lang="en-US"/>
              <a:t>Insert text here</a:t>
            </a:r>
          </a:p>
        </p:txBody>
      </p:sp>
      <p:sp>
        <p:nvSpPr>
          <p:cNvPr id="12" name="Text Placeholder 9">
            <a:extLst>
              <a:ext uri="{FF2B5EF4-FFF2-40B4-BE49-F238E27FC236}">
                <a16:creationId xmlns:a16="http://schemas.microsoft.com/office/drawing/2014/main" id="{C23247B2-D53D-6258-3D94-C4F0274506F4}"/>
              </a:ext>
            </a:extLst>
          </p:cNvPr>
          <p:cNvSpPr>
            <a:spLocks noGrp="1"/>
          </p:cNvSpPr>
          <p:nvPr>
            <p:ph type="body" sz="quarter" idx="20" hasCustomPrompt="1"/>
          </p:nvPr>
        </p:nvSpPr>
        <p:spPr>
          <a:xfrm>
            <a:off x="935034" y="526165"/>
            <a:ext cx="5373688" cy="323148"/>
          </a:xfrm>
        </p:spPr>
        <p:txBody>
          <a:bodyPr lIns="0" tIns="0" rIns="0" bIns="0" anchor="ctr" anchorCtr="0">
            <a:noAutofit/>
          </a:bodyPr>
          <a:lstStyle>
            <a:lvl1pPr marL="0" indent="0" algn="l">
              <a:lnSpc>
                <a:spcPct val="100000"/>
              </a:lnSpc>
              <a:spcBef>
                <a:spcPts val="0"/>
              </a:spcBef>
              <a:buNone/>
              <a:defRPr sz="1100" kern="0" cap="all" spc="300" baseline="0">
                <a:solidFill>
                  <a:srgbClr val="DAD1C8"/>
                </a:solidFill>
              </a:defRPr>
            </a:lvl1pPr>
            <a:lvl2pPr marL="457200" indent="0" algn="r">
              <a:lnSpc>
                <a:spcPct val="100000"/>
              </a:lnSpc>
              <a:spcBef>
                <a:spcPts val="0"/>
              </a:spcBef>
              <a:buNone/>
              <a:defRPr sz="1100" kern="0" cap="all" spc="300" baseline="0">
                <a:solidFill>
                  <a:srgbClr val="B6B0A2"/>
                </a:solidFill>
              </a:defRPr>
            </a:lvl2pPr>
            <a:lvl3pPr marL="914400" indent="0" algn="r">
              <a:lnSpc>
                <a:spcPct val="100000"/>
              </a:lnSpc>
              <a:spcBef>
                <a:spcPts val="0"/>
              </a:spcBef>
              <a:buNone/>
              <a:defRPr sz="1100" kern="0" cap="all" spc="300" baseline="0">
                <a:solidFill>
                  <a:srgbClr val="B6B0A2"/>
                </a:solidFill>
              </a:defRPr>
            </a:lvl3pPr>
            <a:lvl4pPr marL="1371600" indent="0" algn="r">
              <a:lnSpc>
                <a:spcPct val="100000"/>
              </a:lnSpc>
              <a:spcBef>
                <a:spcPts val="0"/>
              </a:spcBef>
              <a:buNone/>
              <a:defRPr sz="1100" kern="0" cap="all" spc="300" baseline="0">
                <a:solidFill>
                  <a:srgbClr val="B6B0A2"/>
                </a:solidFill>
              </a:defRPr>
            </a:lvl4pPr>
            <a:lvl5pPr marL="1828800" indent="0" algn="r">
              <a:lnSpc>
                <a:spcPct val="100000"/>
              </a:lnSpc>
              <a:spcBef>
                <a:spcPts val="0"/>
              </a:spcBef>
              <a:buNone/>
              <a:defRPr sz="1100" kern="0" cap="all" spc="300" baseline="0">
                <a:solidFill>
                  <a:srgbClr val="B6B0A2"/>
                </a:solidFill>
              </a:defRPr>
            </a:lvl5pPr>
          </a:lstStyle>
          <a:p>
            <a:pPr lvl="0"/>
            <a:r>
              <a:rPr lang="en-US"/>
              <a:t>TITLE OF presentation</a:t>
            </a:r>
          </a:p>
        </p:txBody>
      </p:sp>
      <p:sp>
        <p:nvSpPr>
          <p:cNvPr id="13" name="Text Placeholder 9">
            <a:extLst>
              <a:ext uri="{FF2B5EF4-FFF2-40B4-BE49-F238E27FC236}">
                <a16:creationId xmlns:a16="http://schemas.microsoft.com/office/drawing/2014/main" id="{5694778F-AB17-80E8-8FD3-CD4ADFEB8869}"/>
              </a:ext>
            </a:extLst>
          </p:cNvPr>
          <p:cNvSpPr>
            <a:spLocks noGrp="1"/>
          </p:cNvSpPr>
          <p:nvPr>
            <p:ph type="body" sz="quarter" idx="21" hasCustomPrompt="1"/>
          </p:nvPr>
        </p:nvSpPr>
        <p:spPr>
          <a:xfrm>
            <a:off x="7515225" y="511024"/>
            <a:ext cx="4150174" cy="323148"/>
          </a:xfrm>
        </p:spPr>
        <p:txBody>
          <a:bodyPr lIns="0" tIns="0" rIns="0" bIns="0" anchor="ctr" anchorCtr="0">
            <a:noAutofit/>
          </a:bodyPr>
          <a:lstStyle>
            <a:lvl1pPr marL="0" indent="0" algn="r">
              <a:lnSpc>
                <a:spcPct val="100000"/>
              </a:lnSpc>
              <a:spcBef>
                <a:spcPts val="0"/>
              </a:spcBef>
              <a:buNone/>
              <a:defRPr sz="1100" kern="0" cap="none" spc="300" baseline="0">
                <a:solidFill>
                  <a:srgbClr val="DAD1C8"/>
                </a:solidFill>
              </a:defRPr>
            </a:lvl1pPr>
            <a:lvl2pPr marL="457200" indent="0" algn="r">
              <a:lnSpc>
                <a:spcPct val="100000"/>
              </a:lnSpc>
              <a:spcBef>
                <a:spcPts val="0"/>
              </a:spcBef>
              <a:buNone/>
              <a:defRPr sz="1100" kern="0" cap="all" spc="300" baseline="0">
                <a:solidFill>
                  <a:srgbClr val="B6B0A2"/>
                </a:solidFill>
              </a:defRPr>
            </a:lvl2pPr>
            <a:lvl3pPr marL="914400" indent="0" algn="r">
              <a:lnSpc>
                <a:spcPct val="100000"/>
              </a:lnSpc>
              <a:spcBef>
                <a:spcPts val="0"/>
              </a:spcBef>
              <a:buNone/>
              <a:defRPr sz="1100" kern="0" cap="all" spc="300" baseline="0">
                <a:solidFill>
                  <a:srgbClr val="B6B0A2"/>
                </a:solidFill>
              </a:defRPr>
            </a:lvl3pPr>
            <a:lvl4pPr marL="1371600" indent="0" algn="r">
              <a:lnSpc>
                <a:spcPct val="100000"/>
              </a:lnSpc>
              <a:spcBef>
                <a:spcPts val="0"/>
              </a:spcBef>
              <a:buNone/>
              <a:defRPr sz="1100" kern="0" cap="all" spc="300" baseline="0">
                <a:solidFill>
                  <a:srgbClr val="B6B0A2"/>
                </a:solidFill>
              </a:defRPr>
            </a:lvl4pPr>
            <a:lvl5pPr marL="1828800" indent="0" algn="r">
              <a:lnSpc>
                <a:spcPct val="100000"/>
              </a:lnSpc>
              <a:spcBef>
                <a:spcPts val="0"/>
              </a:spcBef>
              <a:buNone/>
              <a:defRPr sz="1100" kern="0" cap="all" spc="300" baseline="0">
                <a:solidFill>
                  <a:srgbClr val="B6B0A2"/>
                </a:solidFill>
              </a:defRPr>
            </a:lvl5pPr>
          </a:lstStyle>
          <a:p>
            <a:pPr lvl="0"/>
            <a:r>
              <a:rPr lang="en-US"/>
              <a:t>Website.nd.gov</a:t>
            </a:r>
          </a:p>
        </p:txBody>
      </p:sp>
      <p:pic>
        <p:nvPicPr>
          <p:cNvPr id="3" name="Picture 2">
            <a:extLst>
              <a:ext uri="{FF2B5EF4-FFF2-40B4-BE49-F238E27FC236}">
                <a16:creationId xmlns:a16="http://schemas.microsoft.com/office/drawing/2014/main" id="{13699D7F-2E9B-33DA-32BD-5EB4D5435EBC}"/>
              </a:ext>
            </a:extLst>
          </p:cNvPr>
          <p:cNvPicPr>
            <a:picLocks noChangeAspect="1"/>
          </p:cNvPicPr>
          <p:nvPr userDrawn="1"/>
        </p:nvPicPr>
        <p:blipFill>
          <a:blip r:embed="rId2"/>
          <a:srcRect/>
          <a:stretch/>
        </p:blipFill>
        <p:spPr>
          <a:xfrm>
            <a:off x="551997" y="546799"/>
            <a:ext cx="323147" cy="282753"/>
          </a:xfrm>
          <a:prstGeom prst="rect">
            <a:avLst/>
          </a:prstGeom>
        </p:spPr>
      </p:pic>
      <p:sp>
        <p:nvSpPr>
          <p:cNvPr id="10" name="Text Placeholder 12">
            <a:extLst>
              <a:ext uri="{FF2B5EF4-FFF2-40B4-BE49-F238E27FC236}">
                <a16:creationId xmlns:a16="http://schemas.microsoft.com/office/drawing/2014/main" id="{65AF3C58-D868-6F60-7B9E-BFA7D5B6A1CF}"/>
              </a:ext>
            </a:extLst>
          </p:cNvPr>
          <p:cNvSpPr>
            <a:spLocks noGrp="1"/>
          </p:cNvSpPr>
          <p:nvPr>
            <p:ph type="body" sz="quarter" idx="22" hasCustomPrompt="1"/>
          </p:nvPr>
        </p:nvSpPr>
        <p:spPr>
          <a:xfrm>
            <a:off x="551997" y="1820779"/>
            <a:ext cx="2828513" cy="1122092"/>
          </a:xfrm>
        </p:spPr>
        <p:txBody>
          <a:bodyPr lIns="0" tIns="0" rIns="0" bIns="0" anchor="t" anchorCtr="0">
            <a:noAutofit/>
          </a:bodyPr>
          <a:lstStyle>
            <a:lvl1pPr marL="0" indent="0" algn="l">
              <a:lnSpc>
                <a:spcPct val="100000"/>
              </a:lnSpc>
              <a:spcBef>
                <a:spcPts val="0"/>
              </a:spcBef>
              <a:buNone/>
              <a:defRPr sz="2400" cap="all" spc="250" baseline="0">
                <a:solidFill>
                  <a:srgbClr val="0F416B"/>
                </a:solidFill>
              </a:defRPr>
            </a:lvl1pPr>
            <a:lvl2pPr marL="457200" indent="0">
              <a:lnSpc>
                <a:spcPct val="100000"/>
              </a:lnSpc>
              <a:spcBef>
                <a:spcPts val="0"/>
              </a:spcBef>
              <a:buNone/>
              <a:defRPr sz="1600" cap="all" spc="250" baseline="0">
                <a:solidFill>
                  <a:srgbClr val="D34727"/>
                </a:solidFill>
              </a:defRPr>
            </a:lvl2pPr>
            <a:lvl3pPr marL="914400" indent="0">
              <a:lnSpc>
                <a:spcPct val="100000"/>
              </a:lnSpc>
              <a:spcBef>
                <a:spcPts val="0"/>
              </a:spcBef>
              <a:buNone/>
              <a:defRPr sz="1600" cap="all" spc="250" baseline="0">
                <a:solidFill>
                  <a:srgbClr val="D34727"/>
                </a:solidFill>
              </a:defRPr>
            </a:lvl3pPr>
            <a:lvl4pPr marL="1371600" indent="0">
              <a:lnSpc>
                <a:spcPct val="100000"/>
              </a:lnSpc>
              <a:spcBef>
                <a:spcPts val="0"/>
              </a:spcBef>
              <a:buNone/>
              <a:defRPr sz="1600" cap="all" spc="250" baseline="0">
                <a:solidFill>
                  <a:srgbClr val="D34727"/>
                </a:solidFill>
              </a:defRPr>
            </a:lvl4pPr>
            <a:lvl5pPr marL="1828800" indent="0">
              <a:lnSpc>
                <a:spcPct val="100000"/>
              </a:lnSpc>
              <a:spcBef>
                <a:spcPts val="0"/>
              </a:spcBef>
              <a:buNone/>
              <a:defRPr sz="1600" cap="all" spc="250" baseline="0">
                <a:solidFill>
                  <a:srgbClr val="D34727"/>
                </a:solidFill>
              </a:defRPr>
            </a:lvl5pPr>
          </a:lstStyle>
          <a:p>
            <a:pPr lvl="0"/>
            <a:r>
              <a:rPr lang="en-US"/>
              <a:t>SUBTITLE – DELETE IF NONE</a:t>
            </a:r>
          </a:p>
        </p:txBody>
      </p:sp>
    </p:spTree>
    <p:extLst>
      <p:ext uri="{BB962C8B-B14F-4D97-AF65-F5344CB8AC3E}">
        <p14:creationId xmlns:p14="http://schemas.microsoft.com/office/powerpoint/2010/main" val="39419641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2828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22010923"/>
      </p:ext>
    </p:extLst>
  </p:cSld>
  <p:clrMap bg1="lt1" tx1="dk1" bg2="lt2" tx2="dk2" accent1="accent1" accent2="accent2" accent3="accent3" accent4="accent4" accent5="accent5" accent6="accent6" hlink="hlink" folHlink="folHlink"/>
  <p:sldLayoutIdLst>
    <p:sldLayoutId id="2147483843" r:id="rId1"/>
    <p:sldLayoutId id="2147483844" r:id="rId2"/>
    <p:sldLayoutId id="2147483854" r:id="rId3"/>
    <p:sldLayoutId id="2147483848" r:id="rId4"/>
    <p:sldLayoutId id="2147483853" r:id="rId5"/>
    <p:sldLayoutId id="2147483831" r:id="rId6"/>
    <p:sldLayoutId id="2147483837" r:id="rId7"/>
    <p:sldLayoutId id="2147483834" r:id="rId8"/>
    <p:sldLayoutId id="2147483852" r:id="rId9"/>
    <p:sldLayoutId id="2147483840" r:id="rId10"/>
    <p:sldLayoutId id="2147483799" r:id="rId11"/>
    <p:sldLayoutId id="2147483809" r:id="rId12"/>
    <p:sldLayoutId id="2147483816" r:id="rId13"/>
    <p:sldLayoutId id="2147483855" r:id="rId14"/>
    <p:sldLayoutId id="2147483820" r:id="rId15"/>
    <p:sldLayoutId id="2147483823" r:id="rId16"/>
    <p:sldLayoutId id="2147483825" r:id="rId17"/>
    <p:sldLayoutId id="2147483836" r:id="rId18"/>
    <p:sldLayoutId id="2147483838" r:id="rId19"/>
    <p:sldLayoutId id="2147483839" r:id="rId20"/>
    <p:sldLayoutId id="2147483841" r:id="rId21"/>
    <p:sldLayoutId id="2147483842" r:id="rId22"/>
    <p:sldLayoutId id="2147483845" r:id="rId23"/>
    <p:sldLayoutId id="2147483847" r:id="rId24"/>
    <p:sldLayoutId id="2147483851" r:id="rId25"/>
    <p:sldLayoutId id="2147483792" r:id="rId26"/>
    <p:sldLayoutId id="2147483830" r:id="rId27"/>
    <p:sldLayoutId id="2147483832" r:id="rId28"/>
    <p:sldLayoutId id="2147483768" r:id="rId29"/>
    <p:sldLayoutId id="2147483856" r:id="rId30"/>
  </p:sldLayoutIdLst>
  <p:txStyles>
    <p:titleStyle>
      <a:lvl1pPr algn="l" defTabSz="914400" rtl="0" eaLnBrk="1" latinLnBrk="0" hangingPunct="1">
        <a:lnSpc>
          <a:spcPct val="90000"/>
        </a:lnSpc>
        <a:spcBef>
          <a:spcPct val="0"/>
        </a:spcBef>
        <a:buNone/>
        <a:defRPr sz="4400" kern="1200">
          <a:solidFill>
            <a:srgbClr val="38868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image" Target="../media/image1.png"/><Relationship Id="rId7"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27.xml"/><Relationship Id="rId6" Type="http://schemas.openxmlformats.org/officeDocument/2006/relationships/image" Target="../media/image12.jpg"/><Relationship Id="rId5" Type="http://schemas.openxmlformats.org/officeDocument/2006/relationships/image" Target="../media/image11.jp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16.svg"/><Relationship Id="rId7" Type="http://schemas.openxmlformats.org/officeDocument/2006/relationships/diagramLayout" Target="../diagrams/layout1.xml"/><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diagramData" Target="../diagrams/data1.xml"/><Relationship Id="rId5" Type="http://schemas.openxmlformats.org/officeDocument/2006/relationships/hyperlink" Target="https://insights.nd.gov/" TargetMode="External"/><Relationship Id="rId10" Type="http://schemas.microsoft.com/office/2007/relationships/diagramDrawing" Target="../diagrams/drawing1.xml"/><Relationship Id="rId4" Type="http://schemas.openxmlformats.org/officeDocument/2006/relationships/image" Target="../media/image17.svg"/><Relationship Id="rId9" Type="http://schemas.openxmlformats.org/officeDocument/2006/relationships/diagramColors" Target="../diagrams/colors1.xml"/></Relationships>
</file>

<file path=ppt/slides/_rels/slide6.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notesSlide" Target="../notesSlides/notesSlide6.xml"/><Relationship Id="rId1" Type="http://schemas.openxmlformats.org/officeDocument/2006/relationships/slideLayout" Target="../slideLayouts/slideLayout24.xml"/><Relationship Id="rId5" Type="http://schemas.openxmlformats.org/officeDocument/2006/relationships/image" Target="../media/image20.svg"/><Relationship Id="rId4" Type="http://schemas.openxmlformats.org/officeDocument/2006/relationships/image" Target="../media/image19.sv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11.xml"/><Relationship Id="rId5" Type="http://schemas.openxmlformats.org/officeDocument/2006/relationships/image" Target="../media/image23.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11.xml"/><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9005913B-8C7C-8952-959D-84C34A8A95B9}"/>
              </a:ext>
            </a:extLst>
          </p:cNvPr>
          <p:cNvPicPr>
            <a:picLocks noGrp="1" noChangeAspect="1"/>
          </p:cNvPicPr>
          <p:nvPr>
            <p:ph type="pic" sz="quarter" idx="13"/>
          </p:nvPr>
        </p:nvPicPr>
        <p:blipFill>
          <a:blip r:embed="rId3"/>
          <a:srcRect l="28498" t="2488" r="28498" b="4156"/>
          <a:stretch>
            <a:fillRect/>
          </a:stretch>
        </p:blipFill>
        <p:spPr>
          <a:xfrm>
            <a:off x="7877175" y="813916"/>
            <a:ext cx="3415813" cy="4983983"/>
          </a:xfrm>
          <a:prstGeom prst="rect">
            <a:avLst/>
          </a:prstGeom>
        </p:spPr>
      </p:pic>
      <p:sp>
        <p:nvSpPr>
          <p:cNvPr id="3" name="Text Placeholder 2">
            <a:extLst>
              <a:ext uri="{FF2B5EF4-FFF2-40B4-BE49-F238E27FC236}">
                <a16:creationId xmlns:a16="http://schemas.microsoft.com/office/drawing/2014/main" id="{8CEE7EFC-E1DA-F35C-DFE2-238CBA4DE643}"/>
              </a:ext>
            </a:extLst>
          </p:cNvPr>
          <p:cNvSpPr>
            <a:spLocks noGrp="1"/>
          </p:cNvSpPr>
          <p:nvPr>
            <p:ph type="body" sz="quarter" idx="21"/>
          </p:nvPr>
        </p:nvSpPr>
        <p:spPr/>
        <p:txBody>
          <a:bodyPr/>
          <a:lstStyle/>
          <a:p>
            <a:r>
              <a:rPr lang="en-US"/>
              <a:t>September 9, 2026</a:t>
            </a:r>
          </a:p>
        </p:txBody>
      </p:sp>
      <p:sp>
        <p:nvSpPr>
          <p:cNvPr id="4" name="Title 3">
            <a:extLst>
              <a:ext uri="{FF2B5EF4-FFF2-40B4-BE49-F238E27FC236}">
                <a16:creationId xmlns:a16="http://schemas.microsoft.com/office/drawing/2014/main" id="{5252A88A-2DEE-0A12-AF1E-726F778C7BCC}"/>
              </a:ext>
            </a:extLst>
          </p:cNvPr>
          <p:cNvSpPr>
            <a:spLocks noGrp="1"/>
          </p:cNvSpPr>
          <p:nvPr>
            <p:ph type="title"/>
          </p:nvPr>
        </p:nvSpPr>
        <p:spPr>
          <a:xfrm>
            <a:off x="2133599" y="1240012"/>
            <a:ext cx="4806317" cy="2626659"/>
          </a:xfrm>
        </p:spPr>
        <p:txBody>
          <a:bodyPr>
            <a:noAutofit/>
          </a:bodyPr>
          <a:lstStyle/>
          <a:p>
            <a:pPr>
              <a:lnSpc>
                <a:spcPct val="100000"/>
              </a:lnSpc>
            </a:pPr>
            <a:r>
              <a:rPr lang="en-US" sz="2400"/>
              <a:t>Beyond Compliance: </a:t>
            </a:r>
            <a:r>
              <a:rPr lang="en-US" sz="2400">
                <a:latin typeface="+mn-lt"/>
              </a:rPr>
              <a:t>Building Literacy Capacity Through Data Insights and Evidence-Based Supports</a:t>
            </a:r>
          </a:p>
        </p:txBody>
      </p:sp>
      <p:sp>
        <p:nvSpPr>
          <p:cNvPr id="5" name="Text Placeholder 4">
            <a:extLst>
              <a:ext uri="{FF2B5EF4-FFF2-40B4-BE49-F238E27FC236}">
                <a16:creationId xmlns:a16="http://schemas.microsoft.com/office/drawing/2014/main" id="{50199063-2E2D-744D-F1C9-A00EE807D283}"/>
              </a:ext>
            </a:extLst>
          </p:cNvPr>
          <p:cNvSpPr>
            <a:spLocks noGrp="1"/>
          </p:cNvSpPr>
          <p:nvPr>
            <p:ph type="body" sz="quarter" idx="17"/>
          </p:nvPr>
        </p:nvSpPr>
        <p:spPr>
          <a:xfrm>
            <a:off x="2133599" y="4304658"/>
            <a:ext cx="5629836" cy="1715142"/>
          </a:xfrm>
        </p:spPr>
        <p:txBody>
          <a:bodyPr vert="horz" lIns="0" tIns="0" rIns="0" bIns="0" rtlCol="0" anchor="t">
            <a:normAutofit/>
          </a:bodyPr>
          <a:lstStyle/>
          <a:p>
            <a:r>
              <a:rPr lang="en-US" sz="1400" b="1"/>
              <a:t>Ann Ellefson</a:t>
            </a:r>
            <a:r>
              <a:rPr lang="en-US" sz="1400"/>
              <a:t>, North Dakota Department of Public Instruction</a:t>
            </a:r>
          </a:p>
          <a:p>
            <a:r>
              <a:rPr lang="en-US" sz="1400" b="1"/>
              <a:t>Brenda Ehrmantraut, </a:t>
            </a:r>
            <a:r>
              <a:rPr lang="en-US" sz="1400"/>
              <a:t>North Dakota Department of Public Instruction</a:t>
            </a:r>
          </a:p>
          <a:p>
            <a:r>
              <a:rPr lang="en-US" sz="1400" b="1"/>
              <a:t>Lea Kugel, </a:t>
            </a:r>
            <a:r>
              <a:rPr lang="en-US" sz="1400"/>
              <a:t>North Dakota Department of Public Instruction</a:t>
            </a:r>
          </a:p>
          <a:p>
            <a:r>
              <a:rPr lang="en-US" sz="1400" b="1"/>
              <a:t>Lacy Wood</a:t>
            </a:r>
            <a:r>
              <a:rPr lang="en-US" sz="1400"/>
              <a:t>, Regional Educational Laboratory (REL) Central </a:t>
            </a:r>
          </a:p>
          <a:p>
            <a:endParaRPr lang="en-US"/>
          </a:p>
        </p:txBody>
      </p:sp>
    </p:spTree>
    <p:extLst>
      <p:ext uri="{BB962C8B-B14F-4D97-AF65-F5344CB8AC3E}">
        <p14:creationId xmlns:p14="http://schemas.microsoft.com/office/powerpoint/2010/main" val="5726198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Arrow: Bent 26">
            <a:extLst>
              <a:ext uri="{FF2B5EF4-FFF2-40B4-BE49-F238E27FC236}">
                <a16:creationId xmlns:a16="http://schemas.microsoft.com/office/drawing/2014/main" id="{B691E615-26F5-ABD9-9F6D-103DD8D10E5E}"/>
              </a:ext>
            </a:extLst>
          </p:cNvPr>
          <p:cNvSpPr/>
          <p:nvPr/>
        </p:nvSpPr>
        <p:spPr>
          <a:xfrm rot="10800000">
            <a:off x="8296892" y="4771241"/>
            <a:ext cx="1136243" cy="1219200"/>
          </a:xfrm>
          <a:prstGeom prst="bentArrow">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F5609D2C-445B-ED3A-7743-35FDF63FBB57}"/>
              </a:ext>
            </a:extLst>
          </p:cNvPr>
          <p:cNvSpPr>
            <a:spLocks noGrp="1"/>
          </p:cNvSpPr>
          <p:nvPr>
            <p:ph type="title"/>
          </p:nvPr>
        </p:nvSpPr>
        <p:spPr>
          <a:xfrm>
            <a:off x="551997" y="1228321"/>
            <a:ext cx="10974407" cy="569440"/>
          </a:xfrm>
        </p:spPr>
        <p:txBody>
          <a:bodyPr>
            <a:normAutofit fontScale="90000"/>
          </a:bodyPr>
          <a:lstStyle/>
          <a:p>
            <a:r>
              <a:rPr lang="en-US"/>
              <a:t>Evidence-based guidance</a:t>
            </a:r>
          </a:p>
        </p:txBody>
      </p:sp>
      <p:sp>
        <p:nvSpPr>
          <p:cNvPr id="4" name="Text Placeholder 3">
            <a:extLst>
              <a:ext uri="{FF2B5EF4-FFF2-40B4-BE49-F238E27FC236}">
                <a16:creationId xmlns:a16="http://schemas.microsoft.com/office/drawing/2014/main" id="{63628157-23F4-77A6-9CD9-7B02BE344F9D}"/>
              </a:ext>
            </a:extLst>
          </p:cNvPr>
          <p:cNvSpPr>
            <a:spLocks noGrp="1"/>
          </p:cNvSpPr>
          <p:nvPr>
            <p:ph type="body" sz="quarter" idx="21"/>
          </p:nvPr>
        </p:nvSpPr>
        <p:spPr/>
        <p:txBody>
          <a:bodyPr/>
          <a:lstStyle/>
          <a:p>
            <a:endParaRPr lang="en-US"/>
          </a:p>
        </p:txBody>
      </p:sp>
      <p:sp>
        <p:nvSpPr>
          <p:cNvPr id="5" name="Text Placeholder 4">
            <a:extLst>
              <a:ext uri="{FF2B5EF4-FFF2-40B4-BE49-F238E27FC236}">
                <a16:creationId xmlns:a16="http://schemas.microsoft.com/office/drawing/2014/main" id="{E86B57DC-7589-A4B0-A682-2308122BFE71}"/>
              </a:ext>
            </a:extLst>
          </p:cNvPr>
          <p:cNvSpPr>
            <a:spLocks noGrp="1"/>
          </p:cNvSpPr>
          <p:nvPr>
            <p:ph type="body" sz="quarter" idx="22"/>
          </p:nvPr>
        </p:nvSpPr>
        <p:spPr>
          <a:xfrm>
            <a:off x="551996" y="1862823"/>
            <a:ext cx="10974407" cy="330804"/>
          </a:xfrm>
        </p:spPr>
        <p:txBody>
          <a:bodyPr/>
          <a:lstStyle/>
          <a:p>
            <a:r>
              <a:rPr lang="en-US" sz="2000"/>
              <a:t>Educator tip sheets on literacy-based Instructional Challenges</a:t>
            </a:r>
          </a:p>
        </p:txBody>
      </p:sp>
      <p:pic>
        <p:nvPicPr>
          <p:cNvPr id="8" name="Picture 7">
            <a:extLst>
              <a:ext uri="{FF2B5EF4-FFF2-40B4-BE49-F238E27FC236}">
                <a16:creationId xmlns:a16="http://schemas.microsoft.com/office/drawing/2014/main" id="{318AB4FD-6F28-FD64-F091-4601335B06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7946" y="2373222"/>
            <a:ext cx="3287472" cy="4251925"/>
          </a:xfrm>
          <a:prstGeom prst="rect">
            <a:avLst/>
          </a:prstGeom>
          <a:ln w="9525">
            <a:solidFill>
              <a:srgbClr val="000000"/>
            </a:solidFill>
          </a:ln>
          <a:effectLst>
            <a:outerShdw blurRad="292100" dist="139700" dir="2700000" algn="tl" rotWithShape="0">
              <a:srgbClr val="333333">
                <a:alpha val="65000"/>
              </a:srgbClr>
            </a:outerShdw>
          </a:effectLst>
        </p:spPr>
      </p:pic>
      <p:sp>
        <p:nvSpPr>
          <p:cNvPr id="9" name="Text Placeholder 2">
            <a:extLst>
              <a:ext uri="{FF2B5EF4-FFF2-40B4-BE49-F238E27FC236}">
                <a16:creationId xmlns:a16="http://schemas.microsoft.com/office/drawing/2014/main" id="{DAAD999B-E528-2F4E-9FCD-B4AA2FC857DA}"/>
              </a:ext>
            </a:extLst>
          </p:cNvPr>
          <p:cNvSpPr>
            <a:spLocks noGrp="1"/>
          </p:cNvSpPr>
          <p:nvPr>
            <p:ph type="body" sz="quarter" idx="20"/>
          </p:nvPr>
        </p:nvSpPr>
        <p:spPr>
          <a:xfrm>
            <a:off x="935038" y="525463"/>
            <a:ext cx="5798271" cy="308007"/>
          </a:xfrm>
        </p:spPr>
        <p:txBody>
          <a:bodyPr/>
          <a:lstStyle/>
          <a:p>
            <a:r>
              <a:rPr lang="en-US"/>
              <a:t>Beyond Compliance: Building Literacy Capacity Through Data Insights and Evidence-Based Supports</a:t>
            </a:r>
          </a:p>
          <a:p>
            <a:endParaRPr lang="en-US"/>
          </a:p>
        </p:txBody>
      </p:sp>
      <p:pic>
        <p:nvPicPr>
          <p:cNvPr id="11" name="Content Placeholder 9">
            <a:extLst>
              <a:ext uri="{FF2B5EF4-FFF2-40B4-BE49-F238E27FC236}">
                <a16:creationId xmlns:a16="http://schemas.microsoft.com/office/drawing/2014/main" id="{89D6817B-ED66-A3E9-EE2E-8D409D8663D2}"/>
              </a:ext>
            </a:extLst>
          </p:cNvPr>
          <p:cNvPicPr>
            <a:picLocks noChangeAspect="1"/>
          </p:cNvPicPr>
          <p:nvPr/>
        </p:nvPicPr>
        <p:blipFill>
          <a:blip r:embed="rId4">
            <a:extLst>
              <a:ext uri="{28A0092B-C50C-407E-A947-70E740481C1C}">
                <a14:useLocalDpi xmlns:a14="http://schemas.microsoft.com/office/drawing/2010/main" val="0"/>
              </a:ext>
            </a:extLst>
          </a:blip>
          <a:srcRect b="56"/>
          <a:stretch>
            <a:fillRect/>
          </a:stretch>
        </p:blipFill>
        <p:spPr>
          <a:xfrm>
            <a:off x="4655133" y="2373222"/>
            <a:ext cx="3287472" cy="4251924"/>
          </a:xfrm>
          <a:prstGeom prst="rect">
            <a:avLst/>
          </a:prstGeom>
          <a:ln w="9525">
            <a:solidFill>
              <a:srgbClr val="000000"/>
            </a:solidFill>
          </a:ln>
          <a:effectLst>
            <a:outerShdw blurRad="292100" dist="139700" dir="2700000" algn="tl" rotWithShape="0">
              <a:srgbClr val="333333">
                <a:alpha val="65000"/>
              </a:srgbClr>
            </a:outerShdw>
          </a:effectLst>
        </p:spPr>
      </p:pic>
      <p:sp>
        <p:nvSpPr>
          <p:cNvPr id="13" name="Rectangle: Rounded Corners 12">
            <a:extLst>
              <a:ext uri="{FF2B5EF4-FFF2-40B4-BE49-F238E27FC236}">
                <a16:creationId xmlns:a16="http://schemas.microsoft.com/office/drawing/2014/main" id="{4917BD3A-31A0-7786-46EB-10CE8F803BDB}"/>
              </a:ext>
            </a:extLst>
          </p:cNvPr>
          <p:cNvSpPr/>
          <p:nvPr/>
        </p:nvSpPr>
        <p:spPr>
          <a:xfrm>
            <a:off x="8867077" y="3421743"/>
            <a:ext cx="2659325" cy="1661938"/>
          </a:xfrm>
          <a:prstGeom prst="roundRect">
            <a:avLst/>
          </a:prstGeom>
          <a:solidFill>
            <a:schemeClr val="tx1"/>
          </a:solidFill>
          <a:effectLst>
            <a:outerShdw blurRad="50800" dist="38100" dir="5400000" algn="t" rotWithShape="0">
              <a:prstClr val="black">
                <a:alpha val="40000"/>
              </a:prstClr>
            </a:outerShdw>
          </a:effectLst>
        </p:spPr>
        <p:style>
          <a:lnRef idx="3">
            <a:schemeClr val="lt1"/>
          </a:lnRef>
          <a:fillRef idx="1">
            <a:schemeClr val="accent2"/>
          </a:fillRef>
          <a:effectRef idx="1">
            <a:schemeClr val="accent2"/>
          </a:effectRef>
          <a:fontRef idx="minor">
            <a:schemeClr val="lt1"/>
          </a:fontRef>
        </p:style>
        <p:txBody>
          <a:bodyPr rtlCol="0" anchor="ctr"/>
          <a:lstStyle/>
          <a:p>
            <a:pPr algn="ctr"/>
            <a:r>
              <a:rPr lang="en-US" b="1"/>
              <a:t>Tips sheets now available on our website! </a:t>
            </a:r>
          </a:p>
        </p:txBody>
      </p:sp>
    </p:spTree>
    <p:extLst>
      <p:ext uri="{BB962C8B-B14F-4D97-AF65-F5344CB8AC3E}">
        <p14:creationId xmlns:p14="http://schemas.microsoft.com/office/powerpoint/2010/main" val="16638896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C4767-9077-8C97-60AC-EE333D7F4A2F}"/>
              </a:ext>
            </a:extLst>
          </p:cNvPr>
          <p:cNvSpPr>
            <a:spLocks noGrp="1"/>
          </p:cNvSpPr>
          <p:nvPr>
            <p:ph type="title"/>
          </p:nvPr>
        </p:nvSpPr>
        <p:spPr/>
        <p:txBody>
          <a:bodyPr>
            <a:normAutofit fontScale="90000"/>
          </a:bodyPr>
          <a:lstStyle/>
          <a:p>
            <a:r>
              <a:rPr lang="en-US"/>
              <a:t>Reflections from the team</a:t>
            </a:r>
          </a:p>
        </p:txBody>
      </p:sp>
      <p:sp>
        <p:nvSpPr>
          <p:cNvPr id="4" name="Text Placeholder 3">
            <a:extLst>
              <a:ext uri="{FF2B5EF4-FFF2-40B4-BE49-F238E27FC236}">
                <a16:creationId xmlns:a16="http://schemas.microsoft.com/office/drawing/2014/main" id="{9B8F0E48-33F2-8110-A7F9-E9B4FDE3BCB4}"/>
              </a:ext>
            </a:extLst>
          </p:cNvPr>
          <p:cNvSpPr>
            <a:spLocks noGrp="1"/>
          </p:cNvSpPr>
          <p:nvPr>
            <p:ph type="body" sz="quarter" idx="20"/>
          </p:nvPr>
        </p:nvSpPr>
        <p:spPr>
          <a:xfrm>
            <a:off x="935034" y="526165"/>
            <a:ext cx="5812130" cy="308006"/>
          </a:xfrm>
        </p:spPr>
        <p:txBody>
          <a:bodyPr/>
          <a:lstStyle/>
          <a:p>
            <a:r>
              <a:rPr lang="en-US"/>
              <a:t>Beyond Compliance: Building Literacy Capacity Through Data Insights and Evidence-Based Supports</a:t>
            </a:r>
          </a:p>
          <a:p>
            <a:endParaRPr lang="en-US"/>
          </a:p>
        </p:txBody>
      </p:sp>
      <p:sp>
        <p:nvSpPr>
          <p:cNvPr id="5" name="Text Placeholder 4">
            <a:extLst>
              <a:ext uri="{FF2B5EF4-FFF2-40B4-BE49-F238E27FC236}">
                <a16:creationId xmlns:a16="http://schemas.microsoft.com/office/drawing/2014/main" id="{33B2FE94-191A-12FD-09B5-ACF7A2827B4F}"/>
              </a:ext>
            </a:extLst>
          </p:cNvPr>
          <p:cNvSpPr>
            <a:spLocks noGrp="1"/>
          </p:cNvSpPr>
          <p:nvPr>
            <p:ph type="body" sz="quarter" idx="21"/>
          </p:nvPr>
        </p:nvSpPr>
        <p:spPr/>
        <p:txBody>
          <a:bodyPr/>
          <a:lstStyle/>
          <a:p>
            <a:endParaRPr lang="en-US"/>
          </a:p>
        </p:txBody>
      </p:sp>
      <p:sp>
        <p:nvSpPr>
          <p:cNvPr id="7" name="Content Placeholder 2">
            <a:extLst>
              <a:ext uri="{FF2B5EF4-FFF2-40B4-BE49-F238E27FC236}">
                <a16:creationId xmlns:a16="http://schemas.microsoft.com/office/drawing/2014/main" id="{7FB7AEB2-CF12-5F50-ECA9-EFFAB6C67A60}"/>
              </a:ext>
            </a:extLst>
          </p:cNvPr>
          <p:cNvSpPr>
            <a:spLocks noGrp="1"/>
          </p:cNvSpPr>
          <p:nvPr>
            <p:ph type="body" sz="quarter" idx="17"/>
          </p:nvPr>
        </p:nvSpPr>
        <p:spPr>
          <a:xfrm>
            <a:off x="551997" y="2476501"/>
            <a:ext cx="10974388" cy="3494954"/>
          </a:xfrm>
        </p:spPr>
        <p:txBody>
          <a:bodyPr vert="horz" lIns="0" tIns="0" rIns="0" bIns="0" rtlCol="0" anchor="ctr">
            <a:normAutofit/>
          </a:bodyPr>
          <a:lstStyle/>
          <a:p>
            <a:pPr marL="285750" indent="-285750">
              <a:buFont typeface="Arial" panose="020B0604020202020204" pitchFamily="34" charset="0"/>
              <a:buChar char="•"/>
            </a:pPr>
            <a:r>
              <a:rPr lang="en-US" sz="2400" dirty="0">
                <a:cs typeface="Times New Roman"/>
              </a:rPr>
              <a:t>How can </a:t>
            </a:r>
            <a:r>
              <a:rPr lang="en-US" sz="2400" b="1" dirty="0">
                <a:cs typeface="Times New Roman"/>
              </a:rPr>
              <a:t>SEAs best support literacy improvements</a:t>
            </a:r>
            <a:r>
              <a:rPr lang="en-US" sz="2400" dirty="0">
                <a:cs typeface="Times New Roman"/>
              </a:rPr>
              <a:t>, particularly in a local control environment?</a:t>
            </a:r>
            <a:endParaRPr lang="en-US" dirty="0"/>
          </a:p>
          <a:p>
            <a:pPr marL="285750" indent="-285750">
              <a:buFont typeface="Arial" panose="020B0604020202020204" pitchFamily="34" charset="0"/>
              <a:buChar char="•"/>
            </a:pPr>
            <a:r>
              <a:rPr lang="en-US" sz="2400" dirty="0">
                <a:cs typeface="Times New Roman"/>
              </a:rPr>
              <a:t>What </a:t>
            </a:r>
            <a:r>
              <a:rPr lang="en-US" sz="2400" b="1" dirty="0">
                <a:cs typeface="Times New Roman"/>
              </a:rPr>
              <a:t>successes and challenges</a:t>
            </a:r>
            <a:r>
              <a:rPr lang="en-US" sz="2400" dirty="0">
                <a:cs typeface="Times New Roman"/>
              </a:rPr>
              <a:t> have you seen so far with improving reading outcomes in ND schools?</a:t>
            </a:r>
          </a:p>
          <a:p>
            <a:pPr marL="285750" indent="-285750">
              <a:buFont typeface="Arial" panose="020B0604020202020204" pitchFamily="34" charset="0"/>
              <a:buChar char="•"/>
            </a:pPr>
            <a:r>
              <a:rPr lang="en-US" sz="2400" dirty="0">
                <a:cs typeface="Times New Roman"/>
              </a:rPr>
              <a:t>What are the most important </a:t>
            </a:r>
            <a:r>
              <a:rPr lang="en-US" sz="2400" b="1" dirty="0">
                <a:cs typeface="Times New Roman"/>
              </a:rPr>
              <a:t>supports or conditions needed </a:t>
            </a:r>
            <a:r>
              <a:rPr lang="en-US" sz="2400" dirty="0">
                <a:cs typeface="Times New Roman"/>
              </a:rPr>
              <a:t>to do this work successfully?</a:t>
            </a:r>
            <a:endParaRPr lang="en-US" sz="2400" b="1" dirty="0">
              <a:cs typeface="Times New Roman"/>
            </a:endParaRPr>
          </a:p>
          <a:p>
            <a:pPr marL="285750" indent="-285750">
              <a:buFont typeface="Arial" panose="020B0604020202020204" pitchFamily="34" charset="0"/>
              <a:buChar char="•"/>
            </a:pPr>
            <a:r>
              <a:rPr lang="en-US" sz="2400" dirty="0">
                <a:cs typeface="Times New Roman"/>
              </a:rPr>
              <a:t>What </a:t>
            </a:r>
            <a:r>
              <a:rPr lang="en-US" sz="2400" b="1" dirty="0">
                <a:cs typeface="Times New Roman"/>
              </a:rPr>
              <a:t>role do you see for data and evidence </a:t>
            </a:r>
            <a:r>
              <a:rPr lang="en-US" sz="2400" dirty="0">
                <a:cs typeface="Times New Roman"/>
              </a:rPr>
              <a:t>insights to inform statewide literacy efforts in ND? </a:t>
            </a:r>
          </a:p>
        </p:txBody>
      </p:sp>
    </p:spTree>
    <p:extLst>
      <p:ext uri="{BB962C8B-B14F-4D97-AF65-F5344CB8AC3E}">
        <p14:creationId xmlns:p14="http://schemas.microsoft.com/office/powerpoint/2010/main" val="275516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Sticky notes with question marks">
            <a:extLst>
              <a:ext uri="{FF2B5EF4-FFF2-40B4-BE49-F238E27FC236}">
                <a16:creationId xmlns:a16="http://schemas.microsoft.com/office/drawing/2014/main" id="{242F9745-8F7A-678D-8B93-F0EF7EC769EA}"/>
              </a:ext>
            </a:extLst>
          </p:cNvPr>
          <p:cNvPicPr>
            <a:picLocks noGrp="1" noChangeAspect="1"/>
          </p:cNvPicPr>
          <p:nvPr>
            <p:ph type="pic" sz="quarter" idx="10"/>
          </p:nvPr>
        </p:nvPicPr>
        <p:blipFill>
          <a:blip r:embed="rId3">
            <a:duotone>
              <a:prstClr val="black"/>
              <a:srgbClr val="D9C3A5">
                <a:tint val="50000"/>
                <a:satMod val="180000"/>
              </a:srgbClr>
            </a:duotone>
          </a:blip>
          <a:srcRect t="31650" b="31650"/>
          <a:stretch>
            <a:fillRect/>
          </a:stretch>
        </p:blipFill>
        <p:spPr/>
      </p:pic>
      <p:sp>
        <p:nvSpPr>
          <p:cNvPr id="3" name="Title 2">
            <a:extLst>
              <a:ext uri="{FF2B5EF4-FFF2-40B4-BE49-F238E27FC236}">
                <a16:creationId xmlns:a16="http://schemas.microsoft.com/office/drawing/2014/main" id="{E5A71DA7-BB53-3852-7A69-342CEF6EF200}"/>
              </a:ext>
            </a:extLst>
          </p:cNvPr>
          <p:cNvSpPr>
            <a:spLocks noGrp="1"/>
          </p:cNvSpPr>
          <p:nvPr>
            <p:ph type="title"/>
          </p:nvPr>
        </p:nvSpPr>
        <p:spPr/>
        <p:txBody>
          <a:bodyPr/>
          <a:lstStyle/>
          <a:p>
            <a:r>
              <a:rPr lang="en-US"/>
              <a:t>Q&amp;A</a:t>
            </a:r>
          </a:p>
        </p:txBody>
      </p:sp>
      <p:sp>
        <p:nvSpPr>
          <p:cNvPr id="5" name="Text Placeholder 4">
            <a:extLst>
              <a:ext uri="{FF2B5EF4-FFF2-40B4-BE49-F238E27FC236}">
                <a16:creationId xmlns:a16="http://schemas.microsoft.com/office/drawing/2014/main" id="{0F489865-CF85-4B1C-5932-845F0F03A17F}"/>
              </a:ext>
            </a:extLst>
          </p:cNvPr>
          <p:cNvSpPr>
            <a:spLocks noGrp="1"/>
          </p:cNvSpPr>
          <p:nvPr>
            <p:ph type="body" sz="quarter" idx="19"/>
          </p:nvPr>
        </p:nvSpPr>
        <p:spPr>
          <a:xfrm>
            <a:off x="1026694" y="6075543"/>
            <a:ext cx="5817451" cy="242360"/>
          </a:xfrm>
        </p:spPr>
        <p:txBody>
          <a:bodyPr/>
          <a:lstStyle/>
          <a:p>
            <a:r>
              <a:rPr lang="en-US"/>
              <a:t>Beyond Compliance: Building Literacy Capacity Through Data Insights and Evidence-Based Supports</a:t>
            </a:r>
          </a:p>
          <a:p>
            <a:endParaRPr lang="en-US"/>
          </a:p>
        </p:txBody>
      </p:sp>
      <p:sp>
        <p:nvSpPr>
          <p:cNvPr id="6" name="Text Placeholder 5">
            <a:extLst>
              <a:ext uri="{FF2B5EF4-FFF2-40B4-BE49-F238E27FC236}">
                <a16:creationId xmlns:a16="http://schemas.microsoft.com/office/drawing/2014/main" id="{DBB29879-F194-55C0-8B47-8445863A9909}"/>
              </a:ext>
            </a:extLst>
          </p:cNvPr>
          <p:cNvSpPr>
            <a:spLocks noGrp="1"/>
          </p:cNvSpPr>
          <p:nvPr>
            <p:ph type="body" sz="quarter" idx="20"/>
          </p:nvPr>
        </p:nvSpPr>
        <p:spPr>
          <a:xfrm>
            <a:off x="6844145" y="6156327"/>
            <a:ext cx="4821254" cy="161575"/>
          </a:xfrm>
        </p:spPr>
        <p:txBody>
          <a:bodyPr/>
          <a:lstStyle/>
          <a:p>
            <a:endParaRPr lang="en-US"/>
          </a:p>
        </p:txBody>
      </p:sp>
    </p:spTree>
    <p:extLst>
      <p:ext uri="{BB962C8B-B14F-4D97-AF65-F5344CB8AC3E}">
        <p14:creationId xmlns:p14="http://schemas.microsoft.com/office/powerpoint/2010/main" val="5129139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39379D8E-67D6-CE28-1534-F965A770027F}"/>
              </a:ext>
            </a:extLst>
          </p:cNvPr>
          <p:cNvSpPr>
            <a:spLocks noGrp="1"/>
          </p:cNvSpPr>
          <p:nvPr>
            <p:ph type="body" sz="quarter" idx="10"/>
          </p:nvPr>
        </p:nvSpPr>
        <p:spPr>
          <a:xfrm>
            <a:off x="4391011" y="3632840"/>
            <a:ext cx="1248842" cy="1142149"/>
          </a:xfrm>
        </p:spPr>
        <p:txBody>
          <a:bodyPr>
            <a:normAutofit fontScale="77500" lnSpcReduction="20000"/>
          </a:bodyPr>
          <a:lstStyle/>
          <a:p>
            <a:r>
              <a:rPr lang="en-US" sz="1400" b="1" dirty="0"/>
              <a:t>Ann Ellefson</a:t>
            </a:r>
          </a:p>
          <a:p>
            <a:r>
              <a:rPr lang="en-US" sz="1400" i="1" dirty="0"/>
              <a:t>Assistant Superintendent for Academic Support</a:t>
            </a:r>
          </a:p>
          <a:p>
            <a:endParaRPr lang="en-US" sz="1400" i="1" dirty="0"/>
          </a:p>
          <a:p>
            <a:r>
              <a:rPr lang="en-US" sz="1400" dirty="0"/>
              <a:t>North Dakota Department of Public Instruction</a:t>
            </a:r>
          </a:p>
        </p:txBody>
      </p:sp>
      <p:sp>
        <p:nvSpPr>
          <p:cNvPr id="7" name="Text Placeholder 6">
            <a:extLst>
              <a:ext uri="{FF2B5EF4-FFF2-40B4-BE49-F238E27FC236}">
                <a16:creationId xmlns:a16="http://schemas.microsoft.com/office/drawing/2014/main" id="{BB665011-DE2F-7ED3-9C3C-F84EA45273B7}"/>
              </a:ext>
            </a:extLst>
          </p:cNvPr>
          <p:cNvSpPr>
            <a:spLocks noGrp="1"/>
          </p:cNvSpPr>
          <p:nvPr>
            <p:ph type="body" sz="quarter" idx="12"/>
          </p:nvPr>
        </p:nvSpPr>
        <p:spPr>
          <a:xfrm>
            <a:off x="4460875" y="1219950"/>
            <a:ext cx="6281737" cy="550863"/>
          </a:xfrm>
        </p:spPr>
        <p:txBody>
          <a:bodyPr/>
          <a:lstStyle/>
          <a:p>
            <a:r>
              <a:rPr lang="en-US"/>
              <a:t>Who are we? </a:t>
            </a:r>
          </a:p>
        </p:txBody>
      </p:sp>
      <p:sp>
        <p:nvSpPr>
          <p:cNvPr id="8" name="Text Placeholder 7">
            <a:extLst>
              <a:ext uri="{FF2B5EF4-FFF2-40B4-BE49-F238E27FC236}">
                <a16:creationId xmlns:a16="http://schemas.microsoft.com/office/drawing/2014/main" id="{EC0013CA-A183-30EB-DDA2-A7902FAF691B}"/>
              </a:ext>
            </a:extLst>
          </p:cNvPr>
          <p:cNvSpPr>
            <a:spLocks noGrp="1"/>
          </p:cNvSpPr>
          <p:nvPr>
            <p:ph type="body" sz="quarter" idx="20"/>
          </p:nvPr>
        </p:nvSpPr>
        <p:spPr/>
        <p:txBody>
          <a:bodyPr/>
          <a:lstStyle/>
          <a:p>
            <a:endParaRPr lang="en-US"/>
          </a:p>
        </p:txBody>
      </p:sp>
      <p:sp>
        <p:nvSpPr>
          <p:cNvPr id="9" name="Text Placeholder 8">
            <a:extLst>
              <a:ext uri="{FF2B5EF4-FFF2-40B4-BE49-F238E27FC236}">
                <a16:creationId xmlns:a16="http://schemas.microsoft.com/office/drawing/2014/main" id="{D4B73845-07A7-E167-6935-67F633140002}"/>
              </a:ext>
            </a:extLst>
          </p:cNvPr>
          <p:cNvSpPr>
            <a:spLocks noGrp="1"/>
          </p:cNvSpPr>
          <p:nvPr>
            <p:ph type="body" sz="quarter" idx="19"/>
          </p:nvPr>
        </p:nvSpPr>
        <p:spPr>
          <a:xfrm>
            <a:off x="5477435" y="440964"/>
            <a:ext cx="5763653" cy="323148"/>
          </a:xfrm>
        </p:spPr>
        <p:txBody>
          <a:bodyPr/>
          <a:lstStyle/>
          <a:p>
            <a:r>
              <a:rPr lang="en-US" dirty="0"/>
              <a:t>Beyond Compliance: Building Literacy Capacity Through Data Insights and Evidence-Based Supports</a:t>
            </a:r>
          </a:p>
        </p:txBody>
      </p:sp>
      <p:sp>
        <p:nvSpPr>
          <p:cNvPr id="21" name="Text Placeholder 4">
            <a:extLst>
              <a:ext uri="{FF2B5EF4-FFF2-40B4-BE49-F238E27FC236}">
                <a16:creationId xmlns:a16="http://schemas.microsoft.com/office/drawing/2014/main" id="{DAF168F7-DEBC-4E6C-E46E-7AE988F9525E}"/>
              </a:ext>
            </a:extLst>
          </p:cNvPr>
          <p:cNvSpPr txBox="1">
            <a:spLocks/>
          </p:cNvSpPr>
          <p:nvPr/>
        </p:nvSpPr>
        <p:spPr>
          <a:xfrm>
            <a:off x="5819864" y="3623980"/>
            <a:ext cx="1248842" cy="1463208"/>
          </a:xfrm>
          <a:prstGeom prst="rect">
            <a:avLst/>
          </a:prstGeom>
        </p:spPr>
        <p:txBody>
          <a:bodyPr vert="horz" lIns="0" tIns="0" rIns="0" bIns="0" rtlCol="0">
            <a:normAutofit fontScale="85000" lnSpcReduction="20000"/>
          </a:bodyPr>
          <a:lstStyle>
            <a:lvl1pPr marL="0" indent="0" algn="l" defTabSz="457200" rtl="0" eaLnBrk="1" latinLnBrk="0" hangingPunct="1">
              <a:lnSpc>
                <a:spcPct val="100000"/>
              </a:lnSpc>
              <a:spcBef>
                <a:spcPts val="0"/>
              </a:spcBef>
              <a:buFont typeface="Arial" panose="020B0604020202020204" pitchFamily="34" charset="0"/>
              <a:buNone/>
              <a:defRPr lang="en-US" sz="1800" kern="1200" dirty="0" smtClean="0">
                <a:solidFill>
                  <a:schemeClr val="bg2">
                    <a:lumMod val="10000"/>
                  </a:schemeClr>
                </a:solidFill>
                <a:latin typeface="Segoe UI" panose="020B0502040204020203" pitchFamily="34" charset="0"/>
                <a:ea typeface="+mn-ea"/>
                <a:cs typeface="Segoe UI" panose="020B0502040204020203" pitchFamily="34" charset="0"/>
              </a:defRPr>
            </a:lvl1pPr>
            <a:lvl2pPr marL="0" indent="0" algn="l" defTabSz="457200" rtl="0" eaLnBrk="1" latinLnBrk="0" hangingPunct="1">
              <a:lnSpc>
                <a:spcPts val="1500"/>
              </a:lnSpc>
              <a:spcBef>
                <a:spcPts val="500"/>
              </a:spcBef>
              <a:buFont typeface="Arial" panose="020B0604020202020204" pitchFamily="34" charset="0"/>
              <a:buNone/>
              <a:defRPr lang="en-US" sz="1100" kern="1200" dirty="0" smtClean="0">
                <a:solidFill>
                  <a:schemeClr val="bg2">
                    <a:lumMod val="10000"/>
                  </a:schemeClr>
                </a:solidFill>
                <a:latin typeface="Segoe UI" panose="020B0502040204020203" pitchFamily="34" charset="0"/>
                <a:ea typeface="+mn-ea"/>
                <a:cs typeface="Segoe UI" panose="020B0502040204020203" pitchFamily="34" charset="0"/>
              </a:defRPr>
            </a:lvl2pPr>
            <a:lvl3pPr marL="0" indent="0" algn="l" defTabSz="457200" rtl="0" eaLnBrk="1" latinLnBrk="0" hangingPunct="1">
              <a:lnSpc>
                <a:spcPts val="1500"/>
              </a:lnSpc>
              <a:spcBef>
                <a:spcPts val="500"/>
              </a:spcBef>
              <a:buFont typeface="Arial" panose="020B0604020202020204" pitchFamily="34" charset="0"/>
              <a:buNone/>
              <a:defRPr lang="en-US" sz="1100" kern="1200" dirty="0" smtClean="0">
                <a:solidFill>
                  <a:schemeClr val="bg2">
                    <a:lumMod val="10000"/>
                  </a:schemeClr>
                </a:solidFill>
                <a:latin typeface="Segoe UI" panose="020B0502040204020203" pitchFamily="34" charset="0"/>
                <a:ea typeface="+mn-ea"/>
                <a:cs typeface="Segoe UI" panose="020B0502040204020203" pitchFamily="34" charset="0"/>
              </a:defRPr>
            </a:lvl3pPr>
            <a:lvl4pPr marL="0" indent="0" algn="l" defTabSz="457200" rtl="0" eaLnBrk="1" latinLnBrk="0" hangingPunct="1">
              <a:lnSpc>
                <a:spcPts val="1500"/>
              </a:lnSpc>
              <a:spcBef>
                <a:spcPts val="500"/>
              </a:spcBef>
              <a:buFont typeface="Arial" panose="020B0604020202020204" pitchFamily="34" charset="0"/>
              <a:buNone/>
              <a:defRPr lang="en-US" sz="1100" kern="1200" dirty="0" smtClean="0">
                <a:solidFill>
                  <a:schemeClr val="bg2">
                    <a:lumMod val="10000"/>
                  </a:schemeClr>
                </a:solidFill>
                <a:latin typeface="Segoe UI" panose="020B0502040204020203" pitchFamily="34" charset="0"/>
                <a:ea typeface="+mn-ea"/>
                <a:cs typeface="Segoe UI" panose="020B0502040204020203" pitchFamily="34" charset="0"/>
              </a:defRPr>
            </a:lvl4pPr>
            <a:lvl5pPr marL="0" indent="0" algn="l" defTabSz="457200" rtl="0" eaLnBrk="1" latinLnBrk="0" hangingPunct="1">
              <a:lnSpc>
                <a:spcPts val="1500"/>
              </a:lnSpc>
              <a:spcBef>
                <a:spcPts val="500"/>
              </a:spcBef>
              <a:buFont typeface="Arial" panose="020B0604020202020204" pitchFamily="34" charset="0"/>
              <a:buNone/>
              <a:defRPr lang="en-US" sz="1100" kern="1200" dirty="0">
                <a:solidFill>
                  <a:schemeClr val="bg2">
                    <a:lumMod val="10000"/>
                  </a:schemeClr>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b="1" dirty="0"/>
              <a:t>Brenda Ehrmantraut</a:t>
            </a:r>
          </a:p>
          <a:p>
            <a:r>
              <a:rPr lang="en-US" sz="1400" i="1" dirty="0"/>
              <a:t>Assistant Director of Academic Support</a:t>
            </a:r>
          </a:p>
          <a:p>
            <a:endParaRPr lang="en-US" sz="1400" b="1" dirty="0"/>
          </a:p>
          <a:p>
            <a:r>
              <a:rPr lang="en-US" sz="1400" dirty="0"/>
              <a:t>North Dakota Department of Public Instruction</a:t>
            </a:r>
          </a:p>
        </p:txBody>
      </p:sp>
      <p:sp>
        <p:nvSpPr>
          <p:cNvPr id="25" name="Text Placeholder 4">
            <a:extLst>
              <a:ext uri="{FF2B5EF4-FFF2-40B4-BE49-F238E27FC236}">
                <a16:creationId xmlns:a16="http://schemas.microsoft.com/office/drawing/2014/main" id="{7743A43B-EF4A-548F-AD69-153EA87D2463}"/>
              </a:ext>
            </a:extLst>
          </p:cNvPr>
          <p:cNvSpPr txBox="1">
            <a:spLocks/>
          </p:cNvSpPr>
          <p:nvPr/>
        </p:nvSpPr>
        <p:spPr>
          <a:xfrm>
            <a:off x="7146054" y="3632840"/>
            <a:ext cx="1248842" cy="1283927"/>
          </a:xfrm>
          <a:prstGeom prst="rect">
            <a:avLst/>
          </a:prstGeom>
        </p:spPr>
        <p:txBody>
          <a:bodyPr vert="horz" lIns="0" tIns="0" rIns="0" bIns="0" rtlCol="0">
            <a:normAutofit fontScale="62500" lnSpcReduction="20000"/>
          </a:bodyPr>
          <a:lstStyle>
            <a:lvl1pPr marL="0" indent="0" algn="l" defTabSz="457200" rtl="0" eaLnBrk="1" latinLnBrk="0" hangingPunct="1">
              <a:lnSpc>
                <a:spcPct val="100000"/>
              </a:lnSpc>
              <a:spcBef>
                <a:spcPts val="0"/>
              </a:spcBef>
              <a:buFont typeface="Arial" panose="020B0604020202020204" pitchFamily="34" charset="0"/>
              <a:buNone/>
              <a:defRPr lang="en-US" sz="1800" kern="1200" dirty="0" smtClean="0">
                <a:solidFill>
                  <a:schemeClr val="bg2">
                    <a:lumMod val="10000"/>
                  </a:schemeClr>
                </a:solidFill>
                <a:latin typeface="Segoe UI" panose="020B0502040204020203" pitchFamily="34" charset="0"/>
                <a:ea typeface="+mn-ea"/>
                <a:cs typeface="Segoe UI" panose="020B0502040204020203" pitchFamily="34" charset="0"/>
              </a:defRPr>
            </a:lvl1pPr>
            <a:lvl2pPr marL="0" indent="0" algn="l" defTabSz="457200" rtl="0" eaLnBrk="1" latinLnBrk="0" hangingPunct="1">
              <a:lnSpc>
                <a:spcPts val="1500"/>
              </a:lnSpc>
              <a:spcBef>
                <a:spcPts val="500"/>
              </a:spcBef>
              <a:buFont typeface="Arial" panose="020B0604020202020204" pitchFamily="34" charset="0"/>
              <a:buNone/>
              <a:defRPr lang="en-US" sz="1100" kern="1200" dirty="0" smtClean="0">
                <a:solidFill>
                  <a:schemeClr val="bg2">
                    <a:lumMod val="10000"/>
                  </a:schemeClr>
                </a:solidFill>
                <a:latin typeface="Segoe UI" panose="020B0502040204020203" pitchFamily="34" charset="0"/>
                <a:ea typeface="+mn-ea"/>
                <a:cs typeface="Segoe UI" panose="020B0502040204020203" pitchFamily="34" charset="0"/>
              </a:defRPr>
            </a:lvl2pPr>
            <a:lvl3pPr marL="0" indent="0" algn="l" defTabSz="457200" rtl="0" eaLnBrk="1" latinLnBrk="0" hangingPunct="1">
              <a:lnSpc>
                <a:spcPts val="1500"/>
              </a:lnSpc>
              <a:spcBef>
                <a:spcPts val="500"/>
              </a:spcBef>
              <a:buFont typeface="Arial" panose="020B0604020202020204" pitchFamily="34" charset="0"/>
              <a:buNone/>
              <a:defRPr lang="en-US" sz="1100" kern="1200" dirty="0" smtClean="0">
                <a:solidFill>
                  <a:schemeClr val="bg2">
                    <a:lumMod val="10000"/>
                  </a:schemeClr>
                </a:solidFill>
                <a:latin typeface="Segoe UI" panose="020B0502040204020203" pitchFamily="34" charset="0"/>
                <a:ea typeface="+mn-ea"/>
                <a:cs typeface="Segoe UI" panose="020B0502040204020203" pitchFamily="34" charset="0"/>
              </a:defRPr>
            </a:lvl3pPr>
            <a:lvl4pPr marL="0" indent="0" algn="l" defTabSz="457200" rtl="0" eaLnBrk="1" latinLnBrk="0" hangingPunct="1">
              <a:lnSpc>
                <a:spcPts val="1500"/>
              </a:lnSpc>
              <a:spcBef>
                <a:spcPts val="500"/>
              </a:spcBef>
              <a:buFont typeface="Arial" panose="020B0604020202020204" pitchFamily="34" charset="0"/>
              <a:buNone/>
              <a:defRPr lang="en-US" sz="1100" kern="1200" dirty="0" smtClean="0">
                <a:solidFill>
                  <a:schemeClr val="bg2">
                    <a:lumMod val="10000"/>
                  </a:schemeClr>
                </a:solidFill>
                <a:latin typeface="Segoe UI" panose="020B0502040204020203" pitchFamily="34" charset="0"/>
                <a:ea typeface="+mn-ea"/>
                <a:cs typeface="Segoe UI" panose="020B0502040204020203" pitchFamily="34" charset="0"/>
              </a:defRPr>
            </a:lvl4pPr>
            <a:lvl5pPr marL="0" indent="0" algn="l" defTabSz="457200" rtl="0" eaLnBrk="1" latinLnBrk="0" hangingPunct="1">
              <a:lnSpc>
                <a:spcPts val="1500"/>
              </a:lnSpc>
              <a:spcBef>
                <a:spcPts val="500"/>
              </a:spcBef>
              <a:buFont typeface="Arial" panose="020B0604020202020204" pitchFamily="34" charset="0"/>
              <a:buNone/>
              <a:defRPr lang="en-US" sz="1100" kern="1200" dirty="0">
                <a:solidFill>
                  <a:schemeClr val="bg2">
                    <a:lumMod val="10000"/>
                  </a:schemeClr>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900" b="1" dirty="0"/>
              <a:t>Lea Kugel </a:t>
            </a:r>
          </a:p>
          <a:p>
            <a:r>
              <a:rPr lang="en-US" sz="1900" i="1"/>
              <a:t>Special Education Coordinator, </a:t>
            </a:r>
            <a:r>
              <a:rPr lang="en-US" sz="1900" i="1" dirty="0"/>
              <a:t>Office of Specially Designed Services</a:t>
            </a:r>
            <a:endParaRPr lang="en-US" sz="1900" b="1" i="1" dirty="0"/>
          </a:p>
          <a:p>
            <a:endParaRPr lang="en-US" sz="1400" dirty="0"/>
          </a:p>
          <a:p>
            <a:r>
              <a:rPr lang="en-US" sz="1900" dirty="0"/>
              <a:t>North Dakota Department of Public Instruction</a:t>
            </a:r>
          </a:p>
        </p:txBody>
      </p:sp>
      <p:sp>
        <p:nvSpPr>
          <p:cNvPr id="27" name="Text Placeholder 4">
            <a:extLst>
              <a:ext uri="{FF2B5EF4-FFF2-40B4-BE49-F238E27FC236}">
                <a16:creationId xmlns:a16="http://schemas.microsoft.com/office/drawing/2014/main" id="{BD38335E-EBC8-65B4-89F8-2CA6BE81EF52}"/>
              </a:ext>
            </a:extLst>
          </p:cNvPr>
          <p:cNvSpPr txBox="1">
            <a:spLocks/>
          </p:cNvSpPr>
          <p:nvPr/>
        </p:nvSpPr>
        <p:spPr>
          <a:xfrm>
            <a:off x="8487906" y="3632840"/>
            <a:ext cx="1248842" cy="1142149"/>
          </a:xfrm>
          <a:prstGeom prst="rect">
            <a:avLst/>
          </a:prstGeom>
        </p:spPr>
        <p:txBody>
          <a:bodyPr vert="horz" lIns="0" tIns="0" rIns="0" bIns="0" rtlCol="0">
            <a:normAutofit fontScale="92500" lnSpcReduction="20000"/>
          </a:bodyPr>
          <a:lstStyle>
            <a:lvl1pPr marL="0" indent="0" algn="l" defTabSz="457200" rtl="0" eaLnBrk="1" latinLnBrk="0" hangingPunct="1">
              <a:lnSpc>
                <a:spcPct val="100000"/>
              </a:lnSpc>
              <a:spcBef>
                <a:spcPts val="0"/>
              </a:spcBef>
              <a:buFont typeface="Arial" panose="020B0604020202020204" pitchFamily="34" charset="0"/>
              <a:buNone/>
              <a:defRPr lang="en-US" sz="1800" kern="1200" dirty="0" smtClean="0">
                <a:solidFill>
                  <a:schemeClr val="bg2">
                    <a:lumMod val="10000"/>
                  </a:schemeClr>
                </a:solidFill>
                <a:latin typeface="Segoe UI" panose="020B0502040204020203" pitchFamily="34" charset="0"/>
                <a:ea typeface="+mn-ea"/>
                <a:cs typeface="Segoe UI" panose="020B0502040204020203" pitchFamily="34" charset="0"/>
              </a:defRPr>
            </a:lvl1pPr>
            <a:lvl2pPr marL="0" indent="0" algn="l" defTabSz="457200" rtl="0" eaLnBrk="1" latinLnBrk="0" hangingPunct="1">
              <a:lnSpc>
                <a:spcPts val="1500"/>
              </a:lnSpc>
              <a:spcBef>
                <a:spcPts val="500"/>
              </a:spcBef>
              <a:buFont typeface="Arial" panose="020B0604020202020204" pitchFamily="34" charset="0"/>
              <a:buNone/>
              <a:defRPr lang="en-US" sz="1100" kern="1200" dirty="0" smtClean="0">
                <a:solidFill>
                  <a:schemeClr val="bg2">
                    <a:lumMod val="10000"/>
                  </a:schemeClr>
                </a:solidFill>
                <a:latin typeface="Segoe UI" panose="020B0502040204020203" pitchFamily="34" charset="0"/>
                <a:ea typeface="+mn-ea"/>
                <a:cs typeface="Segoe UI" panose="020B0502040204020203" pitchFamily="34" charset="0"/>
              </a:defRPr>
            </a:lvl2pPr>
            <a:lvl3pPr marL="0" indent="0" algn="l" defTabSz="457200" rtl="0" eaLnBrk="1" latinLnBrk="0" hangingPunct="1">
              <a:lnSpc>
                <a:spcPts val="1500"/>
              </a:lnSpc>
              <a:spcBef>
                <a:spcPts val="500"/>
              </a:spcBef>
              <a:buFont typeface="Arial" panose="020B0604020202020204" pitchFamily="34" charset="0"/>
              <a:buNone/>
              <a:defRPr lang="en-US" sz="1100" kern="1200" dirty="0" smtClean="0">
                <a:solidFill>
                  <a:schemeClr val="bg2">
                    <a:lumMod val="10000"/>
                  </a:schemeClr>
                </a:solidFill>
                <a:latin typeface="Segoe UI" panose="020B0502040204020203" pitchFamily="34" charset="0"/>
                <a:ea typeface="+mn-ea"/>
                <a:cs typeface="Segoe UI" panose="020B0502040204020203" pitchFamily="34" charset="0"/>
              </a:defRPr>
            </a:lvl3pPr>
            <a:lvl4pPr marL="0" indent="0" algn="l" defTabSz="457200" rtl="0" eaLnBrk="1" latinLnBrk="0" hangingPunct="1">
              <a:lnSpc>
                <a:spcPts val="1500"/>
              </a:lnSpc>
              <a:spcBef>
                <a:spcPts val="500"/>
              </a:spcBef>
              <a:buFont typeface="Arial" panose="020B0604020202020204" pitchFamily="34" charset="0"/>
              <a:buNone/>
              <a:defRPr lang="en-US" sz="1100" kern="1200" dirty="0" smtClean="0">
                <a:solidFill>
                  <a:schemeClr val="bg2">
                    <a:lumMod val="10000"/>
                  </a:schemeClr>
                </a:solidFill>
                <a:latin typeface="Segoe UI" panose="020B0502040204020203" pitchFamily="34" charset="0"/>
                <a:ea typeface="+mn-ea"/>
                <a:cs typeface="Segoe UI" panose="020B0502040204020203" pitchFamily="34" charset="0"/>
              </a:defRPr>
            </a:lvl4pPr>
            <a:lvl5pPr marL="0" indent="0" algn="l" defTabSz="457200" rtl="0" eaLnBrk="1" latinLnBrk="0" hangingPunct="1">
              <a:lnSpc>
                <a:spcPts val="1500"/>
              </a:lnSpc>
              <a:spcBef>
                <a:spcPts val="500"/>
              </a:spcBef>
              <a:buFont typeface="Arial" panose="020B0604020202020204" pitchFamily="34" charset="0"/>
              <a:buNone/>
              <a:defRPr lang="en-US" sz="1100" kern="1200" dirty="0">
                <a:solidFill>
                  <a:schemeClr val="bg2">
                    <a:lumMod val="10000"/>
                  </a:schemeClr>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b="1" dirty="0"/>
              <a:t>Lacy Wood</a:t>
            </a:r>
          </a:p>
          <a:p>
            <a:r>
              <a:rPr lang="en-US" sz="1400" i="1" dirty="0"/>
              <a:t>REL Central Researcher, ND Literacy Partnership</a:t>
            </a:r>
          </a:p>
          <a:p>
            <a:endParaRPr lang="en-US" sz="1400" b="1" dirty="0"/>
          </a:p>
          <a:p>
            <a:r>
              <a:rPr lang="en-US" sz="1400" dirty="0"/>
              <a:t>REL Central</a:t>
            </a:r>
          </a:p>
        </p:txBody>
      </p:sp>
      <p:pic>
        <p:nvPicPr>
          <p:cNvPr id="3" name="Picture 2" descr="NDDPI, Minot school district seeking people's opinions on school">
            <a:extLst>
              <a:ext uri="{FF2B5EF4-FFF2-40B4-BE49-F238E27FC236}">
                <a16:creationId xmlns:a16="http://schemas.microsoft.com/office/drawing/2014/main" id="{60AF9446-B2DF-AA59-B0A9-D88C30C98E80}"/>
              </a:ext>
            </a:extLst>
          </p:cNvPr>
          <p:cNvPicPr>
            <a:picLocks noChangeAspect="1"/>
          </p:cNvPicPr>
          <p:nvPr/>
        </p:nvPicPr>
        <p:blipFill>
          <a:blip r:embed="rId3"/>
          <a:stretch>
            <a:fillRect/>
          </a:stretch>
        </p:blipFill>
        <p:spPr>
          <a:xfrm>
            <a:off x="190496" y="2605220"/>
            <a:ext cx="3400428" cy="850107"/>
          </a:xfrm>
          <a:prstGeom prst="rect">
            <a:avLst/>
          </a:prstGeom>
        </p:spPr>
      </p:pic>
      <p:sp>
        <p:nvSpPr>
          <p:cNvPr id="4" name="Title 2">
            <a:extLst>
              <a:ext uri="{FF2B5EF4-FFF2-40B4-BE49-F238E27FC236}">
                <a16:creationId xmlns:a16="http://schemas.microsoft.com/office/drawing/2014/main" id="{E9249C85-7312-37B3-8833-9671D0655698}"/>
              </a:ext>
            </a:extLst>
          </p:cNvPr>
          <p:cNvSpPr txBox="1">
            <a:spLocks/>
          </p:cNvSpPr>
          <p:nvPr/>
        </p:nvSpPr>
        <p:spPr>
          <a:xfrm>
            <a:off x="238122" y="3567173"/>
            <a:ext cx="3305175" cy="636741"/>
          </a:xfrm>
          <a:prstGeom prst="rect">
            <a:avLst/>
          </a:prstGeom>
        </p:spPr>
        <p:txBody>
          <a:bodyPr>
            <a:normAutofit/>
          </a:bodyPr>
          <a:lstStyle>
            <a:lvl1pPr algn="l" defTabSz="914400" rtl="0" eaLnBrk="1" latinLnBrk="0" hangingPunct="1">
              <a:lnSpc>
                <a:spcPct val="90000"/>
              </a:lnSpc>
              <a:spcBef>
                <a:spcPct val="0"/>
              </a:spcBef>
              <a:buNone/>
              <a:defRPr sz="4400" kern="1200">
                <a:solidFill>
                  <a:srgbClr val="388685"/>
                </a:solidFill>
                <a:latin typeface="+mj-lt"/>
                <a:ea typeface="+mj-ea"/>
                <a:cs typeface="+mj-cs"/>
              </a:defRPr>
            </a:lvl1pPr>
          </a:lstStyle>
          <a:p>
            <a:pPr algn="ctr"/>
            <a:r>
              <a:rPr lang="en-US" sz="3600" b="1" dirty="0">
                <a:solidFill>
                  <a:schemeClr val="accent2"/>
                </a:solidFill>
                <a:latin typeface="+mn-lt"/>
              </a:rPr>
              <a:t>REL Central</a:t>
            </a:r>
          </a:p>
        </p:txBody>
      </p:sp>
      <p:pic>
        <p:nvPicPr>
          <p:cNvPr id="10" name="Picture 9" descr="A picture containing text, device&#10;&#10;Description automatically generated">
            <a:extLst>
              <a:ext uri="{FF2B5EF4-FFF2-40B4-BE49-F238E27FC236}">
                <a16:creationId xmlns:a16="http://schemas.microsoft.com/office/drawing/2014/main" id="{B11A4B19-6963-4C1B-1805-5762008782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21930" y="4184062"/>
            <a:ext cx="1442306" cy="340385"/>
          </a:xfrm>
          <a:prstGeom prst="rect">
            <a:avLst/>
          </a:prstGeom>
        </p:spPr>
      </p:pic>
      <p:pic>
        <p:nvPicPr>
          <p:cNvPr id="16" name="Picture 15">
            <a:extLst>
              <a:ext uri="{FF2B5EF4-FFF2-40B4-BE49-F238E27FC236}">
                <a16:creationId xmlns:a16="http://schemas.microsoft.com/office/drawing/2014/main" id="{5E301F68-DFC1-D65F-CD97-DC51C4169F2C}"/>
              </a:ext>
            </a:extLst>
          </p:cNvPr>
          <p:cNvPicPr>
            <a:picLocks noChangeAspect="1"/>
          </p:cNvPicPr>
          <p:nvPr/>
        </p:nvPicPr>
        <p:blipFill>
          <a:blip r:embed="rId5"/>
          <a:stretch>
            <a:fillRect/>
          </a:stretch>
        </p:blipFill>
        <p:spPr>
          <a:xfrm>
            <a:off x="7146054" y="1985815"/>
            <a:ext cx="1080692" cy="1469512"/>
          </a:xfrm>
          <a:prstGeom prst="rect">
            <a:avLst/>
          </a:prstGeom>
        </p:spPr>
      </p:pic>
      <p:pic>
        <p:nvPicPr>
          <p:cNvPr id="6" name="Picture 5">
            <a:extLst>
              <a:ext uri="{FF2B5EF4-FFF2-40B4-BE49-F238E27FC236}">
                <a16:creationId xmlns:a16="http://schemas.microsoft.com/office/drawing/2014/main" id="{335DD2DC-9E7B-FD58-26D4-84A9C14E85B9}"/>
              </a:ext>
            </a:extLst>
          </p:cNvPr>
          <p:cNvPicPr>
            <a:picLocks noChangeAspect="1"/>
          </p:cNvPicPr>
          <p:nvPr/>
        </p:nvPicPr>
        <p:blipFill>
          <a:blip r:embed="rId6"/>
          <a:stretch>
            <a:fillRect/>
          </a:stretch>
        </p:blipFill>
        <p:spPr>
          <a:xfrm>
            <a:off x="5819864" y="1950203"/>
            <a:ext cx="1128199" cy="1505124"/>
          </a:xfrm>
          <a:prstGeom prst="rect">
            <a:avLst/>
          </a:prstGeom>
        </p:spPr>
      </p:pic>
      <p:pic>
        <p:nvPicPr>
          <p:cNvPr id="11" name="Picture 10">
            <a:extLst>
              <a:ext uri="{FF2B5EF4-FFF2-40B4-BE49-F238E27FC236}">
                <a16:creationId xmlns:a16="http://schemas.microsoft.com/office/drawing/2014/main" id="{C48C89D7-CF34-78A6-3A16-27A1D572A5E4}"/>
              </a:ext>
            </a:extLst>
          </p:cNvPr>
          <p:cNvPicPr>
            <a:picLocks noChangeAspect="1"/>
          </p:cNvPicPr>
          <p:nvPr/>
        </p:nvPicPr>
        <p:blipFill>
          <a:blip r:embed="rId7"/>
          <a:srcRect l="6445" r="7021"/>
          <a:stretch>
            <a:fillRect/>
          </a:stretch>
        </p:blipFill>
        <p:spPr>
          <a:xfrm>
            <a:off x="8422406" y="1998978"/>
            <a:ext cx="1248842" cy="1443185"/>
          </a:xfrm>
          <a:prstGeom prst="rect">
            <a:avLst/>
          </a:prstGeom>
        </p:spPr>
      </p:pic>
      <p:pic>
        <p:nvPicPr>
          <p:cNvPr id="14" name="Picture 13">
            <a:extLst>
              <a:ext uri="{FF2B5EF4-FFF2-40B4-BE49-F238E27FC236}">
                <a16:creationId xmlns:a16="http://schemas.microsoft.com/office/drawing/2014/main" id="{FD21259C-798F-CFD5-4BA0-28D55DA2627F}"/>
              </a:ext>
            </a:extLst>
          </p:cNvPr>
          <p:cNvPicPr>
            <a:picLocks noChangeAspect="1"/>
          </p:cNvPicPr>
          <p:nvPr/>
        </p:nvPicPr>
        <p:blipFill>
          <a:blip r:embed="rId8"/>
          <a:srcRect b="21057"/>
          <a:stretch>
            <a:fillRect/>
          </a:stretch>
        </p:blipFill>
        <p:spPr>
          <a:xfrm>
            <a:off x="4391011" y="1950203"/>
            <a:ext cx="1248842" cy="1478797"/>
          </a:xfrm>
          <a:prstGeom prst="rect">
            <a:avLst/>
          </a:prstGeom>
        </p:spPr>
      </p:pic>
    </p:spTree>
    <p:extLst>
      <p:ext uri="{BB962C8B-B14F-4D97-AF65-F5344CB8AC3E}">
        <p14:creationId xmlns:p14="http://schemas.microsoft.com/office/powerpoint/2010/main" val="34837879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Close up of pencil">
            <a:extLst>
              <a:ext uri="{FF2B5EF4-FFF2-40B4-BE49-F238E27FC236}">
                <a16:creationId xmlns:a16="http://schemas.microsoft.com/office/drawing/2014/main" id="{FD1CD1D8-7D35-D81A-C634-F0D5C7DCF602}"/>
              </a:ext>
            </a:extLst>
          </p:cNvPr>
          <p:cNvPicPr>
            <a:picLocks noGrp="1" noChangeAspect="1"/>
          </p:cNvPicPr>
          <p:nvPr>
            <p:ph type="pic" sz="quarter" idx="10"/>
          </p:nvPr>
        </p:nvPicPr>
        <p:blipFill>
          <a:blip r:embed="rId3"/>
          <a:srcRect l="10728" r="10728"/>
          <a:stretch>
            <a:fillRect/>
          </a:stretch>
        </p:blipFill>
        <p:spPr/>
      </p:pic>
      <p:sp>
        <p:nvSpPr>
          <p:cNvPr id="3" name="Text Placeholder 2">
            <a:extLst>
              <a:ext uri="{FF2B5EF4-FFF2-40B4-BE49-F238E27FC236}">
                <a16:creationId xmlns:a16="http://schemas.microsoft.com/office/drawing/2014/main" id="{3AD9799A-7C44-1709-22C0-42BF45418F5A}"/>
              </a:ext>
            </a:extLst>
          </p:cNvPr>
          <p:cNvSpPr>
            <a:spLocks noGrp="1"/>
          </p:cNvSpPr>
          <p:nvPr>
            <p:ph type="body" sz="quarter" idx="19"/>
          </p:nvPr>
        </p:nvSpPr>
        <p:spPr>
          <a:xfrm>
            <a:off x="935034" y="526165"/>
            <a:ext cx="6011676" cy="296168"/>
          </a:xfrm>
        </p:spPr>
        <p:txBody>
          <a:bodyPr/>
          <a:lstStyle/>
          <a:p>
            <a:r>
              <a:rPr lang="en-US" dirty="0"/>
              <a:t>Beyond Compliance: Building Literacy Capacity Through Data Insights and Evidence-Based Supports</a:t>
            </a:r>
          </a:p>
          <a:p>
            <a:endParaRPr lang="en-US" dirty="0"/>
          </a:p>
        </p:txBody>
      </p:sp>
      <p:sp>
        <p:nvSpPr>
          <p:cNvPr id="4" name="Text Placeholder 3">
            <a:extLst>
              <a:ext uri="{FF2B5EF4-FFF2-40B4-BE49-F238E27FC236}">
                <a16:creationId xmlns:a16="http://schemas.microsoft.com/office/drawing/2014/main" id="{586EF86F-F81E-817A-6FF3-45EE953EE74E}"/>
              </a:ext>
            </a:extLst>
          </p:cNvPr>
          <p:cNvSpPr>
            <a:spLocks noGrp="1"/>
          </p:cNvSpPr>
          <p:nvPr>
            <p:ph type="body" sz="quarter" idx="20"/>
          </p:nvPr>
        </p:nvSpPr>
        <p:spPr/>
        <p:txBody>
          <a:bodyPr/>
          <a:lstStyle/>
          <a:p>
            <a:endParaRPr lang="en-US"/>
          </a:p>
        </p:txBody>
      </p:sp>
      <p:sp>
        <p:nvSpPr>
          <p:cNvPr id="5" name="Title 4">
            <a:extLst>
              <a:ext uri="{FF2B5EF4-FFF2-40B4-BE49-F238E27FC236}">
                <a16:creationId xmlns:a16="http://schemas.microsoft.com/office/drawing/2014/main" id="{E280E2BB-D90B-0971-E18E-D74EE70818CC}"/>
              </a:ext>
            </a:extLst>
          </p:cNvPr>
          <p:cNvSpPr>
            <a:spLocks noGrp="1"/>
          </p:cNvSpPr>
          <p:nvPr>
            <p:ph type="title"/>
          </p:nvPr>
        </p:nvSpPr>
        <p:spPr/>
        <p:txBody>
          <a:bodyPr>
            <a:normAutofit fontScale="90000"/>
          </a:bodyPr>
          <a:lstStyle/>
          <a:p>
            <a:r>
              <a:rPr lang="en-US" dirty="0"/>
              <a:t>Stand up if…</a:t>
            </a:r>
          </a:p>
        </p:txBody>
      </p:sp>
      <p:sp>
        <p:nvSpPr>
          <p:cNvPr id="6" name="Text Placeholder 5">
            <a:extLst>
              <a:ext uri="{FF2B5EF4-FFF2-40B4-BE49-F238E27FC236}">
                <a16:creationId xmlns:a16="http://schemas.microsoft.com/office/drawing/2014/main" id="{18A27EDE-162A-E73F-7B89-D3058167BB58}"/>
              </a:ext>
            </a:extLst>
          </p:cNvPr>
          <p:cNvSpPr>
            <a:spLocks noGrp="1"/>
          </p:cNvSpPr>
          <p:nvPr>
            <p:ph type="body" sz="quarter" idx="11"/>
          </p:nvPr>
        </p:nvSpPr>
        <p:spPr/>
        <p:txBody>
          <a:bodyPr>
            <a:normAutofit/>
          </a:bodyPr>
          <a:lstStyle/>
          <a:p>
            <a:pPr marL="342900" indent="-342900">
              <a:buAutoNum type="arabicPeriod"/>
            </a:pPr>
            <a:r>
              <a:rPr lang="en-US" sz="2400" dirty="0"/>
              <a:t>We’ll read a few statements. </a:t>
            </a:r>
          </a:p>
          <a:p>
            <a:pPr marL="342900" indent="-342900">
              <a:buAutoNum type="arabicPeriod"/>
            </a:pPr>
            <a:r>
              <a:rPr lang="en-US" sz="2400" b="1" dirty="0"/>
              <a:t>Stand up if the statement applies to you.</a:t>
            </a:r>
          </a:p>
          <a:p>
            <a:pPr marL="342900" indent="-342900">
              <a:buAutoNum type="arabicPeriod"/>
            </a:pPr>
            <a:r>
              <a:rPr lang="en-US" sz="2400" dirty="0"/>
              <a:t>Stay seated if it doesn’t.</a:t>
            </a:r>
          </a:p>
          <a:p>
            <a:pPr marL="342900" indent="-342900">
              <a:buAutoNum type="arabicPeriod"/>
            </a:pPr>
            <a:r>
              <a:rPr lang="en-US" sz="2400" dirty="0"/>
              <a:t>Take a quick look around the room. </a:t>
            </a:r>
          </a:p>
          <a:p>
            <a:pPr marL="342900" indent="-342900">
              <a:buAutoNum type="arabicPeriod"/>
            </a:pPr>
            <a:r>
              <a:rPr lang="en-US" sz="2400" dirty="0"/>
              <a:t>Then reset for the next statement.</a:t>
            </a:r>
          </a:p>
        </p:txBody>
      </p:sp>
    </p:spTree>
    <p:extLst>
      <p:ext uri="{BB962C8B-B14F-4D97-AF65-F5344CB8AC3E}">
        <p14:creationId xmlns:p14="http://schemas.microsoft.com/office/powerpoint/2010/main" val="862591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CC0F3-BB3B-396F-E2FA-DA1C213505C0}"/>
            </a:ext>
          </a:extLst>
        </p:cNvPr>
        <p:cNvGrpSpPr/>
        <p:nvPr/>
      </p:nvGrpSpPr>
      <p:grpSpPr>
        <a:xfrm>
          <a:off x="0" y="0"/>
          <a:ext cx="0" cy="0"/>
          <a:chOff x="0" y="0"/>
          <a:chExt cx="0" cy="0"/>
        </a:xfrm>
      </p:grpSpPr>
      <p:pic>
        <p:nvPicPr>
          <p:cNvPr id="9" name="Picture Placeholder 8" descr="Close up of pencil">
            <a:extLst>
              <a:ext uri="{FF2B5EF4-FFF2-40B4-BE49-F238E27FC236}">
                <a16:creationId xmlns:a16="http://schemas.microsoft.com/office/drawing/2014/main" id="{D7B5853B-084F-1750-3BEE-A3D5AB7E98E7}"/>
              </a:ext>
            </a:extLst>
          </p:cNvPr>
          <p:cNvPicPr>
            <a:picLocks noGrp="1" noChangeAspect="1"/>
          </p:cNvPicPr>
          <p:nvPr>
            <p:ph type="pic" sz="quarter" idx="10"/>
          </p:nvPr>
        </p:nvPicPr>
        <p:blipFill>
          <a:blip r:embed="rId3"/>
          <a:srcRect l="10728" r="10728"/>
          <a:stretch>
            <a:fillRect/>
          </a:stretch>
        </p:blipFill>
        <p:spPr/>
      </p:pic>
      <p:sp>
        <p:nvSpPr>
          <p:cNvPr id="3" name="Text Placeholder 2">
            <a:extLst>
              <a:ext uri="{FF2B5EF4-FFF2-40B4-BE49-F238E27FC236}">
                <a16:creationId xmlns:a16="http://schemas.microsoft.com/office/drawing/2014/main" id="{DFAC10B8-4509-C435-AA24-CB40B03BCF90}"/>
              </a:ext>
            </a:extLst>
          </p:cNvPr>
          <p:cNvSpPr>
            <a:spLocks noGrp="1"/>
          </p:cNvSpPr>
          <p:nvPr>
            <p:ph type="body" sz="quarter" idx="19"/>
          </p:nvPr>
        </p:nvSpPr>
        <p:spPr>
          <a:xfrm>
            <a:off x="935034" y="526165"/>
            <a:ext cx="6011676" cy="296168"/>
          </a:xfrm>
        </p:spPr>
        <p:txBody>
          <a:bodyPr/>
          <a:lstStyle/>
          <a:p>
            <a:r>
              <a:rPr lang="en-US" dirty="0"/>
              <a:t>Beyond Compliance: Building Literacy Capacity Through Data Insights and Evidence-Based Supports</a:t>
            </a:r>
          </a:p>
          <a:p>
            <a:endParaRPr lang="en-US" dirty="0"/>
          </a:p>
        </p:txBody>
      </p:sp>
      <p:sp>
        <p:nvSpPr>
          <p:cNvPr id="4" name="Text Placeholder 3">
            <a:extLst>
              <a:ext uri="{FF2B5EF4-FFF2-40B4-BE49-F238E27FC236}">
                <a16:creationId xmlns:a16="http://schemas.microsoft.com/office/drawing/2014/main" id="{69B17E30-7027-212D-BD20-69371E810F1E}"/>
              </a:ext>
            </a:extLst>
          </p:cNvPr>
          <p:cNvSpPr>
            <a:spLocks noGrp="1"/>
          </p:cNvSpPr>
          <p:nvPr>
            <p:ph type="body" sz="quarter" idx="20"/>
          </p:nvPr>
        </p:nvSpPr>
        <p:spPr/>
        <p:txBody>
          <a:bodyPr/>
          <a:lstStyle/>
          <a:p>
            <a:endParaRPr lang="en-US"/>
          </a:p>
        </p:txBody>
      </p:sp>
      <p:sp>
        <p:nvSpPr>
          <p:cNvPr id="5" name="Title 4">
            <a:extLst>
              <a:ext uri="{FF2B5EF4-FFF2-40B4-BE49-F238E27FC236}">
                <a16:creationId xmlns:a16="http://schemas.microsoft.com/office/drawing/2014/main" id="{FED165D4-8C68-B14E-2E50-FA7F2B245503}"/>
              </a:ext>
            </a:extLst>
          </p:cNvPr>
          <p:cNvSpPr>
            <a:spLocks noGrp="1"/>
          </p:cNvSpPr>
          <p:nvPr>
            <p:ph type="title"/>
          </p:nvPr>
        </p:nvSpPr>
        <p:spPr/>
        <p:txBody>
          <a:bodyPr>
            <a:normAutofit fontScale="90000"/>
          </a:bodyPr>
          <a:lstStyle/>
          <a:p>
            <a:r>
              <a:rPr lang="en-US" dirty="0"/>
              <a:t>Stand up if…</a:t>
            </a:r>
          </a:p>
        </p:txBody>
      </p:sp>
      <p:sp>
        <p:nvSpPr>
          <p:cNvPr id="6" name="Text Placeholder 5">
            <a:extLst>
              <a:ext uri="{FF2B5EF4-FFF2-40B4-BE49-F238E27FC236}">
                <a16:creationId xmlns:a16="http://schemas.microsoft.com/office/drawing/2014/main" id="{C9F5115B-8FD0-5809-0777-678A9F56125E}"/>
              </a:ext>
            </a:extLst>
          </p:cNvPr>
          <p:cNvSpPr>
            <a:spLocks noGrp="1"/>
          </p:cNvSpPr>
          <p:nvPr>
            <p:ph type="body" sz="quarter" idx="11"/>
          </p:nvPr>
        </p:nvSpPr>
        <p:spPr>
          <a:xfrm>
            <a:off x="6607175" y="1992573"/>
            <a:ext cx="4984750" cy="4178040"/>
          </a:xfrm>
        </p:spPr>
        <p:txBody>
          <a:bodyPr>
            <a:normAutofit/>
          </a:bodyPr>
          <a:lstStyle/>
          <a:p>
            <a:pPr marL="342900" indent="-342900">
              <a:buAutoNum type="arabicPeriod"/>
            </a:pPr>
            <a:r>
              <a:rPr lang="en-US" sz="2400" dirty="0"/>
              <a:t>…you’ve ever collected data and later wondered, </a:t>
            </a:r>
            <a:r>
              <a:rPr lang="en-US" sz="2400" b="1" dirty="0"/>
              <a:t>“What are we actually going to do with this?”</a:t>
            </a:r>
          </a:p>
          <a:p>
            <a:pPr marL="342900" indent="-342900">
              <a:buAutoNum type="arabicPeriod"/>
            </a:pPr>
            <a:r>
              <a:rPr lang="en-US" sz="2400" dirty="0"/>
              <a:t>…you’ve ever had data showing </a:t>
            </a:r>
            <a:r>
              <a:rPr lang="en-US" sz="2400" b="1" dirty="0"/>
              <a:t>whether something was implemented, but not </a:t>
            </a:r>
            <a:r>
              <a:rPr lang="en-US" sz="2400" b="1" u="sng" dirty="0"/>
              <a:t>how</a:t>
            </a:r>
            <a:r>
              <a:rPr lang="en-US" sz="2400" b="1" dirty="0"/>
              <a:t> it was implemented</a:t>
            </a:r>
            <a:r>
              <a:rPr lang="en-US" sz="2400" dirty="0"/>
              <a:t>.</a:t>
            </a:r>
          </a:p>
          <a:p>
            <a:pPr marL="342900" indent="-342900">
              <a:buAutoNum type="arabicPeriod"/>
            </a:pPr>
            <a:r>
              <a:rPr lang="en-US" sz="2400" dirty="0"/>
              <a:t>…if you </a:t>
            </a:r>
            <a:r>
              <a:rPr lang="en-US" sz="2400" b="1" dirty="0"/>
              <a:t>WANT better/more information, but are concerned about the burden of collecting and analyzing it. </a:t>
            </a:r>
          </a:p>
        </p:txBody>
      </p:sp>
    </p:spTree>
    <p:extLst>
      <p:ext uri="{BB962C8B-B14F-4D97-AF65-F5344CB8AC3E}">
        <p14:creationId xmlns:p14="http://schemas.microsoft.com/office/powerpoint/2010/main" val="148512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72BA37-6BD7-4D6A-03C2-8B8E4182629A}"/>
              </a:ext>
            </a:extLst>
          </p:cNvPr>
          <p:cNvSpPr>
            <a:spLocks noGrp="1"/>
          </p:cNvSpPr>
          <p:nvPr>
            <p:ph type="title"/>
          </p:nvPr>
        </p:nvSpPr>
        <p:spPr/>
        <p:txBody>
          <a:bodyPr>
            <a:normAutofit fontScale="90000"/>
          </a:bodyPr>
          <a:lstStyle/>
          <a:p>
            <a:r>
              <a:rPr lang="en-US"/>
              <a:t>North Dakota context</a:t>
            </a:r>
          </a:p>
        </p:txBody>
      </p:sp>
      <p:sp>
        <p:nvSpPr>
          <p:cNvPr id="3" name="Text Placeholder 2">
            <a:extLst>
              <a:ext uri="{FF2B5EF4-FFF2-40B4-BE49-F238E27FC236}">
                <a16:creationId xmlns:a16="http://schemas.microsoft.com/office/drawing/2014/main" id="{E3757AC7-66E3-A333-CF39-0AE6175C3994}"/>
              </a:ext>
            </a:extLst>
          </p:cNvPr>
          <p:cNvSpPr>
            <a:spLocks noGrp="1"/>
          </p:cNvSpPr>
          <p:nvPr>
            <p:ph type="body" sz="quarter" idx="20"/>
          </p:nvPr>
        </p:nvSpPr>
        <p:spPr>
          <a:xfrm>
            <a:off x="909301" y="553564"/>
            <a:ext cx="5887107" cy="323148"/>
          </a:xfrm>
        </p:spPr>
        <p:txBody>
          <a:bodyPr/>
          <a:lstStyle/>
          <a:p>
            <a:r>
              <a:rPr lang="en-US" dirty="0"/>
              <a:t>Beyond Compliance: Building Literacy Capacity Through Data Insights and Evidence-Based Supports</a:t>
            </a:r>
          </a:p>
          <a:p>
            <a:endParaRPr lang="en-US" dirty="0"/>
          </a:p>
        </p:txBody>
      </p:sp>
      <p:sp>
        <p:nvSpPr>
          <p:cNvPr id="4" name="Text Placeholder 3">
            <a:extLst>
              <a:ext uri="{FF2B5EF4-FFF2-40B4-BE49-F238E27FC236}">
                <a16:creationId xmlns:a16="http://schemas.microsoft.com/office/drawing/2014/main" id="{19A95CE7-E8C4-DF98-2ED6-9F31BDB38141}"/>
              </a:ext>
            </a:extLst>
          </p:cNvPr>
          <p:cNvSpPr>
            <a:spLocks noGrp="1"/>
          </p:cNvSpPr>
          <p:nvPr>
            <p:ph type="body" sz="quarter" idx="21"/>
          </p:nvPr>
        </p:nvSpPr>
        <p:spPr/>
        <p:txBody>
          <a:bodyPr/>
          <a:lstStyle/>
          <a:p>
            <a:endParaRPr lang="en-US"/>
          </a:p>
        </p:txBody>
      </p:sp>
      <p:sp>
        <p:nvSpPr>
          <p:cNvPr id="5" name="Text Placeholder 4">
            <a:extLst>
              <a:ext uri="{FF2B5EF4-FFF2-40B4-BE49-F238E27FC236}">
                <a16:creationId xmlns:a16="http://schemas.microsoft.com/office/drawing/2014/main" id="{0DAE51F3-3E75-6F26-9009-8A4EDF723CFC}"/>
              </a:ext>
            </a:extLst>
          </p:cNvPr>
          <p:cNvSpPr>
            <a:spLocks noGrp="1"/>
          </p:cNvSpPr>
          <p:nvPr>
            <p:ph type="body" sz="quarter" idx="22"/>
          </p:nvPr>
        </p:nvSpPr>
        <p:spPr/>
        <p:txBody>
          <a:bodyPr/>
          <a:lstStyle/>
          <a:p>
            <a:r>
              <a:rPr lang="en-US"/>
              <a:t>Our state’s Science of Reading Journey</a:t>
            </a:r>
          </a:p>
        </p:txBody>
      </p:sp>
      <p:grpSp>
        <p:nvGrpSpPr>
          <p:cNvPr id="7" name="Group 6">
            <a:extLst>
              <a:ext uri="{FF2B5EF4-FFF2-40B4-BE49-F238E27FC236}">
                <a16:creationId xmlns:a16="http://schemas.microsoft.com/office/drawing/2014/main" id="{11DFDFC2-4D78-9DA6-F0E6-DF2CFD556889}"/>
              </a:ext>
            </a:extLst>
          </p:cNvPr>
          <p:cNvGrpSpPr/>
          <p:nvPr/>
        </p:nvGrpSpPr>
        <p:grpSpPr>
          <a:xfrm>
            <a:off x="415380" y="3761826"/>
            <a:ext cx="3437476" cy="1478514"/>
            <a:chOff x="3886200" y="4257675"/>
            <a:chExt cx="5330825" cy="2266950"/>
          </a:xfrm>
        </p:grpSpPr>
        <p:pic>
          <p:nvPicPr>
            <p:cNvPr id="8" name="Graphic 7" descr="Children outline">
              <a:extLst>
                <a:ext uri="{FF2B5EF4-FFF2-40B4-BE49-F238E27FC236}">
                  <a16:creationId xmlns:a16="http://schemas.microsoft.com/office/drawing/2014/main" id="{2B7C38FF-A703-EE75-DB1B-D551D4A19212}"/>
                </a:ext>
              </a:extLst>
            </p:cNvPr>
            <p:cNvPicPr>
              <a:picLocks noChangeAspect="1"/>
            </p:cNvPicPr>
            <p:nvPr/>
          </p:nvPicPr>
          <p:blipFill>
            <a:blip>
              <a:extLst>
                <a:ext uri="{96DAC541-7B7A-43D3-8B79-37D633B846F1}">
                  <asvg:svgBlip xmlns:asvg="http://schemas.microsoft.com/office/drawing/2016/SVG/main" r:embed="rId3"/>
                </a:ext>
              </a:extLst>
            </a:blip>
            <a:srcRect l="47773"/>
            <a:stretch>
              <a:fillRect/>
            </a:stretch>
          </p:blipFill>
          <p:spPr>
            <a:xfrm>
              <a:off x="8015351" y="4257675"/>
              <a:ext cx="1201674" cy="2266950"/>
            </a:xfrm>
            <a:prstGeom prst="rect">
              <a:avLst/>
            </a:prstGeom>
          </p:spPr>
        </p:pic>
        <p:grpSp>
          <p:nvGrpSpPr>
            <p:cNvPr id="9" name="Group 8">
              <a:extLst>
                <a:ext uri="{FF2B5EF4-FFF2-40B4-BE49-F238E27FC236}">
                  <a16:creationId xmlns:a16="http://schemas.microsoft.com/office/drawing/2014/main" id="{BF133D73-D548-5418-3BC9-B43790D16400}"/>
                </a:ext>
              </a:extLst>
            </p:cNvPr>
            <p:cNvGrpSpPr/>
            <p:nvPr/>
          </p:nvGrpSpPr>
          <p:grpSpPr>
            <a:xfrm>
              <a:off x="3886200" y="4257675"/>
              <a:ext cx="4362050" cy="2266950"/>
              <a:chOff x="3886200" y="4257675"/>
              <a:chExt cx="4362050" cy="2266950"/>
            </a:xfrm>
          </p:grpSpPr>
          <p:pic>
            <p:nvPicPr>
              <p:cNvPr id="10" name="Graphic 9" descr="Children with solid fill">
                <a:extLst>
                  <a:ext uri="{FF2B5EF4-FFF2-40B4-BE49-F238E27FC236}">
                    <a16:creationId xmlns:a16="http://schemas.microsoft.com/office/drawing/2014/main" id="{9787BBA0-4522-B082-A2F1-A058DB1C628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886200" y="4257675"/>
                <a:ext cx="2300862" cy="2266950"/>
              </a:xfrm>
              <a:prstGeom prst="rect">
                <a:avLst/>
              </a:prstGeom>
            </p:spPr>
          </p:pic>
          <p:pic>
            <p:nvPicPr>
              <p:cNvPr id="11" name="Graphic 10" descr="Children outline">
                <a:extLst>
                  <a:ext uri="{FF2B5EF4-FFF2-40B4-BE49-F238E27FC236}">
                    <a16:creationId xmlns:a16="http://schemas.microsoft.com/office/drawing/2014/main" id="{11ABF615-EF5F-3AA6-BA1E-88975D26DEE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947388" y="4257675"/>
                <a:ext cx="2300862" cy="2266950"/>
              </a:xfrm>
              <a:prstGeom prst="rect">
                <a:avLst/>
              </a:prstGeom>
            </p:spPr>
          </p:pic>
        </p:grpSp>
      </p:grpSp>
      <p:sp>
        <p:nvSpPr>
          <p:cNvPr id="12" name="TextBox 11">
            <a:extLst>
              <a:ext uri="{FF2B5EF4-FFF2-40B4-BE49-F238E27FC236}">
                <a16:creationId xmlns:a16="http://schemas.microsoft.com/office/drawing/2014/main" id="{BD631C3C-149A-0B96-C4E6-2358AFCABB08}"/>
              </a:ext>
            </a:extLst>
          </p:cNvPr>
          <p:cNvSpPr txBox="1"/>
          <p:nvPr/>
        </p:nvSpPr>
        <p:spPr>
          <a:xfrm>
            <a:off x="307803" y="2983668"/>
            <a:ext cx="3437477" cy="1446550"/>
          </a:xfrm>
          <a:prstGeom prst="rect">
            <a:avLst/>
          </a:prstGeom>
          <a:noFill/>
        </p:spPr>
        <p:txBody>
          <a:bodyPr wrap="square" rtlCol="0">
            <a:spAutoFit/>
          </a:bodyPr>
          <a:lstStyle/>
          <a:p>
            <a:pPr algn="ctr"/>
            <a:r>
              <a:rPr lang="en-US" sz="2200" b="1">
                <a:ea typeface="+mn-lt"/>
                <a:cs typeface="+mn-lt"/>
              </a:rPr>
              <a:t>4 in 10 students score proficient or higher in ELA </a:t>
            </a:r>
            <a:endParaRPr lang="en-US" sz="2200" b="1"/>
          </a:p>
          <a:p>
            <a:pPr algn="ctr"/>
            <a:endParaRPr lang="en-US" sz="2200" b="1"/>
          </a:p>
        </p:txBody>
      </p:sp>
      <p:sp>
        <p:nvSpPr>
          <p:cNvPr id="13" name="TextBox 12">
            <a:extLst>
              <a:ext uri="{FF2B5EF4-FFF2-40B4-BE49-F238E27FC236}">
                <a16:creationId xmlns:a16="http://schemas.microsoft.com/office/drawing/2014/main" id="{351D98CF-1DE2-3426-6391-2E61BD3A9889}"/>
              </a:ext>
            </a:extLst>
          </p:cNvPr>
          <p:cNvSpPr txBox="1"/>
          <p:nvPr/>
        </p:nvSpPr>
        <p:spPr>
          <a:xfrm>
            <a:off x="415378" y="4960156"/>
            <a:ext cx="3437477" cy="430887"/>
          </a:xfrm>
          <a:prstGeom prst="rect">
            <a:avLst/>
          </a:prstGeom>
          <a:noFill/>
        </p:spPr>
        <p:txBody>
          <a:bodyPr wrap="square">
            <a:spAutoFit/>
          </a:bodyPr>
          <a:lstStyle/>
          <a:p>
            <a:pPr lvl="0"/>
            <a:r>
              <a:rPr lang="en-US" sz="1100" b="1">
                <a:solidFill>
                  <a:schemeClr val="tx2">
                    <a:lumMod val="75000"/>
                  </a:schemeClr>
                </a:solidFill>
              </a:rPr>
              <a:t>Source</a:t>
            </a:r>
            <a:r>
              <a:rPr lang="en-US" sz="1100">
                <a:solidFill>
                  <a:schemeClr val="tx2">
                    <a:lumMod val="75000"/>
                  </a:schemeClr>
                </a:solidFill>
              </a:rPr>
              <a:t>: 2024/25 achievement data for North Dakota students in grades 3-11 (</a:t>
            </a:r>
            <a:r>
              <a:rPr lang="en-US" sz="1100">
                <a:hlinkClick r:id="rId5"/>
              </a:rPr>
              <a:t>https://insights.nd.gov</a:t>
            </a:r>
            <a:r>
              <a:rPr lang="en-US" sz="1100">
                <a:solidFill>
                  <a:schemeClr val="tx2">
                    <a:lumMod val="75000"/>
                  </a:schemeClr>
                </a:solidFill>
              </a:rPr>
              <a:t>) </a:t>
            </a:r>
          </a:p>
        </p:txBody>
      </p:sp>
      <p:graphicFrame>
        <p:nvGraphicFramePr>
          <p:cNvPr id="15" name="Diagram 14">
            <a:extLst>
              <a:ext uri="{FF2B5EF4-FFF2-40B4-BE49-F238E27FC236}">
                <a16:creationId xmlns:a16="http://schemas.microsoft.com/office/drawing/2014/main" id="{CE21EBD3-D047-5DD3-4118-9375408D8BE9}"/>
              </a:ext>
            </a:extLst>
          </p:cNvPr>
          <p:cNvGraphicFramePr/>
          <p:nvPr>
            <p:extLst>
              <p:ext uri="{D42A27DB-BD31-4B8C-83A1-F6EECF244321}">
                <p14:modId xmlns:p14="http://schemas.microsoft.com/office/powerpoint/2010/main" val="3861745744"/>
              </p:ext>
            </p:extLst>
          </p:nvPr>
        </p:nvGraphicFramePr>
        <p:xfrm>
          <a:off x="3745280" y="2887597"/>
          <a:ext cx="8654619" cy="344423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33358958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5D673B-F9E5-9E88-43F6-B7E39F823EE0}"/>
            </a:ext>
          </a:extLst>
        </p:cNvPr>
        <p:cNvGrpSpPr/>
        <p:nvPr/>
      </p:nvGrpSpPr>
      <p:grpSpPr>
        <a:xfrm>
          <a:off x="0" y="0"/>
          <a:ext cx="0" cy="0"/>
          <a:chOff x="0" y="0"/>
          <a:chExt cx="0" cy="0"/>
        </a:xfrm>
      </p:grpSpPr>
      <p:pic>
        <p:nvPicPr>
          <p:cNvPr id="19" name="Picture Placeholder 18" descr="Badge 1 with solid fill">
            <a:extLst>
              <a:ext uri="{FF2B5EF4-FFF2-40B4-BE49-F238E27FC236}">
                <a16:creationId xmlns:a16="http://schemas.microsoft.com/office/drawing/2014/main" id="{2CB811B5-3BC5-5CFA-2458-43F090B6F1D3}"/>
              </a:ext>
            </a:extLst>
          </p:cNvPr>
          <p:cNvPicPr>
            <a:picLocks noGrp="1" noChangeAspect="1"/>
          </p:cNvPicPr>
          <p:nvPr>
            <p:ph type="pic" sz="quarter" idx="18"/>
          </p:nvPr>
        </p:nvPicPr>
        <p:blipFill>
          <a:blip>
            <a:extLst>
              <a:ext uri="{96DAC541-7B7A-43D3-8B79-37D633B846F1}">
                <asvg:svgBlip xmlns:asvg="http://schemas.microsoft.com/office/drawing/2016/SVG/main" r:embed="rId3"/>
              </a:ext>
            </a:extLst>
          </a:blip>
          <a:srcRect t="111" b="111"/>
          <a:stretch>
            <a:fillRect/>
          </a:stretch>
        </p:blipFill>
        <p:spPr/>
      </p:pic>
      <p:sp>
        <p:nvSpPr>
          <p:cNvPr id="8" name="Text Placeholder 7">
            <a:extLst>
              <a:ext uri="{FF2B5EF4-FFF2-40B4-BE49-F238E27FC236}">
                <a16:creationId xmlns:a16="http://schemas.microsoft.com/office/drawing/2014/main" id="{16B4CDB1-7457-DAC6-F36C-BCC09587EDA3}"/>
              </a:ext>
            </a:extLst>
          </p:cNvPr>
          <p:cNvSpPr>
            <a:spLocks noGrp="1"/>
          </p:cNvSpPr>
          <p:nvPr>
            <p:ph type="body" sz="quarter" idx="20"/>
          </p:nvPr>
        </p:nvSpPr>
        <p:spPr>
          <a:xfrm>
            <a:off x="1880814" y="3169256"/>
            <a:ext cx="2104115" cy="888569"/>
          </a:xfrm>
        </p:spPr>
        <p:txBody>
          <a:bodyPr/>
          <a:lstStyle/>
          <a:p>
            <a:r>
              <a:rPr lang="en-US" b="1" dirty="0"/>
              <a:t>Deeper insights </a:t>
            </a:r>
            <a:r>
              <a:rPr lang="en-US" dirty="0"/>
              <a:t>into current Science of Reading implementation data</a:t>
            </a:r>
          </a:p>
          <a:p>
            <a:endParaRPr lang="en-US" dirty="0"/>
          </a:p>
        </p:txBody>
      </p:sp>
      <p:pic>
        <p:nvPicPr>
          <p:cNvPr id="21" name="Picture Placeholder 20" descr="Badge with solid fill">
            <a:extLst>
              <a:ext uri="{FF2B5EF4-FFF2-40B4-BE49-F238E27FC236}">
                <a16:creationId xmlns:a16="http://schemas.microsoft.com/office/drawing/2014/main" id="{8C5056CC-847A-8602-465A-0104E25B987D}"/>
              </a:ext>
            </a:extLst>
          </p:cNvPr>
          <p:cNvPicPr>
            <a:picLocks noGrp="1" noChangeAspect="1"/>
          </p:cNvPicPr>
          <p:nvPr>
            <p:ph type="pic" sz="quarter" idx="21"/>
          </p:nvPr>
        </p:nvPicPr>
        <p:blipFill>
          <a:blip>
            <a:extLst>
              <a:ext uri="{96DAC541-7B7A-43D3-8B79-37D633B846F1}">
                <asvg:svgBlip xmlns:asvg="http://schemas.microsoft.com/office/drawing/2016/SVG/main" r:embed="rId4"/>
              </a:ext>
            </a:extLst>
          </a:blip>
          <a:srcRect/>
          <a:stretch>
            <a:fillRect/>
          </a:stretch>
        </p:blipFill>
        <p:spPr/>
      </p:pic>
      <p:sp>
        <p:nvSpPr>
          <p:cNvPr id="11" name="Text Placeholder 10">
            <a:extLst>
              <a:ext uri="{FF2B5EF4-FFF2-40B4-BE49-F238E27FC236}">
                <a16:creationId xmlns:a16="http://schemas.microsoft.com/office/drawing/2014/main" id="{680227A2-9B92-30CC-0FB8-8AD8DDD5B4DC}"/>
              </a:ext>
            </a:extLst>
          </p:cNvPr>
          <p:cNvSpPr>
            <a:spLocks noGrp="1"/>
          </p:cNvSpPr>
          <p:nvPr>
            <p:ph type="body" sz="quarter" idx="23"/>
          </p:nvPr>
        </p:nvSpPr>
        <p:spPr>
          <a:xfrm>
            <a:off x="5009235" y="3168977"/>
            <a:ext cx="2104115" cy="888569"/>
          </a:xfrm>
        </p:spPr>
        <p:txBody>
          <a:bodyPr/>
          <a:lstStyle/>
          <a:p>
            <a:r>
              <a:rPr lang="en-US" b="1" dirty="0"/>
              <a:t>Actionable evidence</a:t>
            </a:r>
            <a:r>
              <a:rPr lang="en-US" dirty="0"/>
              <a:t> about implementation and outcomes</a:t>
            </a:r>
          </a:p>
          <a:p>
            <a:endParaRPr lang="en-US" dirty="0"/>
          </a:p>
        </p:txBody>
      </p:sp>
      <p:pic>
        <p:nvPicPr>
          <p:cNvPr id="23" name="Picture Placeholder 22" descr="Badge 3 with solid fill">
            <a:extLst>
              <a:ext uri="{FF2B5EF4-FFF2-40B4-BE49-F238E27FC236}">
                <a16:creationId xmlns:a16="http://schemas.microsoft.com/office/drawing/2014/main" id="{01B72446-E4FA-06B3-6DBE-ED8F889EBD1C}"/>
              </a:ext>
            </a:extLst>
          </p:cNvPr>
          <p:cNvPicPr>
            <a:picLocks noGrp="1" noChangeAspect="1"/>
          </p:cNvPicPr>
          <p:nvPr>
            <p:ph type="pic" sz="quarter" idx="25"/>
          </p:nvPr>
        </p:nvPicPr>
        <p:blipFill>
          <a:blip>
            <a:extLst>
              <a:ext uri="{96DAC541-7B7A-43D3-8B79-37D633B846F1}">
                <asvg:svgBlip xmlns:asvg="http://schemas.microsoft.com/office/drawing/2016/SVG/main" r:embed="rId5"/>
              </a:ext>
            </a:extLst>
          </a:blip>
          <a:srcRect/>
          <a:stretch>
            <a:fillRect/>
          </a:stretch>
        </p:blipFill>
        <p:spPr/>
      </p:pic>
      <p:sp>
        <p:nvSpPr>
          <p:cNvPr id="15" name="Text Placeholder 14">
            <a:extLst>
              <a:ext uri="{FF2B5EF4-FFF2-40B4-BE49-F238E27FC236}">
                <a16:creationId xmlns:a16="http://schemas.microsoft.com/office/drawing/2014/main" id="{5C2B4956-9BD9-D719-50F9-1C51A92B4296}"/>
              </a:ext>
            </a:extLst>
          </p:cNvPr>
          <p:cNvSpPr>
            <a:spLocks noGrp="1"/>
          </p:cNvSpPr>
          <p:nvPr>
            <p:ph type="body" sz="quarter" idx="27"/>
          </p:nvPr>
        </p:nvSpPr>
        <p:spPr>
          <a:xfrm>
            <a:off x="8113000" y="3200838"/>
            <a:ext cx="2104115" cy="888569"/>
          </a:xfrm>
        </p:spPr>
        <p:txBody>
          <a:bodyPr/>
          <a:lstStyle/>
          <a:p>
            <a:r>
              <a:rPr lang="en-US" b="1" dirty="0">
                <a:latin typeface="Segoe UI" panose="020B0502040204020203" pitchFamily="34" charset="0"/>
                <a:ea typeface="Calibri"/>
                <a:cs typeface="Segoe UI" panose="020B0502040204020203" pitchFamily="34" charset="0"/>
              </a:rPr>
              <a:t>Evidence-based guidance </a:t>
            </a:r>
            <a:r>
              <a:rPr lang="en-US" dirty="0">
                <a:latin typeface="Segoe UI" panose="020B0502040204020203" pitchFamily="34" charset="0"/>
                <a:ea typeface="Calibri"/>
                <a:cs typeface="Segoe UI" panose="020B0502040204020203" pitchFamily="34" charset="0"/>
              </a:rPr>
              <a:t>to address specific instructional challenges</a:t>
            </a:r>
          </a:p>
          <a:p>
            <a:endParaRPr lang="en-US" dirty="0"/>
          </a:p>
        </p:txBody>
      </p:sp>
      <p:sp>
        <p:nvSpPr>
          <p:cNvPr id="2" name="Title 1">
            <a:extLst>
              <a:ext uri="{FF2B5EF4-FFF2-40B4-BE49-F238E27FC236}">
                <a16:creationId xmlns:a16="http://schemas.microsoft.com/office/drawing/2014/main" id="{4CC45C4A-84A9-5F3D-BB08-8228C951ABE9}"/>
              </a:ext>
            </a:extLst>
          </p:cNvPr>
          <p:cNvSpPr>
            <a:spLocks noGrp="1"/>
          </p:cNvSpPr>
          <p:nvPr>
            <p:ph type="title"/>
          </p:nvPr>
        </p:nvSpPr>
        <p:spPr>
          <a:xfrm>
            <a:off x="836720" y="625670"/>
            <a:ext cx="10515600" cy="553998"/>
          </a:xfrm>
        </p:spPr>
        <p:txBody>
          <a:bodyPr/>
          <a:lstStyle/>
          <a:p>
            <a:r>
              <a:rPr lang="en-US" sz="4000" dirty="0"/>
              <a:t>What are the goals of our partnership?</a:t>
            </a:r>
          </a:p>
        </p:txBody>
      </p:sp>
      <p:sp>
        <p:nvSpPr>
          <p:cNvPr id="16" name="Text Placeholder 15">
            <a:extLst>
              <a:ext uri="{FF2B5EF4-FFF2-40B4-BE49-F238E27FC236}">
                <a16:creationId xmlns:a16="http://schemas.microsoft.com/office/drawing/2014/main" id="{9E41FAFD-432E-5D88-D090-92D32F799238}"/>
              </a:ext>
            </a:extLst>
          </p:cNvPr>
          <p:cNvSpPr>
            <a:spLocks noGrp="1"/>
          </p:cNvSpPr>
          <p:nvPr>
            <p:ph type="body" sz="quarter" idx="28"/>
          </p:nvPr>
        </p:nvSpPr>
        <p:spPr>
          <a:xfrm>
            <a:off x="1010652" y="6055409"/>
            <a:ext cx="6102698" cy="323148"/>
          </a:xfrm>
        </p:spPr>
        <p:txBody>
          <a:bodyPr/>
          <a:lstStyle/>
          <a:p>
            <a:r>
              <a:rPr lang="en-US" dirty="0"/>
              <a:t>Beyond Compliance: Building Literacy Capacity Through Data Insights and Evidence-Based Supports</a:t>
            </a:r>
          </a:p>
          <a:p>
            <a:endParaRPr lang="en-US" dirty="0"/>
          </a:p>
        </p:txBody>
      </p:sp>
      <p:sp>
        <p:nvSpPr>
          <p:cNvPr id="17" name="Text Placeholder 16">
            <a:extLst>
              <a:ext uri="{FF2B5EF4-FFF2-40B4-BE49-F238E27FC236}">
                <a16:creationId xmlns:a16="http://schemas.microsoft.com/office/drawing/2014/main" id="{4F6A4B14-2FF1-4AF1-AB65-5289C1C1B3CE}"/>
              </a:ext>
            </a:extLst>
          </p:cNvPr>
          <p:cNvSpPr>
            <a:spLocks noGrp="1"/>
          </p:cNvSpPr>
          <p:nvPr>
            <p:ph type="body" sz="quarter" idx="29"/>
          </p:nvPr>
        </p:nvSpPr>
        <p:spPr/>
        <p:txBody>
          <a:bodyPr/>
          <a:lstStyle/>
          <a:p>
            <a:endParaRPr lang="en-US"/>
          </a:p>
        </p:txBody>
      </p:sp>
    </p:spTree>
    <p:extLst>
      <p:ext uri="{BB962C8B-B14F-4D97-AF65-F5344CB8AC3E}">
        <p14:creationId xmlns:p14="http://schemas.microsoft.com/office/powerpoint/2010/main" val="2580086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5BB05AC-1431-1522-D681-97861E5EAF09}"/>
              </a:ext>
            </a:extLst>
          </p:cNvPr>
          <p:cNvSpPr>
            <a:spLocks noGrp="1"/>
          </p:cNvSpPr>
          <p:nvPr>
            <p:ph type="title"/>
          </p:nvPr>
        </p:nvSpPr>
        <p:spPr/>
        <p:txBody>
          <a:bodyPr>
            <a:normAutofit fontScale="90000"/>
          </a:bodyPr>
          <a:lstStyle/>
          <a:p>
            <a:r>
              <a:rPr lang="en-US"/>
              <a:t>Deeper insights </a:t>
            </a:r>
          </a:p>
        </p:txBody>
      </p:sp>
      <p:sp>
        <p:nvSpPr>
          <p:cNvPr id="26" name="Text Placeholder 25">
            <a:extLst>
              <a:ext uri="{FF2B5EF4-FFF2-40B4-BE49-F238E27FC236}">
                <a16:creationId xmlns:a16="http://schemas.microsoft.com/office/drawing/2014/main" id="{4C7AF2E6-4583-A82C-D5C8-98F983D300D9}"/>
              </a:ext>
            </a:extLst>
          </p:cNvPr>
          <p:cNvSpPr>
            <a:spLocks noGrp="1"/>
          </p:cNvSpPr>
          <p:nvPr>
            <p:ph type="body" sz="quarter" idx="17"/>
          </p:nvPr>
        </p:nvSpPr>
        <p:spPr>
          <a:xfrm>
            <a:off x="551997" y="2693498"/>
            <a:ext cx="11113402" cy="1093326"/>
          </a:xfrm>
        </p:spPr>
        <p:txBody>
          <a:bodyPr/>
          <a:lstStyle/>
          <a:p>
            <a:r>
              <a:rPr lang="en-US" dirty="0">
                <a:ea typeface="+mn-lt"/>
                <a:cs typeface="+mn-lt"/>
              </a:rPr>
              <a:t>Most schools were rated strong for assessment implementation, but there were more differences in curricula and professional development ratings across schools.</a:t>
            </a:r>
          </a:p>
          <a:p>
            <a:endParaRPr lang="en-US" dirty="0"/>
          </a:p>
        </p:txBody>
      </p:sp>
      <p:sp>
        <p:nvSpPr>
          <p:cNvPr id="28" name="Text Placeholder 27">
            <a:extLst>
              <a:ext uri="{FF2B5EF4-FFF2-40B4-BE49-F238E27FC236}">
                <a16:creationId xmlns:a16="http://schemas.microsoft.com/office/drawing/2014/main" id="{7EACEDCD-FAF9-F714-0154-CB9CD6D76E90}"/>
              </a:ext>
            </a:extLst>
          </p:cNvPr>
          <p:cNvSpPr>
            <a:spLocks noGrp="1"/>
          </p:cNvSpPr>
          <p:nvPr>
            <p:ph type="body" sz="quarter" idx="21"/>
          </p:nvPr>
        </p:nvSpPr>
        <p:spPr/>
        <p:txBody>
          <a:bodyPr/>
          <a:lstStyle/>
          <a:p>
            <a:endParaRPr lang="en-US"/>
          </a:p>
        </p:txBody>
      </p:sp>
      <p:sp>
        <p:nvSpPr>
          <p:cNvPr id="9" name="Text Placeholder 8">
            <a:extLst>
              <a:ext uri="{FF2B5EF4-FFF2-40B4-BE49-F238E27FC236}">
                <a16:creationId xmlns:a16="http://schemas.microsoft.com/office/drawing/2014/main" id="{4C2DC8B3-2B4B-47BA-8E83-B1A25A22AA21}"/>
              </a:ext>
            </a:extLst>
          </p:cNvPr>
          <p:cNvSpPr>
            <a:spLocks noGrp="1"/>
          </p:cNvSpPr>
          <p:nvPr>
            <p:ph type="body" sz="quarter" idx="22"/>
          </p:nvPr>
        </p:nvSpPr>
        <p:spPr>
          <a:xfrm>
            <a:off x="539299" y="2036397"/>
            <a:ext cx="11113402" cy="330804"/>
          </a:xfrm>
        </p:spPr>
        <p:txBody>
          <a:bodyPr/>
          <a:lstStyle/>
          <a:p>
            <a:r>
              <a:rPr lang="en-US" sz="1800"/>
              <a:t>Data on Science of Reading implementation</a:t>
            </a:r>
          </a:p>
        </p:txBody>
      </p:sp>
      <p:pic>
        <p:nvPicPr>
          <p:cNvPr id="15" name="Picture 14">
            <a:extLst>
              <a:ext uri="{FF2B5EF4-FFF2-40B4-BE49-F238E27FC236}">
                <a16:creationId xmlns:a16="http://schemas.microsoft.com/office/drawing/2014/main" id="{FE8D9532-BE9D-D6C8-AE02-4D43ADA78692}"/>
              </a:ext>
            </a:extLst>
          </p:cNvPr>
          <p:cNvPicPr>
            <a:picLocks noChangeAspect="1"/>
          </p:cNvPicPr>
          <p:nvPr/>
        </p:nvPicPr>
        <p:blipFill>
          <a:blip r:embed="rId3">
            <a:extLst>
              <a:ext uri="{28A0092B-C50C-407E-A947-70E740481C1C}">
                <a14:useLocalDpi xmlns:a14="http://schemas.microsoft.com/office/drawing/2010/main" val="0"/>
              </a:ext>
            </a:extLst>
          </a:blip>
          <a:srcRect l="5594" t="5349" r="3013" b="15788"/>
          <a:stretch>
            <a:fillRect/>
          </a:stretch>
        </p:blipFill>
        <p:spPr bwMode="auto">
          <a:xfrm>
            <a:off x="539299" y="3926939"/>
            <a:ext cx="2879845" cy="1828800"/>
          </a:xfrm>
          <a:prstGeom prst="rect">
            <a:avLst/>
          </a:prstGeom>
          <a:ln w="28575" cap="flat" cmpd="sng" algn="ctr">
            <a:solidFill>
              <a:schemeClr val="accent1"/>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xtLst>
            <a:ext uri="{53640926-AAD7-44D8-BBD7-CCE9431645EC}">
              <a14:shadowObscured xmlns:a14="http://schemas.microsoft.com/office/drawing/2010/main"/>
            </a:ext>
          </a:extLst>
        </p:spPr>
      </p:pic>
      <p:pic>
        <p:nvPicPr>
          <p:cNvPr id="17" name="Picture 16">
            <a:extLst>
              <a:ext uri="{FF2B5EF4-FFF2-40B4-BE49-F238E27FC236}">
                <a16:creationId xmlns:a16="http://schemas.microsoft.com/office/drawing/2014/main" id="{FE37E7FC-7423-F1F8-1247-FAE490BBC74F}"/>
              </a:ext>
            </a:extLst>
          </p:cNvPr>
          <p:cNvPicPr>
            <a:picLocks noChangeAspect="1"/>
          </p:cNvPicPr>
          <p:nvPr/>
        </p:nvPicPr>
        <p:blipFill>
          <a:blip r:embed="rId4">
            <a:extLst>
              <a:ext uri="{28A0092B-C50C-407E-A947-70E740481C1C}">
                <a14:useLocalDpi xmlns:a14="http://schemas.microsoft.com/office/drawing/2010/main" val="0"/>
              </a:ext>
            </a:extLst>
          </a:blip>
          <a:srcRect l="5242" t="5349" r="3365" b="15788"/>
          <a:stretch>
            <a:fillRect/>
          </a:stretch>
        </p:blipFill>
        <p:spPr bwMode="auto">
          <a:xfrm>
            <a:off x="4245276" y="3926939"/>
            <a:ext cx="2879843" cy="1828800"/>
          </a:xfrm>
          <a:prstGeom prst="rect">
            <a:avLst/>
          </a:prstGeom>
          <a:ln w="28575" cap="flat" cmpd="sng" algn="ctr">
            <a:solidFill>
              <a:schemeClr val="accent1"/>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xtLst>
            <a:ext uri="{53640926-AAD7-44D8-BBD7-CCE9431645EC}">
              <a14:shadowObscured xmlns:a14="http://schemas.microsoft.com/office/drawing/2010/main"/>
            </a:ext>
          </a:extLst>
        </p:spPr>
      </p:pic>
      <p:pic>
        <p:nvPicPr>
          <p:cNvPr id="19" name="Picture 18">
            <a:extLst>
              <a:ext uri="{FF2B5EF4-FFF2-40B4-BE49-F238E27FC236}">
                <a16:creationId xmlns:a16="http://schemas.microsoft.com/office/drawing/2014/main" id="{057014C7-8E8D-92B0-E071-64001AC6D3DD}"/>
              </a:ext>
            </a:extLst>
          </p:cNvPr>
          <p:cNvPicPr>
            <a:picLocks noChangeAspect="1"/>
          </p:cNvPicPr>
          <p:nvPr/>
        </p:nvPicPr>
        <p:blipFill>
          <a:blip r:embed="rId5">
            <a:extLst>
              <a:ext uri="{28A0092B-C50C-407E-A947-70E740481C1C}">
                <a14:useLocalDpi xmlns:a14="http://schemas.microsoft.com/office/drawing/2010/main" val="0"/>
              </a:ext>
            </a:extLst>
          </a:blip>
          <a:srcRect l="4891" t="5904" r="2875" b="15233"/>
          <a:stretch>
            <a:fillRect/>
          </a:stretch>
        </p:blipFill>
        <p:spPr bwMode="auto">
          <a:xfrm>
            <a:off x="8070960" y="3953383"/>
            <a:ext cx="2906416" cy="1828800"/>
          </a:xfrm>
          <a:prstGeom prst="rect">
            <a:avLst/>
          </a:prstGeom>
          <a:ln w="28575" cap="flat" cmpd="sng" algn="ctr">
            <a:solidFill>
              <a:schemeClr val="accent1"/>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xtLst>
            <a:ext uri="{53640926-AAD7-44D8-BBD7-CCE9431645EC}">
              <a14:shadowObscured xmlns:a14="http://schemas.microsoft.com/office/drawing/2010/main"/>
            </a:ext>
          </a:extLst>
        </p:spPr>
      </p:pic>
      <p:sp>
        <p:nvSpPr>
          <p:cNvPr id="22" name="Content Placeholder 4">
            <a:extLst>
              <a:ext uri="{FF2B5EF4-FFF2-40B4-BE49-F238E27FC236}">
                <a16:creationId xmlns:a16="http://schemas.microsoft.com/office/drawing/2014/main" id="{EEFDF22C-9BF4-87F6-8D6A-142E0A2D0177}"/>
              </a:ext>
            </a:extLst>
          </p:cNvPr>
          <p:cNvSpPr txBox="1">
            <a:spLocks/>
          </p:cNvSpPr>
          <p:nvPr/>
        </p:nvSpPr>
        <p:spPr>
          <a:xfrm>
            <a:off x="467154" y="3575217"/>
            <a:ext cx="3726843" cy="25543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300" b="1">
                <a:solidFill>
                  <a:schemeClr val="tx1"/>
                </a:solidFill>
                <a:ea typeface="Calibri" panose="020F0502020204030204" pitchFamily="34" charset="0"/>
                <a:cs typeface="Arial" panose="020B0604020202020204" pitchFamily="34" charset="0"/>
              </a:rPr>
              <a:t>Assessment implementation ratings</a:t>
            </a:r>
          </a:p>
        </p:txBody>
      </p:sp>
      <p:pic>
        <p:nvPicPr>
          <p:cNvPr id="30" name="Picture 29">
            <a:extLst>
              <a:ext uri="{FF2B5EF4-FFF2-40B4-BE49-F238E27FC236}">
                <a16:creationId xmlns:a16="http://schemas.microsoft.com/office/drawing/2014/main" id="{69B38B9B-41EF-256F-3B48-E81209422263}"/>
              </a:ext>
            </a:extLst>
          </p:cNvPr>
          <p:cNvPicPr>
            <a:picLocks noChangeAspect="1"/>
          </p:cNvPicPr>
          <p:nvPr/>
        </p:nvPicPr>
        <p:blipFill>
          <a:blip r:embed="rId3">
            <a:extLst>
              <a:ext uri="{28A0092B-C50C-407E-A947-70E740481C1C}">
                <a14:useLocalDpi xmlns:a14="http://schemas.microsoft.com/office/drawing/2010/main" val="0"/>
              </a:ext>
            </a:extLst>
          </a:blip>
          <a:srcRect l="5432" t="88665" r="4274" b="4035"/>
          <a:stretch>
            <a:fillRect/>
          </a:stretch>
        </p:blipFill>
        <p:spPr>
          <a:xfrm>
            <a:off x="1954469" y="6052368"/>
            <a:ext cx="8276148" cy="492345"/>
          </a:xfrm>
          <a:prstGeom prst="rect">
            <a:avLst/>
          </a:prstGeom>
        </p:spPr>
      </p:pic>
      <p:sp>
        <p:nvSpPr>
          <p:cNvPr id="32" name="Content Placeholder 4">
            <a:extLst>
              <a:ext uri="{FF2B5EF4-FFF2-40B4-BE49-F238E27FC236}">
                <a16:creationId xmlns:a16="http://schemas.microsoft.com/office/drawing/2014/main" id="{460667CB-8942-C68E-4292-15D58F3B6537}"/>
              </a:ext>
            </a:extLst>
          </p:cNvPr>
          <p:cNvSpPr txBox="1">
            <a:spLocks/>
          </p:cNvSpPr>
          <p:nvPr/>
        </p:nvSpPr>
        <p:spPr>
          <a:xfrm>
            <a:off x="4245276" y="3575217"/>
            <a:ext cx="3726843" cy="255436"/>
          </a:xfrm>
          <a:prstGeom prst="rect">
            <a:avLst/>
          </a:prstGeom>
        </p:spPr>
        <p:txBody>
          <a:bodyPr vert="horz" lIns="0" tIns="0" rIns="0" bIns="0" rtlCol="0">
            <a:noAutofit/>
          </a:bodyPr>
          <a:lstStyle>
            <a:lvl1pPr marL="457200" indent="-457200" algn="l" defTabSz="1828800" rtl="0" eaLnBrk="1" latinLnBrk="0" hangingPunct="1">
              <a:lnSpc>
                <a:spcPct val="100000"/>
              </a:lnSpc>
              <a:spcBef>
                <a:spcPts val="2000"/>
              </a:spcBef>
              <a:buFont typeface="Arial" panose="020B0604020202020204" pitchFamily="34" charset="0"/>
              <a:buChar char="•"/>
              <a:defRPr sz="4000" kern="1200">
                <a:solidFill>
                  <a:schemeClr val="accent4"/>
                </a:solidFill>
                <a:latin typeface="+mn-lt"/>
                <a:ea typeface="+mn-ea"/>
                <a:cs typeface="+mn-cs"/>
              </a:defRPr>
            </a:lvl1pPr>
            <a:lvl2pPr marL="969264" indent="-457200" algn="l" defTabSz="1828800" rtl="0" eaLnBrk="1" latinLnBrk="0" hangingPunct="1">
              <a:lnSpc>
                <a:spcPct val="100000"/>
              </a:lnSpc>
              <a:spcBef>
                <a:spcPts val="800"/>
              </a:spcBef>
              <a:buClr>
                <a:schemeClr val="accent4"/>
              </a:buClr>
              <a:buSzPct val="100000"/>
              <a:buFont typeface="Arial Black" panose="020B0A04020102020204" pitchFamily="34" charset="0"/>
              <a:buChar char="–"/>
              <a:defRPr sz="4000" kern="1200">
                <a:solidFill>
                  <a:schemeClr val="accent4"/>
                </a:solidFill>
                <a:latin typeface="+mn-lt"/>
                <a:ea typeface="+mn-ea"/>
                <a:cs typeface="+mn-cs"/>
              </a:defRPr>
            </a:lvl2pPr>
            <a:lvl3pPr marL="1426464" indent="-457200" algn="l" defTabSz="1828800" rtl="0" eaLnBrk="1" latinLnBrk="0" hangingPunct="1">
              <a:lnSpc>
                <a:spcPct val="100000"/>
              </a:lnSpc>
              <a:spcBef>
                <a:spcPts val="800"/>
              </a:spcBef>
              <a:buFont typeface="Wingdings" panose="05000000000000000000" pitchFamily="2" charset="2"/>
              <a:buChar char="§"/>
              <a:defRPr sz="4000" kern="1200">
                <a:solidFill>
                  <a:schemeClr val="accent4"/>
                </a:solidFill>
                <a:latin typeface="+mn-lt"/>
                <a:ea typeface="+mn-ea"/>
                <a:cs typeface="+mn-cs"/>
              </a:defRPr>
            </a:lvl3pPr>
            <a:lvl4pPr marL="1883664" indent="-685800" algn="l" defTabSz="1828800" rtl="0" eaLnBrk="1" latinLnBrk="0" hangingPunct="1">
              <a:lnSpc>
                <a:spcPct val="100000"/>
              </a:lnSpc>
              <a:spcBef>
                <a:spcPts val="800"/>
              </a:spcBef>
              <a:buClr>
                <a:schemeClr val="accent4"/>
              </a:buClr>
              <a:buSzPct val="60000"/>
              <a:buFont typeface="Courier New" panose="02070309020205020404" pitchFamily="49" charset="0"/>
              <a:buChar char="o"/>
              <a:defRPr sz="4000" kern="1200">
                <a:solidFill>
                  <a:schemeClr val="accent4"/>
                </a:solidFill>
                <a:latin typeface="+mn-lt"/>
                <a:ea typeface="+mn-ea"/>
                <a:cs typeface="+mn-cs"/>
              </a:defRPr>
            </a:lvl4pPr>
            <a:lvl5pPr marL="1883664" indent="0" algn="l" defTabSz="1828800" rtl="0" eaLnBrk="1" latinLnBrk="0" hangingPunct="1">
              <a:lnSpc>
                <a:spcPct val="100000"/>
              </a:lnSpc>
              <a:spcBef>
                <a:spcPts val="800"/>
              </a:spcBef>
              <a:buFontTx/>
              <a:buNone/>
              <a:defRPr sz="4000" kern="1200">
                <a:solidFill>
                  <a:schemeClr val="accent4"/>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0" indent="0">
              <a:buNone/>
            </a:pPr>
            <a:r>
              <a:rPr lang="en-US" sz="1300" b="1">
                <a:solidFill>
                  <a:schemeClr val="tx1"/>
                </a:solidFill>
                <a:ea typeface="Calibri" panose="020F0502020204030204" pitchFamily="34" charset="0"/>
                <a:cs typeface="Arial" panose="020B0604020202020204" pitchFamily="34" charset="0"/>
              </a:rPr>
              <a:t>Curricula implementation ratings</a:t>
            </a:r>
          </a:p>
        </p:txBody>
      </p:sp>
      <p:sp>
        <p:nvSpPr>
          <p:cNvPr id="34" name="Content Placeholder 4">
            <a:extLst>
              <a:ext uri="{FF2B5EF4-FFF2-40B4-BE49-F238E27FC236}">
                <a16:creationId xmlns:a16="http://schemas.microsoft.com/office/drawing/2014/main" id="{28CA841A-DF6F-68AE-CAF2-25E9A33C80A0}"/>
              </a:ext>
            </a:extLst>
          </p:cNvPr>
          <p:cNvSpPr txBox="1">
            <a:spLocks/>
          </p:cNvSpPr>
          <p:nvPr/>
        </p:nvSpPr>
        <p:spPr>
          <a:xfrm>
            <a:off x="8023399" y="3593605"/>
            <a:ext cx="3974637" cy="237048"/>
          </a:xfrm>
          <a:prstGeom prst="rect">
            <a:avLst/>
          </a:prstGeom>
        </p:spPr>
        <p:txBody>
          <a:bodyPr vert="horz" lIns="0" tIns="0" rIns="0" bIns="0" rtlCol="0">
            <a:noAutofit/>
          </a:bodyPr>
          <a:lstStyle>
            <a:lvl1pPr marL="457200" indent="-457200" algn="l" defTabSz="1828800" rtl="0" eaLnBrk="1" latinLnBrk="0" hangingPunct="1">
              <a:lnSpc>
                <a:spcPct val="100000"/>
              </a:lnSpc>
              <a:spcBef>
                <a:spcPts val="2000"/>
              </a:spcBef>
              <a:buFont typeface="Arial" panose="020B0604020202020204" pitchFamily="34" charset="0"/>
              <a:buChar char="•"/>
              <a:defRPr sz="4000" kern="1200">
                <a:solidFill>
                  <a:schemeClr val="accent4"/>
                </a:solidFill>
                <a:latin typeface="+mn-lt"/>
                <a:ea typeface="+mn-ea"/>
                <a:cs typeface="+mn-cs"/>
              </a:defRPr>
            </a:lvl1pPr>
            <a:lvl2pPr marL="969264" indent="-457200" algn="l" defTabSz="1828800" rtl="0" eaLnBrk="1" latinLnBrk="0" hangingPunct="1">
              <a:lnSpc>
                <a:spcPct val="100000"/>
              </a:lnSpc>
              <a:spcBef>
                <a:spcPts val="800"/>
              </a:spcBef>
              <a:buClr>
                <a:schemeClr val="accent4"/>
              </a:buClr>
              <a:buSzPct val="100000"/>
              <a:buFont typeface="Arial Black" panose="020B0A04020102020204" pitchFamily="34" charset="0"/>
              <a:buChar char="–"/>
              <a:defRPr sz="4000" kern="1200">
                <a:solidFill>
                  <a:schemeClr val="accent4"/>
                </a:solidFill>
                <a:latin typeface="+mn-lt"/>
                <a:ea typeface="+mn-ea"/>
                <a:cs typeface="+mn-cs"/>
              </a:defRPr>
            </a:lvl2pPr>
            <a:lvl3pPr marL="1426464" indent="-457200" algn="l" defTabSz="1828800" rtl="0" eaLnBrk="1" latinLnBrk="0" hangingPunct="1">
              <a:lnSpc>
                <a:spcPct val="100000"/>
              </a:lnSpc>
              <a:spcBef>
                <a:spcPts val="800"/>
              </a:spcBef>
              <a:buFont typeface="Wingdings" panose="05000000000000000000" pitchFamily="2" charset="2"/>
              <a:buChar char="§"/>
              <a:defRPr sz="4000" kern="1200">
                <a:solidFill>
                  <a:schemeClr val="accent4"/>
                </a:solidFill>
                <a:latin typeface="+mn-lt"/>
                <a:ea typeface="+mn-ea"/>
                <a:cs typeface="+mn-cs"/>
              </a:defRPr>
            </a:lvl3pPr>
            <a:lvl4pPr marL="1883664" indent="-685800" algn="l" defTabSz="1828800" rtl="0" eaLnBrk="1" latinLnBrk="0" hangingPunct="1">
              <a:lnSpc>
                <a:spcPct val="100000"/>
              </a:lnSpc>
              <a:spcBef>
                <a:spcPts val="800"/>
              </a:spcBef>
              <a:buClr>
                <a:schemeClr val="accent4"/>
              </a:buClr>
              <a:buSzPct val="60000"/>
              <a:buFont typeface="Courier New" panose="02070309020205020404" pitchFamily="49" charset="0"/>
              <a:buChar char="o"/>
              <a:defRPr sz="4000" kern="1200">
                <a:solidFill>
                  <a:schemeClr val="accent4"/>
                </a:solidFill>
                <a:latin typeface="+mn-lt"/>
                <a:ea typeface="+mn-ea"/>
                <a:cs typeface="+mn-cs"/>
              </a:defRPr>
            </a:lvl4pPr>
            <a:lvl5pPr marL="1883664" indent="0" algn="l" defTabSz="1828800" rtl="0" eaLnBrk="1" latinLnBrk="0" hangingPunct="1">
              <a:lnSpc>
                <a:spcPct val="100000"/>
              </a:lnSpc>
              <a:spcBef>
                <a:spcPts val="800"/>
              </a:spcBef>
              <a:buFontTx/>
              <a:buNone/>
              <a:defRPr sz="4000" kern="1200">
                <a:solidFill>
                  <a:schemeClr val="accent4"/>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0" indent="0">
              <a:buNone/>
            </a:pPr>
            <a:r>
              <a:rPr lang="en-US" sz="1300" b="1">
                <a:solidFill>
                  <a:schemeClr val="tx1"/>
                </a:solidFill>
                <a:ea typeface="Calibri" panose="020F0502020204030204" pitchFamily="34" charset="0"/>
                <a:cs typeface="Arial" panose="020B0604020202020204" pitchFamily="34" charset="0"/>
              </a:rPr>
              <a:t>Professional development implementation ratings</a:t>
            </a:r>
          </a:p>
        </p:txBody>
      </p:sp>
      <p:sp>
        <p:nvSpPr>
          <p:cNvPr id="35" name="Text Placeholder 2">
            <a:extLst>
              <a:ext uri="{FF2B5EF4-FFF2-40B4-BE49-F238E27FC236}">
                <a16:creationId xmlns:a16="http://schemas.microsoft.com/office/drawing/2014/main" id="{008683E0-5B57-9223-4410-8DA98F9AA229}"/>
              </a:ext>
            </a:extLst>
          </p:cNvPr>
          <p:cNvSpPr>
            <a:spLocks noGrp="1"/>
          </p:cNvSpPr>
          <p:nvPr>
            <p:ph type="body" sz="quarter" idx="20"/>
          </p:nvPr>
        </p:nvSpPr>
        <p:spPr>
          <a:xfrm>
            <a:off x="935038" y="525463"/>
            <a:ext cx="5825980" cy="308007"/>
          </a:xfrm>
        </p:spPr>
        <p:txBody>
          <a:bodyPr/>
          <a:lstStyle/>
          <a:p>
            <a:r>
              <a:rPr lang="en-US" dirty="0"/>
              <a:t>Beyond Compliance: Building Literacy Capacity Through Data Insights and Evidence-Based Supports</a:t>
            </a:r>
          </a:p>
          <a:p>
            <a:endParaRPr lang="en-US" dirty="0"/>
          </a:p>
        </p:txBody>
      </p:sp>
    </p:spTree>
    <p:extLst>
      <p:ext uri="{BB962C8B-B14F-4D97-AF65-F5344CB8AC3E}">
        <p14:creationId xmlns:p14="http://schemas.microsoft.com/office/powerpoint/2010/main" val="35874696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6FC32-6581-BC99-3B1C-9232898227E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C5625B55-949B-88EA-FB21-1BA2AEA39E04}"/>
              </a:ext>
            </a:extLst>
          </p:cNvPr>
          <p:cNvSpPr>
            <a:spLocks noGrp="1"/>
          </p:cNvSpPr>
          <p:nvPr>
            <p:ph type="title"/>
          </p:nvPr>
        </p:nvSpPr>
        <p:spPr/>
        <p:txBody>
          <a:bodyPr>
            <a:normAutofit fontScale="90000"/>
          </a:bodyPr>
          <a:lstStyle/>
          <a:p>
            <a:r>
              <a:rPr lang="en-US" dirty="0"/>
              <a:t>Deeper insights </a:t>
            </a:r>
          </a:p>
        </p:txBody>
      </p:sp>
      <p:sp>
        <p:nvSpPr>
          <p:cNvPr id="26" name="Text Placeholder 25">
            <a:extLst>
              <a:ext uri="{FF2B5EF4-FFF2-40B4-BE49-F238E27FC236}">
                <a16:creationId xmlns:a16="http://schemas.microsoft.com/office/drawing/2014/main" id="{6A1B891B-91D5-6E3D-3BC0-F9719DCEDD0D}"/>
              </a:ext>
            </a:extLst>
          </p:cNvPr>
          <p:cNvSpPr>
            <a:spLocks noGrp="1"/>
          </p:cNvSpPr>
          <p:nvPr>
            <p:ph type="body" sz="quarter" idx="17"/>
          </p:nvPr>
        </p:nvSpPr>
        <p:spPr>
          <a:xfrm>
            <a:off x="551996" y="3155540"/>
            <a:ext cx="4918637" cy="2803900"/>
          </a:xfrm>
        </p:spPr>
        <p:txBody>
          <a:bodyPr>
            <a:normAutofit/>
          </a:bodyPr>
          <a:lstStyle/>
          <a:p>
            <a:pPr marL="285750" indent="-285750">
              <a:buFont typeface="Arial" panose="020B0604020202020204" pitchFamily="34" charset="0"/>
              <a:buChar char="•"/>
            </a:pPr>
            <a:r>
              <a:rPr lang="en-US" sz="2000" dirty="0"/>
              <a:t>While student demographics and economic resources play a role, they do not fully determine outcomes. </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Schools that are similar in some ways produce different results, suggesting that additional factors are shaping early literacy success.</a:t>
            </a:r>
          </a:p>
          <a:p>
            <a:endParaRPr lang="en-US" dirty="0"/>
          </a:p>
        </p:txBody>
      </p:sp>
      <p:sp>
        <p:nvSpPr>
          <p:cNvPr id="28" name="Text Placeholder 27">
            <a:extLst>
              <a:ext uri="{FF2B5EF4-FFF2-40B4-BE49-F238E27FC236}">
                <a16:creationId xmlns:a16="http://schemas.microsoft.com/office/drawing/2014/main" id="{AC443357-F76A-923D-0611-4D7A0A19FA16}"/>
              </a:ext>
            </a:extLst>
          </p:cNvPr>
          <p:cNvSpPr>
            <a:spLocks noGrp="1"/>
          </p:cNvSpPr>
          <p:nvPr>
            <p:ph type="body" sz="quarter" idx="21"/>
          </p:nvPr>
        </p:nvSpPr>
        <p:spPr/>
        <p:txBody>
          <a:bodyPr/>
          <a:lstStyle/>
          <a:p>
            <a:endParaRPr lang="en-US"/>
          </a:p>
        </p:txBody>
      </p:sp>
      <p:sp>
        <p:nvSpPr>
          <p:cNvPr id="9" name="Text Placeholder 8">
            <a:extLst>
              <a:ext uri="{FF2B5EF4-FFF2-40B4-BE49-F238E27FC236}">
                <a16:creationId xmlns:a16="http://schemas.microsoft.com/office/drawing/2014/main" id="{B3BA43F3-259E-C2F1-F01A-A8C08BCC8776}"/>
              </a:ext>
            </a:extLst>
          </p:cNvPr>
          <p:cNvSpPr>
            <a:spLocks noGrp="1"/>
          </p:cNvSpPr>
          <p:nvPr>
            <p:ph type="body" sz="quarter" idx="22"/>
          </p:nvPr>
        </p:nvSpPr>
        <p:spPr>
          <a:xfrm>
            <a:off x="551997" y="2169017"/>
            <a:ext cx="4470851" cy="541261"/>
          </a:xfrm>
        </p:spPr>
        <p:txBody>
          <a:bodyPr/>
          <a:lstStyle/>
          <a:p>
            <a:r>
              <a:rPr lang="en-US" sz="1800" dirty="0"/>
              <a:t>Insights from Grade 3 ELA</a:t>
            </a:r>
            <a:endParaRPr lang="en-US" sz="1800" dirty="0">
              <a:cs typeface="Segoe UI"/>
            </a:endParaRPr>
          </a:p>
        </p:txBody>
      </p:sp>
      <p:sp>
        <p:nvSpPr>
          <p:cNvPr id="35" name="Text Placeholder 2">
            <a:extLst>
              <a:ext uri="{FF2B5EF4-FFF2-40B4-BE49-F238E27FC236}">
                <a16:creationId xmlns:a16="http://schemas.microsoft.com/office/drawing/2014/main" id="{41CC2892-1A1B-035F-D0F5-BAB7279B3161}"/>
              </a:ext>
            </a:extLst>
          </p:cNvPr>
          <p:cNvSpPr>
            <a:spLocks noGrp="1"/>
          </p:cNvSpPr>
          <p:nvPr>
            <p:ph type="body" sz="quarter" idx="20"/>
          </p:nvPr>
        </p:nvSpPr>
        <p:spPr>
          <a:xfrm>
            <a:off x="935038" y="525463"/>
            <a:ext cx="5825980" cy="308007"/>
          </a:xfrm>
        </p:spPr>
        <p:txBody>
          <a:bodyPr/>
          <a:lstStyle/>
          <a:p>
            <a:r>
              <a:rPr lang="en-US" dirty="0"/>
              <a:t>Beyond Compliance: Building Literacy Capacity Through Data Insights and Evidence-Based Supports</a:t>
            </a:r>
          </a:p>
          <a:p>
            <a:endParaRPr lang="en-US" dirty="0"/>
          </a:p>
        </p:txBody>
      </p:sp>
      <p:pic>
        <p:nvPicPr>
          <p:cNvPr id="2" name="Picture 1">
            <a:extLst>
              <a:ext uri="{FF2B5EF4-FFF2-40B4-BE49-F238E27FC236}">
                <a16:creationId xmlns:a16="http://schemas.microsoft.com/office/drawing/2014/main" id="{65824786-C211-758B-0F22-3150D5C9A16C}"/>
              </a:ext>
            </a:extLst>
          </p:cNvPr>
          <p:cNvPicPr>
            <a:picLocks noChangeAspect="1"/>
          </p:cNvPicPr>
          <p:nvPr/>
        </p:nvPicPr>
        <p:blipFill>
          <a:blip r:embed="rId3" cstate="print">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l="13194" t="4621" r="11400" b="28246"/>
          <a:stretch>
            <a:fillRect/>
          </a:stretch>
        </p:blipFill>
        <p:spPr bwMode="auto">
          <a:xfrm>
            <a:off x="5843246" y="1284309"/>
            <a:ext cx="5393056" cy="3491540"/>
          </a:xfrm>
          <a:prstGeom prst="rect">
            <a:avLst/>
          </a:prstGeom>
          <a:ln w="9525" cap="flat" cmpd="sng" algn="ctr">
            <a:no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xtLst>
            <a:ext uri="{53640926-AAD7-44D8-BBD7-CCE9431645EC}">
              <a14:shadowObscured xmlns:a14="http://schemas.microsoft.com/office/drawing/2010/main"/>
            </a:ext>
          </a:extLst>
        </p:spPr>
      </p:pic>
      <p:pic>
        <p:nvPicPr>
          <p:cNvPr id="4" name="Picture 3">
            <a:extLst>
              <a:ext uri="{FF2B5EF4-FFF2-40B4-BE49-F238E27FC236}">
                <a16:creationId xmlns:a16="http://schemas.microsoft.com/office/drawing/2014/main" id="{DBFB5E9A-644E-16B8-B603-62AEA544B579}"/>
              </a:ext>
            </a:extLst>
          </p:cNvPr>
          <p:cNvPicPr>
            <a:picLocks noChangeAspect="1"/>
          </p:cNvPicPr>
          <p:nvPr/>
        </p:nvPicPr>
        <p:blipFill>
          <a:blip r:embed="rId3" cstate="print">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l="26956" t="78647" r="24906" b="13365"/>
          <a:stretch>
            <a:fillRect/>
          </a:stretch>
        </p:blipFill>
        <p:spPr bwMode="auto">
          <a:xfrm>
            <a:off x="6449621" y="5154643"/>
            <a:ext cx="4405775" cy="531593"/>
          </a:xfrm>
          <a:prstGeom prst="rect">
            <a:avLst/>
          </a:prstGeom>
          <a:ln w="9525" cap="flat" cmpd="sng" algn="ctr">
            <a:no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xtLst>
            <a:ext uri="{53640926-AAD7-44D8-BBD7-CCE9431645EC}">
              <a14:shadowObscured xmlns:a14="http://schemas.microsoft.com/office/drawing/2010/main"/>
            </a:ext>
          </a:extLst>
        </p:spPr>
      </p:pic>
      <p:pic>
        <p:nvPicPr>
          <p:cNvPr id="6" name="Picture 5">
            <a:extLst>
              <a:ext uri="{FF2B5EF4-FFF2-40B4-BE49-F238E27FC236}">
                <a16:creationId xmlns:a16="http://schemas.microsoft.com/office/drawing/2014/main" id="{00CBF56A-FF69-15F4-62BC-5FAC31F95D0F}"/>
              </a:ext>
            </a:extLst>
          </p:cNvPr>
          <p:cNvPicPr>
            <a:picLocks noChangeAspect="1"/>
          </p:cNvPicPr>
          <p:nvPr/>
        </p:nvPicPr>
        <p:blipFill>
          <a:blip r:embed="rId3" cstate="print">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l="26956" t="90424" r="24906" b="1589"/>
          <a:stretch>
            <a:fillRect/>
          </a:stretch>
        </p:blipFill>
        <p:spPr bwMode="auto">
          <a:xfrm>
            <a:off x="6449621" y="6066039"/>
            <a:ext cx="4405775" cy="531594"/>
          </a:xfrm>
          <a:prstGeom prst="rect">
            <a:avLst/>
          </a:prstGeom>
          <a:ln w="9525" cap="flat" cmpd="sng" algn="ctr">
            <a:no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xtLst>
            <a:ext uri="{53640926-AAD7-44D8-BBD7-CCE9431645EC}">
              <a14:shadowObscured xmlns:a14="http://schemas.microsoft.com/office/drawing/2010/main"/>
            </a:ext>
          </a:extLst>
        </p:spPr>
      </p:pic>
      <p:sp>
        <p:nvSpPr>
          <p:cNvPr id="10" name="Content Placeholder 4">
            <a:extLst>
              <a:ext uri="{FF2B5EF4-FFF2-40B4-BE49-F238E27FC236}">
                <a16:creationId xmlns:a16="http://schemas.microsoft.com/office/drawing/2014/main" id="{8D26F74F-F903-7EBE-00EF-B3145A3FBB99}"/>
              </a:ext>
            </a:extLst>
          </p:cNvPr>
          <p:cNvSpPr txBox="1">
            <a:spLocks/>
          </p:cNvSpPr>
          <p:nvPr/>
        </p:nvSpPr>
        <p:spPr>
          <a:xfrm>
            <a:off x="6666211" y="4881439"/>
            <a:ext cx="3726843" cy="25543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300" b="1" dirty="0">
                <a:solidFill>
                  <a:schemeClr val="tx1"/>
                </a:solidFill>
                <a:ea typeface="Calibri" panose="020F0502020204030204" pitchFamily="34" charset="0"/>
                <a:cs typeface="Arial" panose="020B0604020202020204" pitchFamily="34" charset="0"/>
              </a:rPr>
              <a:t>Outperforming Schools</a:t>
            </a:r>
          </a:p>
        </p:txBody>
      </p:sp>
      <p:sp>
        <p:nvSpPr>
          <p:cNvPr id="12" name="Content Placeholder 4">
            <a:extLst>
              <a:ext uri="{FF2B5EF4-FFF2-40B4-BE49-F238E27FC236}">
                <a16:creationId xmlns:a16="http://schemas.microsoft.com/office/drawing/2014/main" id="{72C2448B-4E04-EAE2-773D-334E07236429}"/>
              </a:ext>
            </a:extLst>
          </p:cNvPr>
          <p:cNvSpPr txBox="1">
            <a:spLocks/>
          </p:cNvSpPr>
          <p:nvPr/>
        </p:nvSpPr>
        <p:spPr>
          <a:xfrm>
            <a:off x="6721368" y="5704004"/>
            <a:ext cx="3726843" cy="25543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300" b="1" dirty="0">
                <a:solidFill>
                  <a:schemeClr val="tx1"/>
                </a:solidFill>
                <a:ea typeface="Calibri" panose="020F0502020204030204" pitchFamily="34" charset="0"/>
                <a:cs typeface="Arial" panose="020B0604020202020204" pitchFamily="34" charset="0"/>
              </a:rPr>
              <a:t>Growth Opportunity Schools</a:t>
            </a:r>
          </a:p>
        </p:txBody>
      </p:sp>
    </p:spTree>
    <p:extLst>
      <p:ext uri="{BB962C8B-B14F-4D97-AF65-F5344CB8AC3E}">
        <p14:creationId xmlns:p14="http://schemas.microsoft.com/office/powerpoint/2010/main" val="23043814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FC9E95-8F84-8E5A-3581-EC7D16AFD0EB}"/>
              </a:ext>
            </a:extLst>
          </p:cNvPr>
          <p:cNvSpPr>
            <a:spLocks noGrp="1"/>
          </p:cNvSpPr>
          <p:nvPr>
            <p:ph type="title"/>
          </p:nvPr>
        </p:nvSpPr>
        <p:spPr/>
        <p:txBody>
          <a:bodyPr>
            <a:normAutofit fontScale="90000"/>
          </a:bodyPr>
          <a:lstStyle/>
          <a:p>
            <a:r>
              <a:rPr lang="en-US" b="1">
                <a:latin typeface="+mn-lt"/>
              </a:rPr>
              <a:t>In progress: </a:t>
            </a:r>
            <a:r>
              <a:rPr lang="en-US" b="1"/>
              <a:t>Ac</a:t>
            </a:r>
            <a:r>
              <a:rPr lang="en-US"/>
              <a:t>tionable evidence </a:t>
            </a:r>
          </a:p>
        </p:txBody>
      </p:sp>
      <p:sp>
        <p:nvSpPr>
          <p:cNvPr id="3" name="Text Placeholder 2">
            <a:extLst>
              <a:ext uri="{FF2B5EF4-FFF2-40B4-BE49-F238E27FC236}">
                <a16:creationId xmlns:a16="http://schemas.microsoft.com/office/drawing/2014/main" id="{86CFAAB2-A4DC-8526-9C62-467BD750397A}"/>
              </a:ext>
            </a:extLst>
          </p:cNvPr>
          <p:cNvSpPr>
            <a:spLocks noGrp="1"/>
          </p:cNvSpPr>
          <p:nvPr>
            <p:ph type="body" sz="quarter" idx="17"/>
          </p:nvPr>
        </p:nvSpPr>
        <p:spPr>
          <a:xfrm>
            <a:off x="551997" y="3353588"/>
            <a:ext cx="5824419" cy="2667388"/>
          </a:xfrm>
        </p:spPr>
        <p:txBody>
          <a:bodyPr vert="horz" lIns="0" tIns="0" rIns="0" bIns="0" rtlCol="0" anchor="t">
            <a:normAutofit/>
          </a:bodyPr>
          <a:lstStyle/>
          <a:p>
            <a:pPr marL="285750" indent="-285750">
              <a:buFont typeface="Arial" panose="020B0604020202020204" pitchFamily="34" charset="0"/>
              <a:buChar char="•"/>
            </a:pPr>
            <a:r>
              <a:rPr lang="en-US" sz="2800" dirty="0"/>
              <a:t>Identify </a:t>
            </a:r>
            <a:r>
              <a:rPr lang="en-US" sz="2800" b="1" dirty="0"/>
              <a:t>strategic data collection opportunities </a:t>
            </a:r>
            <a:r>
              <a:rPr lang="en-US" sz="2800" dirty="0"/>
              <a:t>and potential changes to NDDPI’s data collection processes and tools. </a:t>
            </a:r>
          </a:p>
          <a:p>
            <a:pPr marL="285750" indent="-285750">
              <a:buFont typeface="Arial" panose="020B0604020202020204" pitchFamily="34" charset="0"/>
              <a:buChar char="•"/>
            </a:pPr>
            <a:r>
              <a:rPr lang="en-US" sz="2800" dirty="0"/>
              <a:t>Develop </a:t>
            </a:r>
            <a:r>
              <a:rPr lang="en-US" sz="2800" b="1" dirty="0"/>
              <a:t>learning questions </a:t>
            </a:r>
            <a:r>
              <a:rPr lang="en-US" sz="2800" dirty="0"/>
              <a:t>to guide future investigation</a:t>
            </a:r>
          </a:p>
        </p:txBody>
      </p:sp>
      <p:sp>
        <p:nvSpPr>
          <p:cNvPr id="5" name="Text Placeholder 4">
            <a:extLst>
              <a:ext uri="{FF2B5EF4-FFF2-40B4-BE49-F238E27FC236}">
                <a16:creationId xmlns:a16="http://schemas.microsoft.com/office/drawing/2014/main" id="{4EAF4BDB-541D-EA49-45D0-61FCC2EB6FF8}"/>
              </a:ext>
            </a:extLst>
          </p:cNvPr>
          <p:cNvSpPr>
            <a:spLocks noGrp="1"/>
          </p:cNvSpPr>
          <p:nvPr>
            <p:ph type="body" sz="quarter" idx="21"/>
          </p:nvPr>
        </p:nvSpPr>
        <p:spPr/>
        <p:txBody>
          <a:bodyPr/>
          <a:lstStyle/>
          <a:p>
            <a:endParaRPr lang="en-US"/>
          </a:p>
        </p:txBody>
      </p:sp>
      <p:sp>
        <p:nvSpPr>
          <p:cNvPr id="7" name="Text Placeholder 4">
            <a:extLst>
              <a:ext uri="{FF2B5EF4-FFF2-40B4-BE49-F238E27FC236}">
                <a16:creationId xmlns:a16="http://schemas.microsoft.com/office/drawing/2014/main" id="{5F9AB840-9CEF-23AD-256B-82E7B80F947E}"/>
              </a:ext>
            </a:extLst>
          </p:cNvPr>
          <p:cNvSpPr>
            <a:spLocks noGrp="1"/>
          </p:cNvSpPr>
          <p:nvPr>
            <p:ph type="body" sz="quarter" idx="22"/>
          </p:nvPr>
        </p:nvSpPr>
        <p:spPr>
          <a:xfrm>
            <a:off x="552450" y="2214563"/>
            <a:ext cx="10974388" cy="330200"/>
          </a:xfrm>
        </p:spPr>
        <p:txBody>
          <a:bodyPr/>
          <a:lstStyle/>
          <a:p>
            <a:r>
              <a:rPr lang="en-US" sz="2000"/>
              <a:t>Using Our Learning to Guide Feasible change and future research</a:t>
            </a:r>
          </a:p>
        </p:txBody>
      </p:sp>
      <p:sp>
        <p:nvSpPr>
          <p:cNvPr id="8" name="Text Placeholder 2">
            <a:extLst>
              <a:ext uri="{FF2B5EF4-FFF2-40B4-BE49-F238E27FC236}">
                <a16:creationId xmlns:a16="http://schemas.microsoft.com/office/drawing/2014/main" id="{3554A752-D789-D28C-6FE4-E97419A16DF2}"/>
              </a:ext>
            </a:extLst>
          </p:cNvPr>
          <p:cNvSpPr>
            <a:spLocks noGrp="1"/>
          </p:cNvSpPr>
          <p:nvPr>
            <p:ph type="body" sz="quarter" idx="20"/>
          </p:nvPr>
        </p:nvSpPr>
        <p:spPr>
          <a:xfrm>
            <a:off x="935038" y="525463"/>
            <a:ext cx="5839835" cy="254236"/>
          </a:xfrm>
        </p:spPr>
        <p:txBody>
          <a:bodyPr/>
          <a:lstStyle/>
          <a:p>
            <a:r>
              <a:rPr lang="en-US"/>
              <a:t>Beyond Compliance: Building Literacy Capacity Through Data Insights and Evidence-Based Supports</a:t>
            </a:r>
          </a:p>
          <a:p>
            <a:endParaRPr lang="en-US"/>
          </a:p>
        </p:txBody>
      </p:sp>
      <p:sp>
        <p:nvSpPr>
          <p:cNvPr id="6" name="TextBox 5">
            <a:extLst>
              <a:ext uri="{FF2B5EF4-FFF2-40B4-BE49-F238E27FC236}">
                <a16:creationId xmlns:a16="http://schemas.microsoft.com/office/drawing/2014/main" id="{22FA77B6-E27F-C41A-C327-9FEBA0D9705C}"/>
              </a:ext>
            </a:extLst>
          </p:cNvPr>
          <p:cNvSpPr txBox="1"/>
          <p:nvPr/>
        </p:nvSpPr>
        <p:spPr>
          <a:xfrm>
            <a:off x="6774873" y="2797403"/>
            <a:ext cx="4865130" cy="3779758"/>
          </a:xfrm>
          <a:prstGeom prst="roundRect">
            <a:avLst/>
          </a:prstGeom>
        </p:spPr>
        <p:style>
          <a:lnRef idx="3">
            <a:schemeClr val="lt1"/>
          </a:lnRef>
          <a:fillRef idx="1">
            <a:schemeClr val="accent2"/>
          </a:fillRef>
          <a:effectRef idx="1">
            <a:schemeClr val="accent2"/>
          </a:effectRef>
          <a:fontRef idx="minor">
            <a:schemeClr val="lt1"/>
          </a:fontRef>
        </p:style>
        <p:txBody>
          <a:bodyPr wrap="square">
            <a:spAutoFit/>
          </a:bodyPr>
          <a:lstStyle/>
          <a:p>
            <a:pPr lvl="1"/>
            <a:r>
              <a:rPr lang="en-US" sz="1800" b="1" dirty="0"/>
              <a:t>The goals</a:t>
            </a:r>
          </a:p>
          <a:p>
            <a:pPr marL="744538" lvl="2" indent="-287338">
              <a:buFont typeface="Arial" panose="020B0604020202020204" pitchFamily="34" charset="0"/>
              <a:buChar char="•"/>
            </a:pPr>
            <a:r>
              <a:rPr lang="en-US" sz="1800" dirty="0"/>
              <a:t>Remain mindful of reporting and analysis burden</a:t>
            </a:r>
          </a:p>
          <a:p>
            <a:pPr marL="744538" lvl="2" indent="-287338">
              <a:buFont typeface="Arial" panose="020B0604020202020204" pitchFamily="34" charset="0"/>
              <a:buChar char="•"/>
            </a:pPr>
            <a:r>
              <a:rPr lang="en-US" sz="1800" dirty="0"/>
              <a:t>Collect useful data that answers key questions we have about professional development, curriculum, and assessment</a:t>
            </a:r>
          </a:p>
          <a:p>
            <a:pPr marL="744538" lvl="2" indent="-287338">
              <a:buFont typeface="Arial" panose="020B0604020202020204" pitchFamily="34" charset="0"/>
              <a:buChar char="•"/>
            </a:pPr>
            <a:r>
              <a:rPr lang="en-US" sz="1800" dirty="0"/>
              <a:t>Inspire schools to reflect on how they are implementing </a:t>
            </a:r>
          </a:p>
          <a:p>
            <a:pPr lvl="1"/>
            <a:r>
              <a:rPr lang="en-US" sz="1800" b="1" dirty="0"/>
              <a:t>The challenge: </a:t>
            </a:r>
            <a:r>
              <a:rPr lang="en-US" sz="1800" dirty="0"/>
              <a:t>we can only collect things that are specifically noted within the law</a:t>
            </a:r>
          </a:p>
        </p:txBody>
      </p:sp>
    </p:spTree>
    <p:extLst>
      <p:ext uri="{BB962C8B-B14F-4D97-AF65-F5344CB8AC3E}">
        <p14:creationId xmlns:p14="http://schemas.microsoft.com/office/powerpoint/2010/main" val="3164660847"/>
      </p:ext>
    </p:extLst>
  </p:cSld>
  <p:clrMapOvr>
    <a:masterClrMapping/>
  </p:clrMapOvr>
</p:sld>
</file>

<file path=ppt/theme/theme1.xml><?xml version="1.0" encoding="utf-8"?>
<a:theme xmlns:a="http://schemas.openxmlformats.org/drawingml/2006/main" name="Office Theme">
  <a:themeElements>
    <a:clrScheme name="2025 NDDPI">
      <a:dk1>
        <a:srgbClr val="883939"/>
      </a:dk1>
      <a:lt1>
        <a:sysClr val="window" lastClr="FFFFFF"/>
      </a:lt1>
      <a:dk2>
        <a:srgbClr val="0F416B"/>
      </a:dk2>
      <a:lt2>
        <a:srgbClr val="DAD1C8"/>
      </a:lt2>
      <a:accent1>
        <a:srgbClr val="388685"/>
      </a:accent1>
      <a:accent2>
        <a:srgbClr val="0E406A"/>
      </a:accent2>
      <a:accent3>
        <a:srgbClr val="EDBD3D"/>
      </a:accent3>
      <a:accent4>
        <a:srgbClr val="DAD1C8"/>
      </a:accent4>
      <a:accent5>
        <a:srgbClr val="B3BE35"/>
      </a:accent5>
      <a:accent6>
        <a:srgbClr val="883939"/>
      </a:accent6>
      <a:hlink>
        <a:srgbClr val="0F416B"/>
      </a:hlink>
      <a:folHlink>
        <a:srgbClr val="388685"/>
      </a:folHlink>
    </a:clrScheme>
    <a:fontScheme name="Custom 1">
      <a:majorFont>
        <a:latin typeface="Segoe UI Black"/>
        <a:ea typeface=""/>
        <a:cs typeface=""/>
      </a:majorFont>
      <a:minorFont>
        <a:latin typeface="Segoe U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sz="2000" dirty="0" smtClean="0">
            <a:solidFill>
              <a:srgbClr val="000000"/>
            </a:solidFill>
          </a:defRPr>
        </a:defPPr>
      </a:lstStyle>
    </a:txDef>
  </a:objectDefaults>
  <a:extraClrSchemeLst/>
  <a:extLst>
    <a:ext uri="{05A4C25C-085E-4340-85A3-A5531E510DB2}">
      <thm15:themeFamily xmlns:thm15="http://schemas.microsoft.com/office/thememl/2012/main" name="2025NDDPI_2.pptx" id="{EB27E3CA-B812-4A7C-BEC3-49C969549E8C}" vid="{2AACF91B-BC32-4132-99E2-4CAB487158D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a9eb61f9-6bd3-4fbf-9c3e-fa8548aecc56" xsi:nil="true"/>
    <lcf76f155ced4ddcb4097134ff3c332f xmlns="c9e50ef8-b57c-4d81-94ce-1ed262664805" xsi:nil="true"/>
    <_Flow_SignoffStatus xmlns="c9e50ef8-b57c-4d81-94ce-1ed26266480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687A2FD0FEDEE4291C1BE20A8CB2775" ma:contentTypeVersion="13" ma:contentTypeDescription="Create a new document." ma:contentTypeScope="" ma:versionID="6136c2c9ba119127a6e26dd67d672097">
  <xsd:schema xmlns:xsd="http://www.w3.org/2001/XMLSchema" xmlns:xs="http://www.w3.org/2001/XMLSchema" xmlns:p="http://schemas.microsoft.com/office/2006/metadata/properties" xmlns:ns2="c9e50ef8-b57c-4d81-94ce-1ed262664805" xmlns:ns3="a9eb61f9-6bd3-4fbf-9c3e-fa8548aecc56" targetNamespace="http://schemas.microsoft.com/office/2006/metadata/properties" ma:root="true" ma:fieldsID="a39bd68bc753849f069886940227b055" ns2:_="" ns3:_="">
    <xsd:import namespace="c9e50ef8-b57c-4d81-94ce-1ed262664805"/>
    <xsd:import namespace="a9eb61f9-6bd3-4fbf-9c3e-fa8548aecc56"/>
    <xsd:element name="properties">
      <xsd:complexType>
        <xsd:sequence>
          <xsd:element name="documentManagement">
            <xsd:complexType>
              <xsd:all>
                <xsd:element ref="ns2:_Flow_SignoffStatus" minOccurs="0"/>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e50ef8-b57c-4d81-94ce-1ed262664805" elementFormDefault="qualified">
    <xsd:import namespace="http://schemas.microsoft.com/office/2006/documentManagement/types"/>
    <xsd:import namespace="http://schemas.microsoft.com/office/infopath/2007/PartnerControls"/>
    <xsd:element name="_Flow_SignoffStatus" ma:index="8" nillable="true" ma:displayName="Sign-off status" ma:internalName="_x0024_Resources_x003a_core_x002c_Signoff_Status">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BillingMetadata" ma:index="12" nillable="true" ma:displayName="MediaServiceBillingMetadata" ma:hidden="true" ma:internalName="MediaServiceBillingMetadata"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lcf76f155ced4ddcb4097134ff3c332f" ma:index="15" nillable="true" ma:displayName="Image Tags_0" ma:hidden="true" ma:internalName="lcf76f155ced4ddcb4097134ff3c332f">
      <xsd:simpleType>
        <xsd:restriction base="dms:Note"/>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9eb61f9-6bd3-4fbf-9c3e-fa8548aecc56"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e618dd68-788a-4851-9624-7930e5025ae2}" ma:internalName="TaxCatchAll" ma:showField="CatchAllData" ma:web="a9eb61f9-6bd3-4fbf-9c3e-fa8548aecc5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A9E593B-7548-4493-A77D-B8BA9686BEBA}">
  <ds:schemaRefs>
    <ds:schemaRef ds:uri="http://schemas.microsoft.com/office/2006/documentManagement/types"/>
    <ds:schemaRef ds:uri="a9eb61f9-6bd3-4fbf-9c3e-fa8548aecc56"/>
    <ds:schemaRef ds:uri="http://purl.org/dc/dcmitype/"/>
    <ds:schemaRef ds:uri="http://schemas.openxmlformats.org/package/2006/metadata/core-properties"/>
    <ds:schemaRef ds:uri="http://www.w3.org/XML/1998/namespace"/>
    <ds:schemaRef ds:uri="http://purl.org/dc/terms/"/>
    <ds:schemaRef ds:uri="http://schemas.microsoft.com/office/infopath/2007/PartnerControls"/>
    <ds:schemaRef ds:uri="c9e50ef8-b57c-4d81-94ce-1ed262664805"/>
    <ds:schemaRef ds:uri="http://schemas.microsoft.com/office/2006/metadata/properties"/>
    <ds:schemaRef ds:uri="http://purl.org/dc/elements/1.1/"/>
  </ds:schemaRefs>
</ds:datastoreItem>
</file>

<file path=customXml/itemProps2.xml><?xml version="1.0" encoding="utf-8"?>
<ds:datastoreItem xmlns:ds="http://schemas.openxmlformats.org/officeDocument/2006/customXml" ds:itemID="{6B96208B-88E4-455A-984B-DEBCA4A31240}">
  <ds:schemaRefs>
    <ds:schemaRef ds:uri="http://schemas.microsoft.com/sharepoint/v3/contenttype/forms"/>
  </ds:schemaRefs>
</ds:datastoreItem>
</file>

<file path=customXml/itemProps3.xml><?xml version="1.0" encoding="utf-8"?>
<ds:datastoreItem xmlns:ds="http://schemas.openxmlformats.org/officeDocument/2006/customXml" ds:itemID="{51F4120D-D6EE-4F03-B29B-CAC726C2CAF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9e50ef8-b57c-4d81-94ce-1ed262664805"/>
    <ds:schemaRef ds:uri="a9eb61f9-6bd3-4fbf-9c3e-fa8548aecc5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245</TotalTime>
  <Words>1740</Words>
  <Application>Microsoft Macintosh PowerPoint</Application>
  <PresentationFormat>Widescreen</PresentationFormat>
  <Paragraphs>185</Paragraphs>
  <Slides>12</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Segoe UI</vt:lpstr>
      <vt:lpstr>Segoe UI Black</vt:lpstr>
      <vt:lpstr>Times New Roman</vt:lpstr>
      <vt:lpstr>Office Theme</vt:lpstr>
      <vt:lpstr>Beyond Compliance: Building Literacy Capacity Through Data Insights and Evidence-Based Supports</vt:lpstr>
      <vt:lpstr>PowerPoint Presentation</vt:lpstr>
      <vt:lpstr>Stand up if…</vt:lpstr>
      <vt:lpstr>Stand up if…</vt:lpstr>
      <vt:lpstr>North Dakota context</vt:lpstr>
      <vt:lpstr>What are the goals of our partnership?</vt:lpstr>
      <vt:lpstr>Deeper insights </vt:lpstr>
      <vt:lpstr>Deeper insights </vt:lpstr>
      <vt:lpstr>In progress: Actionable evidence </vt:lpstr>
      <vt:lpstr>Evidence-based guidance</vt:lpstr>
      <vt:lpstr>Reflections from the team</vt:lpstr>
      <vt:lpstr>Q&amp;A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Odell, Jennifer M.</dc:creator>
  <cp:lastModifiedBy>Barbara Crock</cp:lastModifiedBy>
  <cp:revision>3</cp:revision>
  <dcterms:created xsi:type="dcterms:W3CDTF">2025-07-23T13:31:55Z</dcterms:created>
  <dcterms:modified xsi:type="dcterms:W3CDTF">2026-08-18T15:07:26Z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0x0101003687A2FD0FEDEE4291C1BE20A8CB2775</vt:lpwstr>
  </property>
</Properties>
</file>