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7FFE55B2_EF2C6EB.xml" ContentType="application/vnd.ms-powerpoint.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comments/modernComment_7FFE55B3_C4989A5C.xml" ContentType="application/vnd.ms-powerpoint.comment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 id="2147483660" r:id="rId2"/>
    <p:sldMasterId id="2147483686" r:id="rId3"/>
  </p:sldMasterIdLst>
  <p:notesMasterIdLst>
    <p:notesMasterId r:id="rId20"/>
  </p:notesMasterIdLst>
  <p:sldIdLst>
    <p:sldId id="268" r:id="rId4"/>
    <p:sldId id="2147374516" r:id="rId5"/>
    <p:sldId id="273" r:id="rId6"/>
    <p:sldId id="271" r:id="rId7"/>
    <p:sldId id="260" r:id="rId8"/>
    <p:sldId id="272" r:id="rId9"/>
    <p:sldId id="2147374509" r:id="rId10"/>
    <p:sldId id="2147374420" r:id="rId11"/>
    <p:sldId id="285" r:id="rId12"/>
    <p:sldId id="2147374505" r:id="rId13"/>
    <p:sldId id="292" r:id="rId14"/>
    <p:sldId id="2147374512" r:id="rId15"/>
    <p:sldId id="2147374514" r:id="rId16"/>
    <p:sldId id="2147374515" r:id="rId17"/>
    <p:sldId id="270" r:id="rId18"/>
    <p:sldId id="267"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DB9E04-5D92-D609-482B-F540649E9433}" name="Cirks, Tori" initials="TC" userId="S::vcirks@air.org::318e63c3-b99e-47d1-8279-df1272a150b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E3F75"/>
    <a:srgbClr val="B0B3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32"/>
    <p:restoredTop sz="92507"/>
  </p:normalViewPr>
  <p:slideViewPr>
    <p:cSldViewPr snapToGrid="0">
      <p:cViewPr varScale="1">
        <p:scale>
          <a:sx n="96" d="100"/>
          <a:sy n="96" d="100"/>
        </p:scale>
        <p:origin x="200" y="3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omments/modernComment_7FFE55B2_EF2C6EB.xml><?xml version="1.0" encoding="utf-8"?>
<p188:cmLst xmlns:a="http://schemas.openxmlformats.org/drawingml/2006/main" xmlns:r="http://schemas.openxmlformats.org/officeDocument/2006/relationships" xmlns:p188="http://schemas.microsoft.com/office/powerpoint/2018/8/main">
  <p188:cm id="{C6D446EE-B39F-4F60-B2FF-E374EF3E5C86}" authorId="{C9DB9E04-5D92-D609-482B-F540649E9433}" created="2026-08-10T16:43:43.889">
    <pc:sldMkLst xmlns:pc="http://schemas.microsoft.com/office/powerpoint/2013/main/command">
      <pc:docMk/>
      <pc:sldMk cId="250791659" sldId="2147374514"/>
    </pc:sldMkLst>
    <p188:txBody>
      <a:bodyPr/>
      <a:lstStyle/>
      <a:p>
        <a:r>
          <a:rPr lang="en-US"/>
          <a:t>Suggest new slide to replace current slide 15.</a:t>
        </a:r>
      </a:p>
    </p188:txBody>
  </p188:cm>
</p188:cmLst>
</file>

<file path=ppt/comments/modernComment_7FFE55B3_C4989A5C.xml><?xml version="1.0" encoding="utf-8"?>
<p188:cmLst xmlns:a="http://schemas.openxmlformats.org/drawingml/2006/main" xmlns:r="http://schemas.openxmlformats.org/officeDocument/2006/relationships" xmlns:p188="http://schemas.microsoft.com/office/powerpoint/2018/8/main">
  <p188:cm id="{71795F4B-DF42-42C6-A5CB-3FAA5ED5E45B}" authorId="{C9DB9E04-5D92-D609-482B-F540649E9433}" created="2026-08-10T16:47:17.714">
    <ac:deMkLst xmlns:ac="http://schemas.microsoft.com/office/drawing/2013/main/command">
      <pc:docMk xmlns:pc="http://schemas.microsoft.com/office/powerpoint/2013/main/command"/>
      <pc:sldMk xmlns:pc="http://schemas.microsoft.com/office/powerpoint/2013/main/command" cId="3298335324" sldId="2147374515"/>
      <ac:spMk id="6" creationId="{B272757C-062F-08A3-F1CD-0A087E649462}"/>
    </ac:deMkLst>
    <p188:txBody>
      <a:bodyPr/>
      <a:lstStyle/>
      <a:p>
        <a:r>
          <a:rPr lang="en-US"/>
          <a:t>We could add this slide that lists some of the more specific topics for the research briefs and promising practices briefs. We won’t have them finished in time for the 8/14 National Center deadline, but during the session we can talk through initial learnings from both while this slide is up.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B26B15-B3F2-481F-8345-803B299F7F74}"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B7DA698B-5E61-48D4-84E1-9ABB652E24C1}">
      <dgm:prSet phldrT="[Text]" phldr="0"/>
      <dgm:spPr/>
      <dgm:t>
        <a:bodyPr/>
        <a:lstStyle/>
        <a:p>
          <a:r>
            <a:rPr lang="en-US" dirty="0"/>
            <a:t>AI K-12 Toolkit</a:t>
          </a:r>
        </a:p>
        <a:p>
          <a:r>
            <a:rPr lang="en-US" dirty="0"/>
            <a:t>February 2024</a:t>
          </a:r>
        </a:p>
      </dgm:t>
    </dgm:pt>
    <dgm:pt modelId="{2113C0F4-8BC1-4AE2-B78D-0D6C06D0C55B}" type="parTrans" cxnId="{4A3C72E2-91F6-4AA1-8C7D-3F63A784202B}">
      <dgm:prSet/>
      <dgm:spPr/>
      <dgm:t>
        <a:bodyPr/>
        <a:lstStyle/>
        <a:p>
          <a:endParaRPr lang="en-US"/>
        </a:p>
      </dgm:t>
    </dgm:pt>
    <dgm:pt modelId="{232F6B43-59C7-45EF-99FA-0B57CA03CB7C}" type="sibTrans" cxnId="{4A3C72E2-91F6-4AA1-8C7D-3F63A784202B}">
      <dgm:prSet/>
      <dgm:spPr/>
      <dgm:t>
        <a:bodyPr/>
        <a:lstStyle/>
        <a:p>
          <a:endParaRPr lang="en-US"/>
        </a:p>
      </dgm:t>
    </dgm:pt>
    <dgm:pt modelId="{29F250CE-20D3-448C-8DF7-4F7B19396379}">
      <dgm:prSet phldrT="[Text]" phldr="0"/>
      <dgm:spPr/>
      <dgm:t>
        <a:bodyPr/>
        <a:lstStyle/>
        <a:p>
          <a:r>
            <a:rPr lang="en-US" dirty="0"/>
            <a:t>AI in Education Coalition: </a:t>
          </a:r>
        </a:p>
        <a:p>
          <a:r>
            <a:rPr lang="en-US" dirty="0"/>
            <a:t>AI Strategy</a:t>
          </a:r>
        </a:p>
        <a:p>
          <a:r>
            <a:rPr lang="en-US" dirty="0"/>
            <a:t> November 2024</a:t>
          </a:r>
        </a:p>
      </dgm:t>
    </dgm:pt>
    <dgm:pt modelId="{7D422437-D2AE-4A9B-ADE5-279503D9C9BA}" type="parTrans" cxnId="{42CD1C12-80FC-4AEA-9A21-7DF40E3CF8FC}">
      <dgm:prSet/>
      <dgm:spPr/>
      <dgm:t>
        <a:bodyPr/>
        <a:lstStyle/>
        <a:p>
          <a:endParaRPr lang="en-US"/>
        </a:p>
      </dgm:t>
    </dgm:pt>
    <dgm:pt modelId="{731A8A21-42B6-44D0-A95E-15D2CF9BB57E}" type="sibTrans" cxnId="{42CD1C12-80FC-4AEA-9A21-7DF40E3CF8FC}">
      <dgm:prSet/>
      <dgm:spPr/>
      <dgm:t>
        <a:bodyPr/>
        <a:lstStyle/>
        <a:p>
          <a:endParaRPr lang="en-US"/>
        </a:p>
      </dgm:t>
    </dgm:pt>
    <dgm:pt modelId="{43D65C60-949E-44AE-88F2-613D51B3B4D8}">
      <dgm:prSet phldrT="[Text]" phldr="0"/>
      <dgm:spPr/>
      <dgm:t>
        <a:bodyPr/>
        <a:lstStyle/>
        <a:p>
          <a:r>
            <a:rPr lang="en-US" dirty="0"/>
            <a:t>State Model Policy</a:t>
          </a:r>
        </a:p>
        <a:p>
          <a:r>
            <a:rPr lang="en-US" dirty="0"/>
            <a:t>December 2025</a:t>
          </a:r>
        </a:p>
      </dgm:t>
    </dgm:pt>
    <dgm:pt modelId="{DB019A2E-637D-423F-8080-239AD2C6C64A}" type="parTrans" cxnId="{0C927B32-793B-4948-BC75-6BCF505603D6}">
      <dgm:prSet/>
      <dgm:spPr/>
      <dgm:t>
        <a:bodyPr/>
        <a:lstStyle/>
        <a:p>
          <a:endParaRPr lang="en-US"/>
        </a:p>
      </dgm:t>
    </dgm:pt>
    <dgm:pt modelId="{D815AB71-5ECA-497B-8766-99983482FF44}" type="sibTrans" cxnId="{0C927B32-793B-4948-BC75-6BCF505603D6}">
      <dgm:prSet/>
      <dgm:spPr/>
      <dgm:t>
        <a:bodyPr/>
        <a:lstStyle/>
        <a:p>
          <a:endParaRPr lang="en-US"/>
        </a:p>
      </dgm:t>
    </dgm:pt>
    <dgm:pt modelId="{B769A821-B61D-4A22-846E-86817738FF3B}">
      <dgm:prSet phldrT="[Text]" phldr="0"/>
      <dgm:spPr/>
      <dgm:t>
        <a:bodyPr/>
        <a:lstStyle/>
        <a:p>
          <a:r>
            <a:rPr lang="en-US" dirty="0"/>
            <a:t>Supports and Implementation</a:t>
          </a:r>
        </a:p>
      </dgm:t>
    </dgm:pt>
    <dgm:pt modelId="{C219A19E-C2DB-4ACE-B5A1-27FD232612CA}" type="parTrans" cxnId="{81333A19-3CD9-4A57-B9A8-601C7181255A}">
      <dgm:prSet/>
      <dgm:spPr/>
      <dgm:t>
        <a:bodyPr/>
        <a:lstStyle/>
        <a:p>
          <a:endParaRPr lang="en-US"/>
        </a:p>
      </dgm:t>
    </dgm:pt>
    <dgm:pt modelId="{3FE4B816-3F6F-49ED-9D2A-650D236F2AA6}" type="sibTrans" cxnId="{81333A19-3CD9-4A57-B9A8-601C7181255A}">
      <dgm:prSet/>
      <dgm:spPr/>
      <dgm:t>
        <a:bodyPr/>
        <a:lstStyle/>
        <a:p>
          <a:endParaRPr lang="en-US"/>
        </a:p>
      </dgm:t>
    </dgm:pt>
    <dgm:pt modelId="{69BC4843-08A3-41F2-A36A-5796C336C77D}">
      <dgm:prSet phldrT="[Text]" phldr="0"/>
      <dgm:spPr/>
      <dgm:t>
        <a:bodyPr/>
        <a:lstStyle/>
        <a:p>
          <a:r>
            <a:rPr lang="en-US" dirty="0"/>
            <a:t>LEA Policy Adoption</a:t>
          </a:r>
        </a:p>
        <a:p>
          <a:r>
            <a:rPr lang="en-US" dirty="0"/>
            <a:t>July 1, 2026</a:t>
          </a:r>
        </a:p>
      </dgm:t>
    </dgm:pt>
    <dgm:pt modelId="{1E80A32E-23A8-4734-A9E4-CE74087F023D}" type="parTrans" cxnId="{E70A8A4E-141D-423B-8E6B-83DC75FDDC93}">
      <dgm:prSet/>
      <dgm:spPr/>
      <dgm:t>
        <a:bodyPr/>
        <a:lstStyle/>
        <a:p>
          <a:endParaRPr lang="en-US"/>
        </a:p>
      </dgm:t>
    </dgm:pt>
    <dgm:pt modelId="{4A1E0060-F529-4CD8-B2CF-F4F61E33B2D3}" type="sibTrans" cxnId="{E70A8A4E-141D-423B-8E6B-83DC75FDDC93}">
      <dgm:prSet/>
      <dgm:spPr/>
      <dgm:t>
        <a:bodyPr/>
        <a:lstStyle/>
        <a:p>
          <a:endParaRPr lang="en-US"/>
        </a:p>
      </dgm:t>
    </dgm:pt>
    <dgm:pt modelId="{3B5396D6-60FA-4FF8-A359-98584C99ADD0}" type="pres">
      <dgm:prSet presAssocID="{CCB26B15-B3F2-481F-8345-803B299F7F74}" presName="CompostProcess" presStyleCnt="0">
        <dgm:presLayoutVars>
          <dgm:dir/>
          <dgm:resizeHandles val="exact"/>
        </dgm:presLayoutVars>
      </dgm:prSet>
      <dgm:spPr/>
    </dgm:pt>
    <dgm:pt modelId="{3568B3CD-564C-4AAC-9FC5-07B437A9A46A}" type="pres">
      <dgm:prSet presAssocID="{CCB26B15-B3F2-481F-8345-803B299F7F74}" presName="arrow" presStyleLbl="bgShp" presStyleIdx="0" presStyleCnt="1" custLinFactNeighborX="445" custLinFactNeighborY="-16381"/>
      <dgm:spPr/>
    </dgm:pt>
    <dgm:pt modelId="{009336E4-EF4B-4E20-BE63-40A6532200F6}" type="pres">
      <dgm:prSet presAssocID="{CCB26B15-B3F2-481F-8345-803B299F7F74}" presName="linearProcess" presStyleCnt="0"/>
      <dgm:spPr/>
    </dgm:pt>
    <dgm:pt modelId="{88CB13AC-7891-43D2-AFE9-C3504FDE4164}" type="pres">
      <dgm:prSet presAssocID="{B7DA698B-5E61-48D4-84E1-9ABB652E24C1}" presName="textNode" presStyleLbl="node1" presStyleIdx="0" presStyleCnt="5">
        <dgm:presLayoutVars>
          <dgm:bulletEnabled val="1"/>
        </dgm:presLayoutVars>
      </dgm:prSet>
      <dgm:spPr/>
    </dgm:pt>
    <dgm:pt modelId="{E4BC8473-8D31-4299-B2CA-B427E66E8612}" type="pres">
      <dgm:prSet presAssocID="{232F6B43-59C7-45EF-99FA-0B57CA03CB7C}" presName="sibTrans" presStyleCnt="0"/>
      <dgm:spPr/>
    </dgm:pt>
    <dgm:pt modelId="{F3C599CD-18A3-4A6F-AB03-017CE485928B}" type="pres">
      <dgm:prSet presAssocID="{29F250CE-20D3-448C-8DF7-4F7B19396379}" presName="textNode" presStyleLbl="node1" presStyleIdx="1" presStyleCnt="5">
        <dgm:presLayoutVars>
          <dgm:bulletEnabled val="1"/>
        </dgm:presLayoutVars>
      </dgm:prSet>
      <dgm:spPr/>
    </dgm:pt>
    <dgm:pt modelId="{D6560FB3-5ABA-4EFD-BD17-B3C8B5367F49}" type="pres">
      <dgm:prSet presAssocID="{731A8A21-42B6-44D0-A95E-15D2CF9BB57E}" presName="sibTrans" presStyleCnt="0"/>
      <dgm:spPr/>
    </dgm:pt>
    <dgm:pt modelId="{A23B0EBE-A8ED-4C24-BE33-FFF7BB06C0DD}" type="pres">
      <dgm:prSet presAssocID="{43D65C60-949E-44AE-88F2-613D51B3B4D8}" presName="textNode" presStyleLbl="node1" presStyleIdx="2" presStyleCnt="5">
        <dgm:presLayoutVars>
          <dgm:bulletEnabled val="1"/>
        </dgm:presLayoutVars>
      </dgm:prSet>
      <dgm:spPr/>
    </dgm:pt>
    <dgm:pt modelId="{230CD5D5-C696-4488-ABF3-CAB67371D3EC}" type="pres">
      <dgm:prSet presAssocID="{D815AB71-5ECA-497B-8766-99983482FF44}" presName="sibTrans" presStyleCnt="0"/>
      <dgm:spPr/>
    </dgm:pt>
    <dgm:pt modelId="{4C029AD3-89C2-4A93-B5CB-046CB0EAC287}" type="pres">
      <dgm:prSet presAssocID="{69BC4843-08A3-41F2-A36A-5796C336C77D}" presName="textNode" presStyleLbl="node1" presStyleIdx="3" presStyleCnt="5">
        <dgm:presLayoutVars>
          <dgm:bulletEnabled val="1"/>
        </dgm:presLayoutVars>
      </dgm:prSet>
      <dgm:spPr/>
    </dgm:pt>
    <dgm:pt modelId="{6FF03490-3A3B-4340-BD29-E1FFE36BBDCE}" type="pres">
      <dgm:prSet presAssocID="{4A1E0060-F529-4CD8-B2CF-F4F61E33B2D3}" presName="sibTrans" presStyleCnt="0"/>
      <dgm:spPr/>
    </dgm:pt>
    <dgm:pt modelId="{5E175A2D-FF41-411B-A0EC-FD8C2014BBED}" type="pres">
      <dgm:prSet presAssocID="{B769A821-B61D-4A22-846E-86817738FF3B}" presName="textNode" presStyleLbl="node1" presStyleIdx="4" presStyleCnt="5">
        <dgm:presLayoutVars>
          <dgm:bulletEnabled val="1"/>
        </dgm:presLayoutVars>
      </dgm:prSet>
      <dgm:spPr/>
    </dgm:pt>
  </dgm:ptLst>
  <dgm:cxnLst>
    <dgm:cxn modelId="{42CD1C12-80FC-4AEA-9A21-7DF40E3CF8FC}" srcId="{CCB26B15-B3F2-481F-8345-803B299F7F74}" destId="{29F250CE-20D3-448C-8DF7-4F7B19396379}" srcOrd="1" destOrd="0" parTransId="{7D422437-D2AE-4A9B-ADE5-279503D9C9BA}" sibTransId="{731A8A21-42B6-44D0-A95E-15D2CF9BB57E}"/>
    <dgm:cxn modelId="{81333A19-3CD9-4A57-B9A8-601C7181255A}" srcId="{CCB26B15-B3F2-481F-8345-803B299F7F74}" destId="{B769A821-B61D-4A22-846E-86817738FF3B}" srcOrd="4" destOrd="0" parTransId="{C219A19E-C2DB-4ACE-B5A1-27FD232612CA}" sibTransId="{3FE4B816-3F6F-49ED-9D2A-650D236F2AA6}"/>
    <dgm:cxn modelId="{1BD4401F-391F-4DE0-81A1-DA86B2C5BC9F}" type="presOf" srcId="{69BC4843-08A3-41F2-A36A-5796C336C77D}" destId="{4C029AD3-89C2-4A93-B5CB-046CB0EAC287}" srcOrd="0" destOrd="0" presId="urn:microsoft.com/office/officeart/2005/8/layout/hProcess9"/>
    <dgm:cxn modelId="{16CE3025-4239-4FE9-8FA0-3AFDA9ABC7B0}" type="presOf" srcId="{B769A821-B61D-4A22-846E-86817738FF3B}" destId="{5E175A2D-FF41-411B-A0EC-FD8C2014BBED}" srcOrd="0" destOrd="0" presId="urn:microsoft.com/office/officeart/2005/8/layout/hProcess9"/>
    <dgm:cxn modelId="{0C927B32-793B-4948-BC75-6BCF505603D6}" srcId="{CCB26B15-B3F2-481F-8345-803B299F7F74}" destId="{43D65C60-949E-44AE-88F2-613D51B3B4D8}" srcOrd="2" destOrd="0" parTransId="{DB019A2E-637D-423F-8080-239AD2C6C64A}" sibTransId="{D815AB71-5ECA-497B-8766-99983482FF44}"/>
    <dgm:cxn modelId="{CF080B48-B1C7-432C-8237-28359CCEFC26}" type="presOf" srcId="{CCB26B15-B3F2-481F-8345-803B299F7F74}" destId="{3B5396D6-60FA-4FF8-A359-98584C99ADD0}" srcOrd="0" destOrd="0" presId="urn:microsoft.com/office/officeart/2005/8/layout/hProcess9"/>
    <dgm:cxn modelId="{E70A8A4E-141D-423B-8E6B-83DC75FDDC93}" srcId="{CCB26B15-B3F2-481F-8345-803B299F7F74}" destId="{69BC4843-08A3-41F2-A36A-5796C336C77D}" srcOrd="3" destOrd="0" parTransId="{1E80A32E-23A8-4734-A9E4-CE74087F023D}" sibTransId="{4A1E0060-F529-4CD8-B2CF-F4F61E33B2D3}"/>
    <dgm:cxn modelId="{32F1BC82-D815-4973-B799-356BCF63A8FD}" type="presOf" srcId="{43D65C60-949E-44AE-88F2-613D51B3B4D8}" destId="{A23B0EBE-A8ED-4C24-BE33-FFF7BB06C0DD}" srcOrd="0" destOrd="0" presId="urn:microsoft.com/office/officeart/2005/8/layout/hProcess9"/>
    <dgm:cxn modelId="{2FF7A78F-A0FC-494F-9B09-3E15F4014B4F}" type="presOf" srcId="{29F250CE-20D3-448C-8DF7-4F7B19396379}" destId="{F3C599CD-18A3-4A6F-AB03-017CE485928B}" srcOrd="0" destOrd="0" presId="urn:microsoft.com/office/officeart/2005/8/layout/hProcess9"/>
    <dgm:cxn modelId="{4A3C72E2-91F6-4AA1-8C7D-3F63A784202B}" srcId="{CCB26B15-B3F2-481F-8345-803B299F7F74}" destId="{B7DA698B-5E61-48D4-84E1-9ABB652E24C1}" srcOrd="0" destOrd="0" parTransId="{2113C0F4-8BC1-4AE2-B78D-0D6C06D0C55B}" sibTransId="{232F6B43-59C7-45EF-99FA-0B57CA03CB7C}"/>
    <dgm:cxn modelId="{6DE114EA-2FA3-474C-B258-E8E8CC82A146}" type="presOf" srcId="{B7DA698B-5E61-48D4-84E1-9ABB652E24C1}" destId="{88CB13AC-7891-43D2-AFE9-C3504FDE4164}" srcOrd="0" destOrd="0" presId="urn:microsoft.com/office/officeart/2005/8/layout/hProcess9"/>
    <dgm:cxn modelId="{8CB9F599-CCD3-4FF2-BF75-75257464F5A0}" type="presParOf" srcId="{3B5396D6-60FA-4FF8-A359-98584C99ADD0}" destId="{3568B3CD-564C-4AAC-9FC5-07B437A9A46A}" srcOrd="0" destOrd="0" presId="urn:microsoft.com/office/officeart/2005/8/layout/hProcess9"/>
    <dgm:cxn modelId="{B3A0AA28-7054-459A-B86F-950BF3B014B3}" type="presParOf" srcId="{3B5396D6-60FA-4FF8-A359-98584C99ADD0}" destId="{009336E4-EF4B-4E20-BE63-40A6532200F6}" srcOrd="1" destOrd="0" presId="urn:microsoft.com/office/officeart/2005/8/layout/hProcess9"/>
    <dgm:cxn modelId="{EABF0174-5BF6-4A81-8416-777115836436}" type="presParOf" srcId="{009336E4-EF4B-4E20-BE63-40A6532200F6}" destId="{88CB13AC-7891-43D2-AFE9-C3504FDE4164}" srcOrd="0" destOrd="0" presId="urn:microsoft.com/office/officeart/2005/8/layout/hProcess9"/>
    <dgm:cxn modelId="{34C5A4E5-D2B8-4BA3-AC52-2F597039DC88}" type="presParOf" srcId="{009336E4-EF4B-4E20-BE63-40A6532200F6}" destId="{E4BC8473-8D31-4299-B2CA-B427E66E8612}" srcOrd="1" destOrd="0" presId="urn:microsoft.com/office/officeart/2005/8/layout/hProcess9"/>
    <dgm:cxn modelId="{39B21943-D153-465D-A100-9E628EA82617}" type="presParOf" srcId="{009336E4-EF4B-4E20-BE63-40A6532200F6}" destId="{F3C599CD-18A3-4A6F-AB03-017CE485928B}" srcOrd="2" destOrd="0" presId="urn:microsoft.com/office/officeart/2005/8/layout/hProcess9"/>
    <dgm:cxn modelId="{150D9E6E-2745-41A9-A3E9-94BCEEA11214}" type="presParOf" srcId="{009336E4-EF4B-4E20-BE63-40A6532200F6}" destId="{D6560FB3-5ABA-4EFD-BD17-B3C8B5367F49}" srcOrd="3" destOrd="0" presId="urn:microsoft.com/office/officeart/2005/8/layout/hProcess9"/>
    <dgm:cxn modelId="{70187C03-5609-4B2F-B273-16D9AB20E3C3}" type="presParOf" srcId="{009336E4-EF4B-4E20-BE63-40A6532200F6}" destId="{A23B0EBE-A8ED-4C24-BE33-FFF7BB06C0DD}" srcOrd="4" destOrd="0" presId="urn:microsoft.com/office/officeart/2005/8/layout/hProcess9"/>
    <dgm:cxn modelId="{8C77271A-3E3B-42DF-9F15-D12F6098A045}" type="presParOf" srcId="{009336E4-EF4B-4E20-BE63-40A6532200F6}" destId="{230CD5D5-C696-4488-ABF3-CAB67371D3EC}" srcOrd="5" destOrd="0" presId="urn:microsoft.com/office/officeart/2005/8/layout/hProcess9"/>
    <dgm:cxn modelId="{7D88FE36-9DC1-4E9E-80FE-220AC685AE09}" type="presParOf" srcId="{009336E4-EF4B-4E20-BE63-40A6532200F6}" destId="{4C029AD3-89C2-4A93-B5CB-046CB0EAC287}" srcOrd="6" destOrd="0" presId="urn:microsoft.com/office/officeart/2005/8/layout/hProcess9"/>
    <dgm:cxn modelId="{5B86183E-89AC-4929-B7EC-752D00B780B4}" type="presParOf" srcId="{009336E4-EF4B-4E20-BE63-40A6532200F6}" destId="{6FF03490-3A3B-4340-BD29-E1FFE36BBDCE}" srcOrd="7" destOrd="0" presId="urn:microsoft.com/office/officeart/2005/8/layout/hProcess9"/>
    <dgm:cxn modelId="{E7D1A57E-F3B8-4A93-9720-588FEDFBE7EF}" type="presParOf" srcId="{009336E4-EF4B-4E20-BE63-40A6532200F6}" destId="{5E175A2D-FF41-411B-A0EC-FD8C2014BBED}"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93D120-5ADF-4533-9734-CB36C63A328E}" type="doc">
      <dgm:prSet loTypeId="urn:microsoft.com/office/officeart/2016/7/layout/VerticalHollowActionList" loCatId="List" qsTypeId="urn:microsoft.com/office/officeart/2005/8/quickstyle/simple2" qsCatId="simple" csTypeId="urn:microsoft.com/office/officeart/2005/8/colors/accent1_2" csCatId="accent1" phldr="1"/>
      <dgm:spPr/>
      <dgm:t>
        <a:bodyPr/>
        <a:lstStyle/>
        <a:p>
          <a:endParaRPr lang="en-US"/>
        </a:p>
      </dgm:t>
    </dgm:pt>
    <dgm:pt modelId="{C3B8F71F-93D9-4436-8EE2-2E5991B83DDE}">
      <dgm:prSet/>
      <dgm:spPr/>
      <dgm:t>
        <a:bodyPr/>
        <a:lstStyle/>
        <a:p>
          <a:r>
            <a:rPr lang="en-US"/>
            <a:t>Provide</a:t>
          </a:r>
        </a:p>
      </dgm:t>
    </dgm:pt>
    <dgm:pt modelId="{4F29376B-9109-4EB1-AE54-4A0332486649}" type="parTrans" cxnId="{E1A72508-FF03-4514-A274-533943826545}">
      <dgm:prSet/>
      <dgm:spPr/>
      <dgm:t>
        <a:bodyPr/>
        <a:lstStyle/>
        <a:p>
          <a:endParaRPr lang="en-US"/>
        </a:p>
      </dgm:t>
    </dgm:pt>
    <dgm:pt modelId="{F99F7F82-ECE6-405A-968D-D1AAD30939AB}" type="sibTrans" cxnId="{E1A72508-FF03-4514-A274-533943826545}">
      <dgm:prSet/>
      <dgm:spPr/>
      <dgm:t>
        <a:bodyPr/>
        <a:lstStyle/>
        <a:p>
          <a:endParaRPr lang="en-US"/>
        </a:p>
      </dgm:t>
    </dgm:pt>
    <dgm:pt modelId="{A58A9E05-AD83-40EC-A4C3-7E881DC75AF8}">
      <dgm:prSet/>
      <dgm:spPr/>
      <dgm:t>
        <a:bodyPr/>
        <a:lstStyle/>
        <a:p>
          <a:r>
            <a:rPr lang="en-US"/>
            <a:t>Provide All Students with Responsible AI Experiences</a:t>
          </a:r>
        </a:p>
      </dgm:t>
    </dgm:pt>
    <dgm:pt modelId="{65D458A2-A87B-42BA-A309-DE6D5A4B6AAE}" type="parTrans" cxnId="{EDF87DFB-E27D-4D78-8B75-4873930F8BE7}">
      <dgm:prSet/>
      <dgm:spPr/>
      <dgm:t>
        <a:bodyPr/>
        <a:lstStyle/>
        <a:p>
          <a:endParaRPr lang="en-US"/>
        </a:p>
      </dgm:t>
    </dgm:pt>
    <dgm:pt modelId="{543FAB20-390E-41F3-B3BC-2ED8E5CB6289}" type="sibTrans" cxnId="{EDF87DFB-E27D-4D78-8B75-4873930F8BE7}">
      <dgm:prSet/>
      <dgm:spPr/>
      <dgm:t>
        <a:bodyPr/>
        <a:lstStyle/>
        <a:p>
          <a:endParaRPr lang="en-US"/>
        </a:p>
      </dgm:t>
    </dgm:pt>
    <dgm:pt modelId="{93B29BFB-F75F-485F-BD5E-1813988799A7}">
      <dgm:prSet/>
      <dgm:spPr/>
      <dgm:t>
        <a:bodyPr/>
        <a:lstStyle/>
        <a:p>
          <a:r>
            <a:rPr lang="en-US"/>
            <a:t>Reflect</a:t>
          </a:r>
        </a:p>
      </dgm:t>
    </dgm:pt>
    <dgm:pt modelId="{AC79FDAE-6FBC-48C8-A76B-F313558143CD}" type="parTrans" cxnId="{6230667C-6658-4B84-BB02-0DAC8BE1A0EA}">
      <dgm:prSet/>
      <dgm:spPr/>
      <dgm:t>
        <a:bodyPr/>
        <a:lstStyle/>
        <a:p>
          <a:endParaRPr lang="en-US"/>
        </a:p>
      </dgm:t>
    </dgm:pt>
    <dgm:pt modelId="{7A60B7E6-3778-4131-A633-2E86CF51F435}" type="sibTrans" cxnId="{6230667C-6658-4B84-BB02-0DAC8BE1A0EA}">
      <dgm:prSet/>
      <dgm:spPr/>
      <dgm:t>
        <a:bodyPr/>
        <a:lstStyle/>
        <a:p>
          <a:endParaRPr lang="en-US"/>
        </a:p>
      </dgm:t>
    </dgm:pt>
    <dgm:pt modelId="{A4C5B879-019B-44A0-A172-F3A5E9857082}">
      <dgm:prSet/>
      <dgm:spPr/>
      <dgm:t>
        <a:bodyPr/>
        <a:lstStyle/>
        <a:p>
          <a:r>
            <a:rPr lang="en-US"/>
            <a:t>Reflect on Methods to Teach AI While Maintaining a Balanced Curriculum</a:t>
          </a:r>
        </a:p>
      </dgm:t>
    </dgm:pt>
    <dgm:pt modelId="{44A861B4-9175-4C13-A223-AA289403A298}" type="parTrans" cxnId="{49AEE2E3-07C1-46E2-AF93-AACA46AF073B}">
      <dgm:prSet/>
      <dgm:spPr/>
      <dgm:t>
        <a:bodyPr/>
        <a:lstStyle/>
        <a:p>
          <a:endParaRPr lang="en-US"/>
        </a:p>
      </dgm:t>
    </dgm:pt>
    <dgm:pt modelId="{1E8A6604-BE1A-499A-8D4A-4F3B863BBC16}" type="sibTrans" cxnId="{49AEE2E3-07C1-46E2-AF93-AACA46AF073B}">
      <dgm:prSet/>
      <dgm:spPr/>
      <dgm:t>
        <a:bodyPr/>
        <a:lstStyle/>
        <a:p>
          <a:endParaRPr lang="en-US"/>
        </a:p>
      </dgm:t>
    </dgm:pt>
    <dgm:pt modelId="{6B262155-4AB9-4555-AA2C-B81C0103A535}">
      <dgm:prSet/>
      <dgm:spPr/>
      <dgm:t>
        <a:bodyPr/>
        <a:lstStyle/>
        <a:p>
          <a:r>
            <a:rPr lang="en-US"/>
            <a:t>Provide</a:t>
          </a:r>
        </a:p>
      </dgm:t>
    </dgm:pt>
    <dgm:pt modelId="{26136A5F-6B96-46DB-9EAA-536A4E7A38BD}" type="parTrans" cxnId="{13468169-3BF9-4D55-8F94-34F30084A19A}">
      <dgm:prSet/>
      <dgm:spPr/>
      <dgm:t>
        <a:bodyPr/>
        <a:lstStyle/>
        <a:p>
          <a:endParaRPr lang="en-US"/>
        </a:p>
      </dgm:t>
    </dgm:pt>
    <dgm:pt modelId="{4A4EE182-9439-4F98-B16E-A9322630BE68}" type="sibTrans" cxnId="{13468169-3BF9-4D55-8F94-34F30084A19A}">
      <dgm:prSet/>
      <dgm:spPr/>
      <dgm:t>
        <a:bodyPr/>
        <a:lstStyle/>
        <a:p>
          <a:endParaRPr lang="en-US"/>
        </a:p>
      </dgm:t>
    </dgm:pt>
    <dgm:pt modelId="{65199071-AA1B-49A7-A30A-F24B538D591E}">
      <dgm:prSet/>
      <dgm:spPr/>
      <dgm:t>
        <a:bodyPr/>
        <a:lstStyle/>
        <a:p>
          <a:r>
            <a:rPr lang="en-US"/>
            <a:t>Provide AI Learning Opportunities to All Ohio Educators</a:t>
          </a:r>
        </a:p>
      </dgm:t>
    </dgm:pt>
    <dgm:pt modelId="{2162F257-C8C2-4DE6-AABC-42A0418F123B}" type="parTrans" cxnId="{ECFF552D-3C1F-4ADE-8514-1828A7C70D5E}">
      <dgm:prSet/>
      <dgm:spPr/>
      <dgm:t>
        <a:bodyPr/>
        <a:lstStyle/>
        <a:p>
          <a:endParaRPr lang="en-US"/>
        </a:p>
      </dgm:t>
    </dgm:pt>
    <dgm:pt modelId="{8701AF40-60F2-4283-8553-1B31A886A20D}" type="sibTrans" cxnId="{ECFF552D-3C1F-4ADE-8514-1828A7C70D5E}">
      <dgm:prSet/>
      <dgm:spPr/>
      <dgm:t>
        <a:bodyPr/>
        <a:lstStyle/>
        <a:p>
          <a:endParaRPr lang="en-US"/>
        </a:p>
      </dgm:t>
    </dgm:pt>
    <dgm:pt modelId="{32DB9CF9-31B0-4697-8FF9-B348FEF303A6}">
      <dgm:prSet/>
      <dgm:spPr/>
      <dgm:t>
        <a:bodyPr/>
        <a:lstStyle/>
        <a:p>
          <a:r>
            <a:rPr lang="en-US"/>
            <a:t>Inform</a:t>
          </a:r>
        </a:p>
      </dgm:t>
    </dgm:pt>
    <dgm:pt modelId="{073D8A6C-1766-467A-BF86-A78857CACF39}" type="parTrans" cxnId="{B40DE98A-AD73-4EA5-AE89-99E2BC000B55}">
      <dgm:prSet/>
      <dgm:spPr/>
      <dgm:t>
        <a:bodyPr/>
        <a:lstStyle/>
        <a:p>
          <a:endParaRPr lang="en-US"/>
        </a:p>
      </dgm:t>
    </dgm:pt>
    <dgm:pt modelId="{404A5F3B-1C76-4633-9278-5F7B6E575604}" type="sibTrans" cxnId="{B40DE98A-AD73-4EA5-AE89-99E2BC000B55}">
      <dgm:prSet/>
      <dgm:spPr/>
      <dgm:t>
        <a:bodyPr/>
        <a:lstStyle/>
        <a:p>
          <a:endParaRPr lang="en-US"/>
        </a:p>
      </dgm:t>
    </dgm:pt>
    <dgm:pt modelId="{B5D11DC4-D12F-4F4A-9E1E-F3737FACE56E}">
      <dgm:prSet/>
      <dgm:spPr/>
      <dgm:t>
        <a:bodyPr/>
        <a:lstStyle/>
        <a:p>
          <a:r>
            <a:rPr lang="en-US"/>
            <a:t>Inform Parents on How AI Supports Learning</a:t>
          </a:r>
        </a:p>
      </dgm:t>
    </dgm:pt>
    <dgm:pt modelId="{7AD9F6EA-F596-4294-A7AE-B36E430F5CDF}" type="parTrans" cxnId="{92F2AE71-629C-4238-90F1-5D190B8CC12E}">
      <dgm:prSet/>
      <dgm:spPr/>
      <dgm:t>
        <a:bodyPr/>
        <a:lstStyle/>
        <a:p>
          <a:endParaRPr lang="en-US"/>
        </a:p>
      </dgm:t>
    </dgm:pt>
    <dgm:pt modelId="{46E6DB08-6883-4D73-8318-BBCB179ED066}" type="sibTrans" cxnId="{92F2AE71-629C-4238-90F1-5D190B8CC12E}">
      <dgm:prSet/>
      <dgm:spPr/>
      <dgm:t>
        <a:bodyPr/>
        <a:lstStyle/>
        <a:p>
          <a:endParaRPr lang="en-US"/>
        </a:p>
      </dgm:t>
    </dgm:pt>
    <dgm:pt modelId="{1411A645-56D8-4FC1-A298-FB3F017CD186}">
      <dgm:prSet/>
      <dgm:spPr/>
      <dgm:t>
        <a:bodyPr/>
        <a:lstStyle/>
        <a:p>
          <a:r>
            <a:rPr lang="en-US"/>
            <a:t>Connect</a:t>
          </a:r>
        </a:p>
      </dgm:t>
    </dgm:pt>
    <dgm:pt modelId="{3EF1BD24-DCD1-4693-9627-5C4CAD78E602}" type="parTrans" cxnId="{EBCF6FB7-95B8-46C1-BC80-FA976C79D440}">
      <dgm:prSet/>
      <dgm:spPr/>
      <dgm:t>
        <a:bodyPr/>
        <a:lstStyle/>
        <a:p>
          <a:endParaRPr lang="en-US"/>
        </a:p>
      </dgm:t>
    </dgm:pt>
    <dgm:pt modelId="{3EEF5AC2-2EC4-4F24-A985-F6E304A8429C}" type="sibTrans" cxnId="{EBCF6FB7-95B8-46C1-BC80-FA976C79D440}">
      <dgm:prSet/>
      <dgm:spPr/>
      <dgm:t>
        <a:bodyPr/>
        <a:lstStyle/>
        <a:p>
          <a:endParaRPr lang="en-US"/>
        </a:p>
      </dgm:t>
    </dgm:pt>
    <dgm:pt modelId="{F98ED4EB-8196-4615-9345-EC5ECC576182}">
      <dgm:prSet/>
      <dgm:spPr/>
      <dgm:t>
        <a:bodyPr/>
        <a:lstStyle/>
        <a:p>
          <a:r>
            <a:rPr lang="en-US"/>
            <a:t>Connect with Local Employers on AI Workforce Needs</a:t>
          </a:r>
        </a:p>
      </dgm:t>
    </dgm:pt>
    <dgm:pt modelId="{50D609B2-1E9D-4581-A0B6-5041E135C6BB}" type="parTrans" cxnId="{AC531C7F-9250-4990-850D-778C45BA48B5}">
      <dgm:prSet/>
      <dgm:spPr/>
      <dgm:t>
        <a:bodyPr/>
        <a:lstStyle/>
        <a:p>
          <a:endParaRPr lang="en-US"/>
        </a:p>
      </dgm:t>
    </dgm:pt>
    <dgm:pt modelId="{90A00FDC-D339-4B42-A380-53826ECFC030}" type="sibTrans" cxnId="{AC531C7F-9250-4990-850D-778C45BA48B5}">
      <dgm:prSet/>
      <dgm:spPr/>
      <dgm:t>
        <a:bodyPr/>
        <a:lstStyle/>
        <a:p>
          <a:endParaRPr lang="en-US"/>
        </a:p>
      </dgm:t>
    </dgm:pt>
    <dgm:pt modelId="{0C74B5A7-08A8-4498-AEA4-1642FCCAA4A8}" type="pres">
      <dgm:prSet presAssocID="{F093D120-5ADF-4533-9734-CB36C63A328E}" presName="Name0" presStyleCnt="0">
        <dgm:presLayoutVars>
          <dgm:dir/>
          <dgm:animLvl val="lvl"/>
          <dgm:resizeHandles val="exact"/>
        </dgm:presLayoutVars>
      </dgm:prSet>
      <dgm:spPr/>
    </dgm:pt>
    <dgm:pt modelId="{7B92EA07-FC2A-4C12-B477-9A1056559024}" type="pres">
      <dgm:prSet presAssocID="{C3B8F71F-93D9-4436-8EE2-2E5991B83DDE}" presName="linNode" presStyleCnt="0"/>
      <dgm:spPr/>
    </dgm:pt>
    <dgm:pt modelId="{693FE5F9-53F3-4E7C-AEB0-8301791EFD43}" type="pres">
      <dgm:prSet presAssocID="{C3B8F71F-93D9-4436-8EE2-2E5991B83DDE}" presName="parentText" presStyleLbl="solidFgAcc1" presStyleIdx="0" presStyleCnt="5">
        <dgm:presLayoutVars>
          <dgm:chMax val="1"/>
          <dgm:bulletEnabled/>
        </dgm:presLayoutVars>
      </dgm:prSet>
      <dgm:spPr/>
    </dgm:pt>
    <dgm:pt modelId="{D8636829-46E8-4971-9FB8-DB450029359C}" type="pres">
      <dgm:prSet presAssocID="{C3B8F71F-93D9-4436-8EE2-2E5991B83DDE}" presName="descendantText" presStyleLbl="alignNode1" presStyleIdx="0" presStyleCnt="5">
        <dgm:presLayoutVars>
          <dgm:bulletEnabled/>
        </dgm:presLayoutVars>
      </dgm:prSet>
      <dgm:spPr/>
    </dgm:pt>
    <dgm:pt modelId="{BE8AD12B-9A0B-4716-A7CF-CB182A33CC1B}" type="pres">
      <dgm:prSet presAssocID="{F99F7F82-ECE6-405A-968D-D1AAD30939AB}" presName="sp" presStyleCnt="0"/>
      <dgm:spPr/>
    </dgm:pt>
    <dgm:pt modelId="{A58FBEFC-87F0-4043-84E3-87C603208ED5}" type="pres">
      <dgm:prSet presAssocID="{93B29BFB-F75F-485F-BD5E-1813988799A7}" presName="linNode" presStyleCnt="0"/>
      <dgm:spPr/>
    </dgm:pt>
    <dgm:pt modelId="{503E7328-B79D-4579-828F-18B355171077}" type="pres">
      <dgm:prSet presAssocID="{93B29BFB-F75F-485F-BD5E-1813988799A7}" presName="parentText" presStyleLbl="solidFgAcc1" presStyleIdx="1" presStyleCnt="5">
        <dgm:presLayoutVars>
          <dgm:chMax val="1"/>
          <dgm:bulletEnabled/>
        </dgm:presLayoutVars>
      </dgm:prSet>
      <dgm:spPr/>
    </dgm:pt>
    <dgm:pt modelId="{D062ACAB-C464-4B31-A7C6-E51975EB5FFD}" type="pres">
      <dgm:prSet presAssocID="{93B29BFB-F75F-485F-BD5E-1813988799A7}" presName="descendantText" presStyleLbl="alignNode1" presStyleIdx="1" presStyleCnt="5">
        <dgm:presLayoutVars>
          <dgm:bulletEnabled/>
        </dgm:presLayoutVars>
      </dgm:prSet>
      <dgm:spPr/>
    </dgm:pt>
    <dgm:pt modelId="{CCF014AD-6777-49BD-9A47-42CE2C1A4079}" type="pres">
      <dgm:prSet presAssocID="{7A60B7E6-3778-4131-A633-2E86CF51F435}" presName="sp" presStyleCnt="0"/>
      <dgm:spPr/>
    </dgm:pt>
    <dgm:pt modelId="{C1902E1A-CC9F-401B-9A5C-CF9FCDFE13F0}" type="pres">
      <dgm:prSet presAssocID="{6B262155-4AB9-4555-AA2C-B81C0103A535}" presName="linNode" presStyleCnt="0"/>
      <dgm:spPr/>
    </dgm:pt>
    <dgm:pt modelId="{B11E6E38-5A33-453E-9EAC-B1B0ACA5ACCE}" type="pres">
      <dgm:prSet presAssocID="{6B262155-4AB9-4555-AA2C-B81C0103A535}" presName="parentText" presStyleLbl="solidFgAcc1" presStyleIdx="2" presStyleCnt="5">
        <dgm:presLayoutVars>
          <dgm:chMax val="1"/>
          <dgm:bulletEnabled/>
        </dgm:presLayoutVars>
      </dgm:prSet>
      <dgm:spPr/>
    </dgm:pt>
    <dgm:pt modelId="{8C4A57C8-FA1E-453F-B80D-C50FABDAC56B}" type="pres">
      <dgm:prSet presAssocID="{6B262155-4AB9-4555-AA2C-B81C0103A535}" presName="descendantText" presStyleLbl="alignNode1" presStyleIdx="2" presStyleCnt="5">
        <dgm:presLayoutVars>
          <dgm:bulletEnabled/>
        </dgm:presLayoutVars>
      </dgm:prSet>
      <dgm:spPr/>
    </dgm:pt>
    <dgm:pt modelId="{3238842A-08F1-4A57-B8B2-979A1649B3F0}" type="pres">
      <dgm:prSet presAssocID="{4A4EE182-9439-4F98-B16E-A9322630BE68}" presName="sp" presStyleCnt="0"/>
      <dgm:spPr/>
    </dgm:pt>
    <dgm:pt modelId="{CC647961-356A-4908-AD6D-06C755AC66E3}" type="pres">
      <dgm:prSet presAssocID="{32DB9CF9-31B0-4697-8FF9-B348FEF303A6}" presName="linNode" presStyleCnt="0"/>
      <dgm:spPr/>
    </dgm:pt>
    <dgm:pt modelId="{634909AA-1C8F-4F32-BD20-ABCCC14DD0DA}" type="pres">
      <dgm:prSet presAssocID="{32DB9CF9-31B0-4697-8FF9-B348FEF303A6}" presName="parentText" presStyleLbl="solidFgAcc1" presStyleIdx="3" presStyleCnt="5">
        <dgm:presLayoutVars>
          <dgm:chMax val="1"/>
          <dgm:bulletEnabled/>
        </dgm:presLayoutVars>
      </dgm:prSet>
      <dgm:spPr/>
    </dgm:pt>
    <dgm:pt modelId="{9DDAAE53-310B-4610-B6CC-C097EE46BB23}" type="pres">
      <dgm:prSet presAssocID="{32DB9CF9-31B0-4697-8FF9-B348FEF303A6}" presName="descendantText" presStyleLbl="alignNode1" presStyleIdx="3" presStyleCnt="5">
        <dgm:presLayoutVars>
          <dgm:bulletEnabled/>
        </dgm:presLayoutVars>
      </dgm:prSet>
      <dgm:spPr/>
    </dgm:pt>
    <dgm:pt modelId="{4B2E12D8-BF2F-447C-88F3-F64E04BF9540}" type="pres">
      <dgm:prSet presAssocID="{404A5F3B-1C76-4633-9278-5F7B6E575604}" presName="sp" presStyleCnt="0"/>
      <dgm:spPr/>
    </dgm:pt>
    <dgm:pt modelId="{4CBAC9AD-CF93-4926-960A-BB166D4D0636}" type="pres">
      <dgm:prSet presAssocID="{1411A645-56D8-4FC1-A298-FB3F017CD186}" presName="linNode" presStyleCnt="0"/>
      <dgm:spPr/>
    </dgm:pt>
    <dgm:pt modelId="{E3AF534C-2069-4D2E-A1CF-B0E76F690B72}" type="pres">
      <dgm:prSet presAssocID="{1411A645-56D8-4FC1-A298-FB3F017CD186}" presName="parentText" presStyleLbl="solidFgAcc1" presStyleIdx="4" presStyleCnt="5">
        <dgm:presLayoutVars>
          <dgm:chMax val="1"/>
          <dgm:bulletEnabled/>
        </dgm:presLayoutVars>
      </dgm:prSet>
      <dgm:spPr/>
    </dgm:pt>
    <dgm:pt modelId="{06C4813B-F64A-4B90-81ED-C4517976343B}" type="pres">
      <dgm:prSet presAssocID="{1411A645-56D8-4FC1-A298-FB3F017CD186}" presName="descendantText" presStyleLbl="alignNode1" presStyleIdx="4" presStyleCnt="5">
        <dgm:presLayoutVars>
          <dgm:bulletEnabled/>
        </dgm:presLayoutVars>
      </dgm:prSet>
      <dgm:spPr/>
    </dgm:pt>
  </dgm:ptLst>
  <dgm:cxnLst>
    <dgm:cxn modelId="{4E899801-8B02-4315-993F-8D6FC78ED0FB}" type="presOf" srcId="{1411A645-56D8-4FC1-A298-FB3F017CD186}" destId="{E3AF534C-2069-4D2E-A1CF-B0E76F690B72}" srcOrd="0" destOrd="0" presId="urn:microsoft.com/office/officeart/2016/7/layout/VerticalHollowActionList"/>
    <dgm:cxn modelId="{1B0CA306-2C1B-49EC-8861-973716ACC577}" type="presOf" srcId="{93B29BFB-F75F-485F-BD5E-1813988799A7}" destId="{503E7328-B79D-4579-828F-18B355171077}" srcOrd="0" destOrd="0" presId="urn:microsoft.com/office/officeart/2016/7/layout/VerticalHollowActionList"/>
    <dgm:cxn modelId="{E1A72508-FF03-4514-A274-533943826545}" srcId="{F093D120-5ADF-4533-9734-CB36C63A328E}" destId="{C3B8F71F-93D9-4436-8EE2-2E5991B83DDE}" srcOrd="0" destOrd="0" parTransId="{4F29376B-9109-4EB1-AE54-4A0332486649}" sibTransId="{F99F7F82-ECE6-405A-968D-D1AAD30939AB}"/>
    <dgm:cxn modelId="{AD937828-267A-44FC-8054-A76D82034D21}" type="presOf" srcId="{A58A9E05-AD83-40EC-A4C3-7E881DC75AF8}" destId="{D8636829-46E8-4971-9FB8-DB450029359C}" srcOrd="0" destOrd="0" presId="urn:microsoft.com/office/officeart/2016/7/layout/VerticalHollowActionList"/>
    <dgm:cxn modelId="{ECFF552D-3C1F-4ADE-8514-1828A7C70D5E}" srcId="{6B262155-4AB9-4555-AA2C-B81C0103A535}" destId="{65199071-AA1B-49A7-A30A-F24B538D591E}" srcOrd="0" destOrd="0" parTransId="{2162F257-C8C2-4DE6-AABC-42A0418F123B}" sibTransId="{8701AF40-60F2-4283-8553-1B31A886A20D}"/>
    <dgm:cxn modelId="{24C56640-434C-43F5-B8F1-9F7A670C782E}" type="presOf" srcId="{C3B8F71F-93D9-4436-8EE2-2E5991B83DDE}" destId="{693FE5F9-53F3-4E7C-AEB0-8301791EFD43}" srcOrd="0" destOrd="0" presId="urn:microsoft.com/office/officeart/2016/7/layout/VerticalHollowActionList"/>
    <dgm:cxn modelId="{13468169-3BF9-4D55-8F94-34F30084A19A}" srcId="{F093D120-5ADF-4533-9734-CB36C63A328E}" destId="{6B262155-4AB9-4555-AA2C-B81C0103A535}" srcOrd="2" destOrd="0" parTransId="{26136A5F-6B96-46DB-9EAA-536A4E7A38BD}" sibTransId="{4A4EE182-9439-4F98-B16E-A9322630BE68}"/>
    <dgm:cxn modelId="{92F2AE71-629C-4238-90F1-5D190B8CC12E}" srcId="{32DB9CF9-31B0-4697-8FF9-B348FEF303A6}" destId="{B5D11DC4-D12F-4F4A-9E1E-F3737FACE56E}" srcOrd="0" destOrd="0" parTransId="{7AD9F6EA-F596-4294-A7AE-B36E430F5CDF}" sibTransId="{46E6DB08-6883-4D73-8318-BBCB179ED066}"/>
    <dgm:cxn modelId="{BC36C47B-3451-4FB6-81BF-79764992EAA4}" type="presOf" srcId="{B5D11DC4-D12F-4F4A-9E1E-F3737FACE56E}" destId="{9DDAAE53-310B-4610-B6CC-C097EE46BB23}" srcOrd="0" destOrd="0" presId="urn:microsoft.com/office/officeart/2016/7/layout/VerticalHollowActionList"/>
    <dgm:cxn modelId="{6230667C-6658-4B84-BB02-0DAC8BE1A0EA}" srcId="{F093D120-5ADF-4533-9734-CB36C63A328E}" destId="{93B29BFB-F75F-485F-BD5E-1813988799A7}" srcOrd="1" destOrd="0" parTransId="{AC79FDAE-6FBC-48C8-A76B-F313558143CD}" sibTransId="{7A60B7E6-3778-4131-A633-2E86CF51F435}"/>
    <dgm:cxn modelId="{66D08C7E-F309-4517-96E5-89A32E48587E}" type="presOf" srcId="{6B262155-4AB9-4555-AA2C-B81C0103A535}" destId="{B11E6E38-5A33-453E-9EAC-B1B0ACA5ACCE}" srcOrd="0" destOrd="0" presId="urn:microsoft.com/office/officeart/2016/7/layout/VerticalHollowActionList"/>
    <dgm:cxn modelId="{AC531C7F-9250-4990-850D-778C45BA48B5}" srcId="{1411A645-56D8-4FC1-A298-FB3F017CD186}" destId="{F98ED4EB-8196-4615-9345-EC5ECC576182}" srcOrd="0" destOrd="0" parTransId="{50D609B2-1E9D-4581-A0B6-5041E135C6BB}" sibTransId="{90A00FDC-D339-4B42-A380-53826ECFC030}"/>
    <dgm:cxn modelId="{B40DE98A-AD73-4EA5-AE89-99E2BC000B55}" srcId="{F093D120-5ADF-4533-9734-CB36C63A328E}" destId="{32DB9CF9-31B0-4697-8FF9-B348FEF303A6}" srcOrd="3" destOrd="0" parTransId="{073D8A6C-1766-467A-BF86-A78857CACF39}" sibTransId="{404A5F3B-1C76-4633-9278-5F7B6E575604}"/>
    <dgm:cxn modelId="{5030278C-4DB7-49F5-A12D-41EB72D3035C}" type="presOf" srcId="{65199071-AA1B-49A7-A30A-F24B538D591E}" destId="{8C4A57C8-FA1E-453F-B80D-C50FABDAC56B}" srcOrd="0" destOrd="0" presId="urn:microsoft.com/office/officeart/2016/7/layout/VerticalHollowActionList"/>
    <dgm:cxn modelId="{61F06C9F-22A0-46D4-89C4-70E630621B17}" type="presOf" srcId="{32DB9CF9-31B0-4697-8FF9-B348FEF303A6}" destId="{634909AA-1C8F-4F32-BD20-ABCCC14DD0DA}" srcOrd="0" destOrd="0" presId="urn:microsoft.com/office/officeart/2016/7/layout/VerticalHollowActionList"/>
    <dgm:cxn modelId="{EBCF6FB7-95B8-46C1-BC80-FA976C79D440}" srcId="{F093D120-5ADF-4533-9734-CB36C63A328E}" destId="{1411A645-56D8-4FC1-A298-FB3F017CD186}" srcOrd="4" destOrd="0" parTransId="{3EF1BD24-DCD1-4693-9627-5C4CAD78E602}" sibTransId="{3EEF5AC2-2EC4-4F24-A985-F6E304A8429C}"/>
    <dgm:cxn modelId="{49AEE2E3-07C1-46E2-AF93-AACA46AF073B}" srcId="{93B29BFB-F75F-485F-BD5E-1813988799A7}" destId="{A4C5B879-019B-44A0-A172-F3A5E9857082}" srcOrd="0" destOrd="0" parTransId="{44A861B4-9175-4C13-A223-AA289403A298}" sibTransId="{1E8A6604-BE1A-499A-8D4A-4F3B863BBC16}"/>
    <dgm:cxn modelId="{6C5C8BE6-CEF9-4D24-9E6E-087E86F8BF41}" type="presOf" srcId="{F093D120-5ADF-4533-9734-CB36C63A328E}" destId="{0C74B5A7-08A8-4498-AEA4-1642FCCAA4A8}" srcOrd="0" destOrd="0" presId="urn:microsoft.com/office/officeart/2016/7/layout/VerticalHollowActionList"/>
    <dgm:cxn modelId="{FCB896F1-B83A-40F0-8140-A2C1C6C94428}" type="presOf" srcId="{F98ED4EB-8196-4615-9345-EC5ECC576182}" destId="{06C4813B-F64A-4B90-81ED-C4517976343B}" srcOrd="0" destOrd="0" presId="urn:microsoft.com/office/officeart/2016/7/layout/VerticalHollowActionList"/>
    <dgm:cxn modelId="{EDF87DFB-E27D-4D78-8B75-4873930F8BE7}" srcId="{C3B8F71F-93D9-4436-8EE2-2E5991B83DDE}" destId="{A58A9E05-AD83-40EC-A4C3-7E881DC75AF8}" srcOrd="0" destOrd="0" parTransId="{65D458A2-A87B-42BA-A309-DE6D5A4B6AAE}" sibTransId="{543FAB20-390E-41F3-B3BC-2ED8E5CB6289}"/>
    <dgm:cxn modelId="{77B39BFF-E1E2-444D-961D-71C770603B2D}" type="presOf" srcId="{A4C5B879-019B-44A0-A172-F3A5E9857082}" destId="{D062ACAB-C464-4B31-A7C6-E51975EB5FFD}" srcOrd="0" destOrd="0" presId="urn:microsoft.com/office/officeart/2016/7/layout/VerticalHollowActionList"/>
    <dgm:cxn modelId="{302266EC-E8B3-44D0-BC09-8CA49C4239EC}" type="presParOf" srcId="{0C74B5A7-08A8-4498-AEA4-1642FCCAA4A8}" destId="{7B92EA07-FC2A-4C12-B477-9A1056559024}" srcOrd="0" destOrd="0" presId="urn:microsoft.com/office/officeart/2016/7/layout/VerticalHollowActionList"/>
    <dgm:cxn modelId="{B1B3CCF6-B4DF-4C46-836A-28C37E79EBCC}" type="presParOf" srcId="{7B92EA07-FC2A-4C12-B477-9A1056559024}" destId="{693FE5F9-53F3-4E7C-AEB0-8301791EFD43}" srcOrd="0" destOrd="0" presId="urn:microsoft.com/office/officeart/2016/7/layout/VerticalHollowActionList"/>
    <dgm:cxn modelId="{EC1219E2-E415-45C2-A477-27E7BF25273B}" type="presParOf" srcId="{7B92EA07-FC2A-4C12-B477-9A1056559024}" destId="{D8636829-46E8-4971-9FB8-DB450029359C}" srcOrd="1" destOrd="0" presId="urn:microsoft.com/office/officeart/2016/7/layout/VerticalHollowActionList"/>
    <dgm:cxn modelId="{867B4B54-34B9-481D-A2D4-2CA5F2DB96AF}" type="presParOf" srcId="{0C74B5A7-08A8-4498-AEA4-1642FCCAA4A8}" destId="{BE8AD12B-9A0B-4716-A7CF-CB182A33CC1B}" srcOrd="1" destOrd="0" presId="urn:microsoft.com/office/officeart/2016/7/layout/VerticalHollowActionList"/>
    <dgm:cxn modelId="{C2038F76-D6FA-4EC7-8AC9-063C75814B92}" type="presParOf" srcId="{0C74B5A7-08A8-4498-AEA4-1642FCCAA4A8}" destId="{A58FBEFC-87F0-4043-84E3-87C603208ED5}" srcOrd="2" destOrd="0" presId="urn:microsoft.com/office/officeart/2016/7/layout/VerticalHollowActionList"/>
    <dgm:cxn modelId="{3052A567-0944-4BAE-B758-E05C6D756631}" type="presParOf" srcId="{A58FBEFC-87F0-4043-84E3-87C603208ED5}" destId="{503E7328-B79D-4579-828F-18B355171077}" srcOrd="0" destOrd="0" presId="urn:microsoft.com/office/officeart/2016/7/layout/VerticalHollowActionList"/>
    <dgm:cxn modelId="{A31D8032-B3EB-43F8-9690-7170EE1FB650}" type="presParOf" srcId="{A58FBEFC-87F0-4043-84E3-87C603208ED5}" destId="{D062ACAB-C464-4B31-A7C6-E51975EB5FFD}" srcOrd="1" destOrd="0" presId="urn:microsoft.com/office/officeart/2016/7/layout/VerticalHollowActionList"/>
    <dgm:cxn modelId="{DC999D16-D3C3-4C39-9AB1-DE927CA6E131}" type="presParOf" srcId="{0C74B5A7-08A8-4498-AEA4-1642FCCAA4A8}" destId="{CCF014AD-6777-49BD-9A47-42CE2C1A4079}" srcOrd="3" destOrd="0" presId="urn:microsoft.com/office/officeart/2016/7/layout/VerticalHollowActionList"/>
    <dgm:cxn modelId="{B0C5733A-3911-4A3B-B882-26D7012C5991}" type="presParOf" srcId="{0C74B5A7-08A8-4498-AEA4-1642FCCAA4A8}" destId="{C1902E1A-CC9F-401B-9A5C-CF9FCDFE13F0}" srcOrd="4" destOrd="0" presId="urn:microsoft.com/office/officeart/2016/7/layout/VerticalHollowActionList"/>
    <dgm:cxn modelId="{388222E0-C105-4998-A8F9-AE7D80DFD593}" type="presParOf" srcId="{C1902E1A-CC9F-401B-9A5C-CF9FCDFE13F0}" destId="{B11E6E38-5A33-453E-9EAC-B1B0ACA5ACCE}" srcOrd="0" destOrd="0" presId="urn:microsoft.com/office/officeart/2016/7/layout/VerticalHollowActionList"/>
    <dgm:cxn modelId="{EC1FE9CA-B761-4EC5-9B6A-EC7BC8CE32F4}" type="presParOf" srcId="{C1902E1A-CC9F-401B-9A5C-CF9FCDFE13F0}" destId="{8C4A57C8-FA1E-453F-B80D-C50FABDAC56B}" srcOrd="1" destOrd="0" presId="urn:microsoft.com/office/officeart/2016/7/layout/VerticalHollowActionList"/>
    <dgm:cxn modelId="{019839DD-64D8-46EF-99A6-50102AE255D0}" type="presParOf" srcId="{0C74B5A7-08A8-4498-AEA4-1642FCCAA4A8}" destId="{3238842A-08F1-4A57-B8B2-979A1649B3F0}" srcOrd="5" destOrd="0" presId="urn:microsoft.com/office/officeart/2016/7/layout/VerticalHollowActionList"/>
    <dgm:cxn modelId="{16582592-13F5-4D4F-94B6-556ED1685A99}" type="presParOf" srcId="{0C74B5A7-08A8-4498-AEA4-1642FCCAA4A8}" destId="{CC647961-356A-4908-AD6D-06C755AC66E3}" srcOrd="6" destOrd="0" presId="urn:microsoft.com/office/officeart/2016/7/layout/VerticalHollowActionList"/>
    <dgm:cxn modelId="{10BAAB6F-1D91-456F-84BF-1591CFC54E46}" type="presParOf" srcId="{CC647961-356A-4908-AD6D-06C755AC66E3}" destId="{634909AA-1C8F-4F32-BD20-ABCCC14DD0DA}" srcOrd="0" destOrd="0" presId="urn:microsoft.com/office/officeart/2016/7/layout/VerticalHollowActionList"/>
    <dgm:cxn modelId="{C0AA4948-B69C-496C-8149-C3765000DFED}" type="presParOf" srcId="{CC647961-356A-4908-AD6D-06C755AC66E3}" destId="{9DDAAE53-310B-4610-B6CC-C097EE46BB23}" srcOrd="1" destOrd="0" presId="urn:microsoft.com/office/officeart/2016/7/layout/VerticalHollowActionList"/>
    <dgm:cxn modelId="{E2AF957F-7000-4A90-ACE5-814D72CB5CDD}" type="presParOf" srcId="{0C74B5A7-08A8-4498-AEA4-1642FCCAA4A8}" destId="{4B2E12D8-BF2F-447C-88F3-F64E04BF9540}" srcOrd="7" destOrd="0" presId="urn:microsoft.com/office/officeart/2016/7/layout/VerticalHollowActionList"/>
    <dgm:cxn modelId="{4C346543-6E7F-479B-9510-96102C7D7F7C}" type="presParOf" srcId="{0C74B5A7-08A8-4498-AEA4-1642FCCAA4A8}" destId="{4CBAC9AD-CF93-4926-960A-BB166D4D0636}" srcOrd="8" destOrd="0" presId="urn:microsoft.com/office/officeart/2016/7/layout/VerticalHollowActionList"/>
    <dgm:cxn modelId="{06050A74-96E8-46B7-8588-C52F95534825}" type="presParOf" srcId="{4CBAC9AD-CF93-4926-960A-BB166D4D0636}" destId="{E3AF534C-2069-4D2E-A1CF-B0E76F690B72}" srcOrd="0" destOrd="0" presId="urn:microsoft.com/office/officeart/2016/7/layout/VerticalHollowActionList"/>
    <dgm:cxn modelId="{3E5B3107-4C07-4965-B1C2-2638145CFB51}" type="presParOf" srcId="{4CBAC9AD-CF93-4926-960A-BB166D4D0636}" destId="{06C4813B-F64A-4B90-81ED-C4517976343B}"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7DDD4D-C9B4-4857-A275-88A4779543F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AF2253A-98BF-48EB-931A-EF5C8BA4EED1}">
      <dgm:prSet phldrT="[Text]"/>
      <dgm:spPr/>
      <dgm:t>
        <a:bodyPr/>
        <a:lstStyle/>
        <a:p>
          <a:r>
            <a:rPr lang="en-US" dirty="0"/>
            <a:t>Research Briefs</a:t>
          </a:r>
        </a:p>
      </dgm:t>
    </dgm:pt>
    <dgm:pt modelId="{BDF961BB-736E-48FB-9BC5-8F5FA68A507F}" type="parTrans" cxnId="{3433B2DC-47AD-4B47-A871-0916B569AD2E}">
      <dgm:prSet/>
      <dgm:spPr/>
      <dgm:t>
        <a:bodyPr/>
        <a:lstStyle/>
        <a:p>
          <a:endParaRPr lang="en-US"/>
        </a:p>
      </dgm:t>
    </dgm:pt>
    <dgm:pt modelId="{0B2481FC-624A-474A-BE95-2F95E8C7FC37}" type="sibTrans" cxnId="{3433B2DC-47AD-4B47-A871-0916B569AD2E}">
      <dgm:prSet/>
      <dgm:spPr/>
      <dgm:t>
        <a:bodyPr/>
        <a:lstStyle/>
        <a:p>
          <a:endParaRPr lang="en-US"/>
        </a:p>
      </dgm:t>
    </dgm:pt>
    <dgm:pt modelId="{10C3A3C2-E596-49A7-9196-81D22F1C13ED}">
      <dgm:prSet phldrT="[Text]"/>
      <dgm:spPr/>
      <dgm:t>
        <a:bodyPr/>
        <a:lstStyle/>
        <a:p>
          <a:r>
            <a:rPr lang="en-US" dirty="0"/>
            <a:t>Produce research briefs and syntheses examining emerging uses of artificial intelligence in K–12 education.</a:t>
          </a:r>
        </a:p>
      </dgm:t>
    </dgm:pt>
    <dgm:pt modelId="{1FBC9075-69F0-44BB-92BE-EF1AEE00C224}" type="parTrans" cxnId="{6EAB3FBC-D420-42E0-AC47-7D9DE1A460F4}">
      <dgm:prSet/>
      <dgm:spPr/>
      <dgm:t>
        <a:bodyPr/>
        <a:lstStyle/>
        <a:p>
          <a:endParaRPr lang="en-US"/>
        </a:p>
      </dgm:t>
    </dgm:pt>
    <dgm:pt modelId="{1B5C3F8D-499A-4CA4-A334-D7E69B0BD527}" type="sibTrans" cxnId="{6EAB3FBC-D420-42E0-AC47-7D9DE1A460F4}">
      <dgm:prSet/>
      <dgm:spPr/>
      <dgm:t>
        <a:bodyPr/>
        <a:lstStyle/>
        <a:p>
          <a:endParaRPr lang="en-US"/>
        </a:p>
      </dgm:t>
    </dgm:pt>
    <dgm:pt modelId="{84BE79B7-6DB5-48F4-B692-B807994BAA63}">
      <dgm:prSet phldrT="[Text]"/>
      <dgm:spPr/>
      <dgm:t>
        <a:bodyPr/>
        <a:lstStyle/>
        <a:p>
          <a:r>
            <a:rPr lang="en-US" dirty="0"/>
            <a:t>Promising Practice Briefs</a:t>
          </a:r>
        </a:p>
      </dgm:t>
    </dgm:pt>
    <dgm:pt modelId="{9D353520-DF48-4266-97AC-78C176F877BB}" type="parTrans" cxnId="{6566166E-6385-4FEC-B009-F9514D610EE7}">
      <dgm:prSet/>
      <dgm:spPr/>
      <dgm:t>
        <a:bodyPr/>
        <a:lstStyle/>
        <a:p>
          <a:endParaRPr lang="en-US"/>
        </a:p>
      </dgm:t>
    </dgm:pt>
    <dgm:pt modelId="{358B94FF-CEE8-4270-B1BB-3F67469B31E5}" type="sibTrans" cxnId="{6566166E-6385-4FEC-B009-F9514D610EE7}">
      <dgm:prSet/>
      <dgm:spPr/>
      <dgm:t>
        <a:bodyPr/>
        <a:lstStyle/>
        <a:p>
          <a:endParaRPr lang="en-US"/>
        </a:p>
      </dgm:t>
    </dgm:pt>
    <dgm:pt modelId="{940AF913-CD23-4190-BA42-51466F182D9C}">
      <dgm:prSet phldrT="[Text]"/>
      <dgm:spPr/>
      <dgm:t>
        <a:bodyPr/>
        <a:lstStyle/>
        <a:p>
          <a:r>
            <a:rPr lang="en-US" dirty="0"/>
            <a:t>Highlight and disseminate promising district practices related to the responsible and effective use of artificial intelligence.</a:t>
          </a:r>
        </a:p>
      </dgm:t>
    </dgm:pt>
    <dgm:pt modelId="{A25BB21C-F3AC-4BB1-91EE-F6045CC7BC34}" type="parTrans" cxnId="{38591C91-D1A7-4335-BAB6-2912ED2DA0E7}">
      <dgm:prSet/>
      <dgm:spPr/>
      <dgm:t>
        <a:bodyPr/>
        <a:lstStyle/>
        <a:p>
          <a:endParaRPr lang="en-US"/>
        </a:p>
      </dgm:t>
    </dgm:pt>
    <dgm:pt modelId="{4828BE5D-3A5A-48EE-BAFF-0E5711C5C57A}" type="sibTrans" cxnId="{38591C91-D1A7-4335-BAB6-2912ED2DA0E7}">
      <dgm:prSet/>
      <dgm:spPr/>
      <dgm:t>
        <a:bodyPr/>
        <a:lstStyle/>
        <a:p>
          <a:endParaRPr lang="en-US"/>
        </a:p>
      </dgm:t>
    </dgm:pt>
    <dgm:pt modelId="{9285FEF9-6F5E-4C56-8836-B97A68630C05}">
      <dgm:prSet phldrT="[Text]"/>
      <dgm:spPr/>
      <dgm:t>
        <a:bodyPr/>
        <a:lstStyle/>
        <a:p>
          <a:r>
            <a:rPr lang="en-US" dirty="0"/>
            <a:t>Implementation Tools</a:t>
          </a:r>
        </a:p>
      </dgm:t>
    </dgm:pt>
    <dgm:pt modelId="{B8DBA0F7-8D45-4636-A487-8F5994A5CB9A}" type="parTrans" cxnId="{93F6A789-1DC6-46BF-A46D-3B86951867C4}">
      <dgm:prSet/>
      <dgm:spPr/>
      <dgm:t>
        <a:bodyPr/>
        <a:lstStyle/>
        <a:p>
          <a:endParaRPr lang="en-US"/>
        </a:p>
      </dgm:t>
    </dgm:pt>
    <dgm:pt modelId="{CC1FD16B-AC02-463A-9B50-B5D2FDBECCA1}" type="sibTrans" cxnId="{93F6A789-1DC6-46BF-A46D-3B86951867C4}">
      <dgm:prSet/>
      <dgm:spPr/>
      <dgm:t>
        <a:bodyPr/>
        <a:lstStyle/>
        <a:p>
          <a:endParaRPr lang="en-US"/>
        </a:p>
      </dgm:t>
    </dgm:pt>
    <dgm:pt modelId="{2C559328-8EA2-485A-853F-F5E972025211}">
      <dgm:prSet phldrT="[Text]"/>
      <dgm:spPr/>
      <dgm:t>
        <a:bodyPr/>
        <a:lstStyle/>
        <a:p>
          <a:r>
            <a:rPr lang="en-US" dirty="0"/>
            <a:t>Develop practical implementation tools aligned with the state’s model AI policy to support district adoption and </a:t>
          </a:r>
          <a:r>
            <a:rPr lang="en-US"/>
            <a:t>use.</a:t>
          </a:r>
          <a:endParaRPr lang="en-US" dirty="0"/>
        </a:p>
      </dgm:t>
    </dgm:pt>
    <dgm:pt modelId="{1741A33C-F953-4C43-9E43-422BE3367AF6}" type="parTrans" cxnId="{E1908A1D-E920-4F1A-B938-2D33B526A487}">
      <dgm:prSet/>
      <dgm:spPr/>
      <dgm:t>
        <a:bodyPr/>
        <a:lstStyle/>
        <a:p>
          <a:endParaRPr lang="en-US"/>
        </a:p>
      </dgm:t>
    </dgm:pt>
    <dgm:pt modelId="{C752EC97-662F-4416-A5C3-DDFC5129ED11}" type="sibTrans" cxnId="{E1908A1D-E920-4F1A-B938-2D33B526A487}">
      <dgm:prSet/>
      <dgm:spPr/>
      <dgm:t>
        <a:bodyPr/>
        <a:lstStyle/>
        <a:p>
          <a:endParaRPr lang="en-US"/>
        </a:p>
      </dgm:t>
    </dgm:pt>
    <dgm:pt modelId="{A848F44A-8D53-42B6-81F0-5EBF56362171}" type="pres">
      <dgm:prSet presAssocID="{607DDD4D-C9B4-4857-A275-88A4779543FA}" presName="linear" presStyleCnt="0">
        <dgm:presLayoutVars>
          <dgm:dir/>
          <dgm:animLvl val="lvl"/>
          <dgm:resizeHandles val="exact"/>
        </dgm:presLayoutVars>
      </dgm:prSet>
      <dgm:spPr/>
    </dgm:pt>
    <dgm:pt modelId="{6B11C1EC-B242-4E61-846F-2BBFFC94B7C6}" type="pres">
      <dgm:prSet presAssocID="{1AF2253A-98BF-48EB-931A-EF5C8BA4EED1}" presName="parentLin" presStyleCnt="0"/>
      <dgm:spPr/>
    </dgm:pt>
    <dgm:pt modelId="{BA35AA12-50BD-4814-88A5-23D0C143EA8B}" type="pres">
      <dgm:prSet presAssocID="{1AF2253A-98BF-48EB-931A-EF5C8BA4EED1}" presName="parentLeftMargin" presStyleLbl="node1" presStyleIdx="0" presStyleCnt="3"/>
      <dgm:spPr/>
    </dgm:pt>
    <dgm:pt modelId="{242620A6-F028-4EA1-9AD3-5369A9AF2CD7}" type="pres">
      <dgm:prSet presAssocID="{1AF2253A-98BF-48EB-931A-EF5C8BA4EED1}" presName="parentText" presStyleLbl="node1" presStyleIdx="0" presStyleCnt="3">
        <dgm:presLayoutVars>
          <dgm:chMax val="0"/>
          <dgm:bulletEnabled val="1"/>
        </dgm:presLayoutVars>
      </dgm:prSet>
      <dgm:spPr/>
    </dgm:pt>
    <dgm:pt modelId="{FB878ABF-6F4A-40F1-BAC9-90EF94EC2E09}" type="pres">
      <dgm:prSet presAssocID="{1AF2253A-98BF-48EB-931A-EF5C8BA4EED1}" presName="negativeSpace" presStyleCnt="0"/>
      <dgm:spPr/>
    </dgm:pt>
    <dgm:pt modelId="{56E60E94-CCB5-433A-860C-36AE3C83E8EB}" type="pres">
      <dgm:prSet presAssocID="{1AF2253A-98BF-48EB-931A-EF5C8BA4EED1}" presName="childText" presStyleLbl="conFgAcc1" presStyleIdx="0" presStyleCnt="3">
        <dgm:presLayoutVars>
          <dgm:bulletEnabled val="1"/>
        </dgm:presLayoutVars>
      </dgm:prSet>
      <dgm:spPr/>
    </dgm:pt>
    <dgm:pt modelId="{E0990BAF-E6B9-471E-A1CA-F9E042BC0345}" type="pres">
      <dgm:prSet presAssocID="{0B2481FC-624A-474A-BE95-2F95E8C7FC37}" presName="spaceBetweenRectangles" presStyleCnt="0"/>
      <dgm:spPr/>
    </dgm:pt>
    <dgm:pt modelId="{1DE7F041-19FC-4E88-9E0D-D6B49EDEAD37}" type="pres">
      <dgm:prSet presAssocID="{84BE79B7-6DB5-48F4-B692-B807994BAA63}" presName="parentLin" presStyleCnt="0"/>
      <dgm:spPr/>
    </dgm:pt>
    <dgm:pt modelId="{B46EBAE8-045D-4FF0-8E2F-57F03203185D}" type="pres">
      <dgm:prSet presAssocID="{84BE79B7-6DB5-48F4-B692-B807994BAA63}" presName="parentLeftMargin" presStyleLbl="node1" presStyleIdx="0" presStyleCnt="3"/>
      <dgm:spPr/>
    </dgm:pt>
    <dgm:pt modelId="{2456AB67-923D-4E02-87C6-D731BCF8A685}" type="pres">
      <dgm:prSet presAssocID="{84BE79B7-6DB5-48F4-B692-B807994BAA63}" presName="parentText" presStyleLbl="node1" presStyleIdx="1" presStyleCnt="3">
        <dgm:presLayoutVars>
          <dgm:chMax val="0"/>
          <dgm:bulletEnabled val="1"/>
        </dgm:presLayoutVars>
      </dgm:prSet>
      <dgm:spPr/>
    </dgm:pt>
    <dgm:pt modelId="{6429574F-DEC1-4942-B399-07D31157414F}" type="pres">
      <dgm:prSet presAssocID="{84BE79B7-6DB5-48F4-B692-B807994BAA63}" presName="negativeSpace" presStyleCnt="0"/>
      <dgm:spPr/>
    </dgm:pt>
    <dgm:pt modelId="{A9FBD068-0717-4930-BA57-6E22569FAC0C}" type="pres">
      <dgm:prSet presAssocID="{84BE79B7-6DB5-48F4-B692-B807994BAA63}" presName="childText" presStyleLbl="conFgAcc1" presStyleIdx="1" presStyleCnt="3">
        <dgm:presLayoutVars>
          <dgm:bulletEnabled val="1"/>
        </dgm:presLayoutVars>
      </dgm:prSet>
      <dgm:spPr/>
    </dgm:pt>
    <dgm:pt modelId="{C8A9DF7D-B6AF-4135-9714-22F632F89612}" type="pres">
      <dgm:prSet presAssocID="{358B94FF-CEE8-4270-B1BB-3F67469B31E5}" presName="spaceBetweenRectangles" presStyleCnt="0"/>
      <dgm:spPr/>
    </dgm:pt>
    <dgm:pt modelId="{EC216797-9B95-4254-8F8C-C5E9079AD279}" type="pres">
      <dgm:prSet presAssocID="{9285FEF9-6F5E-4C56-8836-B97A68630C05}" presName="parentLin" presStyleCnt="0"/>
      <dgm:spPr/>
    </dgm:pt>
    <dgm:pt modelId="{14800C1B-A275-4F6C-9E13-25C3B71BEBDF}" type="pres">
      <dgm:prSet presAssocID="{9285FEF9-6F5E-4C56-8836-B97A68630C05}" presName="parentLeftMargin" presStyleLbl="node1" presStyleIdx="1" presStyleCnt="3"/>
      <dgm:spPr/>
    </dgm:pt>
    <dgm:pt modelId="{3F527676-1D24-4F22-9195-B2ACCFF8EAA1}" type="pres">
      <dgm:prSet presAssocID="{9285FEF9-6F5E-4C56-8836-B97A68630C05}" presName="parentText" presStyleLbl="node1" presStyleIdx="2" presStyleCnt="3">
        <dgm:presLayoutVars>
          <dgm:chMax val="0"/>
          <dgm:bulletEnabled val="1"/>
        </dgm:presLayoutVars>
      </dgm:prSet>
      <dgm:spPr/>
    </dgm:pt>
    <dgm:pt modelId="{2D181487-0967-4146-BB70-5141309E9594}" type="pres">
      <dgm:prSet presAssocID="{9285FEF9-6F5E-4C56-8836-B97A68630C05}" presName="negativeSpace" presStyleCnt="0"/>
      <dgm:spPr/>
    </dgm:pt>
    <dgm:pt modelId="{D9211485-2750-4BD4-BEBE-C54B14C2C7F9}" type="pres">
      <dgm:prSet presAssocID="{9285FEF9-6F5E-4C56-8836-B97A68630C05}" presName="childText" presStyleLbl="conFgAcc1" presStyleIdx="2" presStyleCnt="3">
        <dgm:presLayoutVars>
          <dgm:bulletEnabled val="1"/>
        </dgm:presLayoutVars>
      </dgm:prSet>
      <dgm:spPr/>
    </dgm:pt>
  </dgm:ptLst>
  <dgm:cxnLst>
    <dgm:cxn modelId="{32CD4116-A6F3-405C-9E1A-C9E295F03676}" type="presOf" srcId="{10C3A3C2-E596-49A7-9196-81D22F1C13ED}" destId="{56E60E94-CCB5-433A-860C-36AE3C83E8EB}" srcOrd="0" destOrd="0" presId="urn:microsoft.com/office/officeart/2005/8/layout/list1"/>
    <dgm:cxn modelId="{E1908A1D-E920-4F1A-B938-2D33B526A487}" srcId="{9285FEF9-6F5E-4C56-8836-B97A68630C05}" destId="{2C559328-8EA2-485A-853F-F5E972025211}" srcOrd="0" destOrd="0" parTransId="{1741A33C-F953-4C43-9E43-422BE3367AF6}" sibTransId="{C752EC97-662F-4416-A5C3-DDFC5129ED11}"/>
    <dgm:cxn modelId="{C4FDEC24-5F0C-4561-9551-242200855CF2}" type="presOf" srcId="{9285FEF9-6F5E-4C56-8836-B97A68630C05}" destId="{14800C1B-A275-4F6C-9E13-25C3B71BEBDF}" srcOrd="0" destOrd="0" presId="urn:microsoft.com/office/officeart/2005/8/layout/list1"/>
    <dgm:cxn modelId="{75E7CE3A-DE8C-443A-806A-021BDCC3A297}" type="presOf" srcId="{1AF2253A-98BF-48EB-931A-EF5C8BA4EED1}" destId="{BA35AA12-50BD-4814-88A5-23D0C143EA8B}" srcOrd="0" destOrd="0" presId="urn:microsoft.com/office/officeart/2005/8/layout/list1"/>
    <dgm:cxn modelId="{C0D2E352-F3BC-4805-9F00-AD7E66F62A3D}" type="presOf" srcId="{607DDD4D-C9B4-4857-A275-88A4779543FA}" destId="{A848F44A-8D53-42B6-81F0-5EBF56362171}" srcOrd="0" destOrd="0" presId="urn:microsoft.com/office/officeart/2005/8/layout/list1"/>
    <dgm:cxn modelId="{DCEF2054-872A-4FDE-8819-6DFBFB30D38F}" type="presOf" srcId="{940AF913-CD23-4190-BA42-51466F182D9C}" destId="{A9FBD068-0717-4930-BA57-6E22569FAC0C}" srcOrd="0" destOrd="0" presId="urn:microsoft.com/office/officeart/2005/8/layout/list1"/>
    <dgm:cxn modelId="{6566166E-6385-4FEC-B009-F9514D610EE7}" srcId="{607DDD4D-C9B4-4857-A275-88A4779543FA}" destId="{84BE79B7-6DB5-48F4-B692-B807994BAA63}" srcOrd="1" destOrd="0" parTransId="{9D353520-DF48-4266-97AC-78C176F877BB}" sibTransId="{358B94FF-CEE8-4270-B1BB-3F67469B31E5}"/>
    <dgm:cxn modelId="{0B8BEB75-0E06-465F-85D4-DA4CF756EB4E}" type="presOf" srcId="{2C559328-8EA2-485A-853F-F5E972025211}" destId="{D9211485-2750-4BD4-BEBE-C54B14C2C7F9}" srcOrd="0" destOrd="0" presId="urn:microsoft.com/office/officeart/2005/8/layout/list1"/>
    <dgm:cxn modelId="{D0718386-F852-4C52-8D46-60D758B37424}" type="presOf" srcId="{1AF2253A-98BF-48EB-931A-EF5C8BA4EED1}" destId="{242620A6-F028-4EA1-9AD3-5369A9AF2CD7}" srcOrd="1" destOrd="0" presId="urn:microsoft.com/office/officeart/2005/8/layout/list1"/>
    <dgm:cxn modelId="{93F6A789-1DC6-46BF-A46D-3B86951867C4}" srcId="{607DDD4D-C9B4-4857-A275-88A4779543FA}" destId="{9285FEF9-6F5E-4C56-8836-B97A68630C05}" srcOrd="2" destOrd="0" parTransId="{B8DBA0F7-8D45-4636-A487-8F5994A5CB9A}" sibTransId="{CC1FD16B-AC02-463A-9B50-B5D2FDBECCA1}"/>
    <dgm:cxn modelId="{38591C91-D1A7-4335-BAB6-2912ED2DA0E7}" srcId="{84BE79B7-6DB5-48F4-B692-B807994BAA63}" destId="{940AF913-CD23-4190-BA42-51466F182D9C}" srcOrd="0" destOrd="0" parTransId="{A25BB21C-F3AC-4BB1-91EE-F6045CC7BC34}" sibTransId="{4828BE5D-3A5A-48EE-BAFF-0E5711C5C57A}"/>
    <dgm:cxn modelId="{B30FDB94-A387-408E-B354-B2E45FB499EE}" type="presOf" srcId="{84BE79B7-6DB5-48F4-B692-B807994BAA63}" destId="{2456AB67-923D-4E02-87C6-D731BCF8A685}" srcOrd="1" destOrd="0" presId="urn:microsoft.com/office/officeart/2005/8/layout/list1"/>
    <dgm:cxn modelId="{6EAB3FBC-D420-42E0-AC47-7D9DE1A460F4}" srcId="{1AF2253A-98BF-48EB-931A-EF5C8BA4EED1}" destId="{10C3A3C2-E596-49A7-9196-81D22F1C13ED}" srcOrd="0" destOrd="0" parTransId="{1FBC9075-69F0-44BB-92BE-EF1AEE00C224}" sibTransId="{1B5C3F8D-499A-4CA4-A334-D7E69B0BD527}"/>
    <dgm:cxn modelId="{CA707FBF-4ACE-4C00-BABD-228079DD58D8}" type="presOf" srcId="{84BE79B7-6DB5-48F4-B692-B807994BAA63}" destId="{B46EBAE8-045D-4FF0-8E2F-57F03203185D}" srcOrd="0" destOrd="0" presId="urn:microsoft.com/office/officeart/2005/8/layout/list1"/>
    <dgm:cxn modelId="{3433B2DC-47AD-4B47-A871-0916B569AD2E}" srcId="{607DDD4D-C9B4-4857-A275-88A4779543FA}" destId="{1AF2253A-98BF-48EB-931A-EF5C8BA4EED1}" srcOrd="0" destOrd="0" parTransId="{BDF961BB-736E-48FB-9BC5-8F5FA68A507F}" sibTransId="{0B2481FC-624A-474A-BE95-2F95E8C7FC37}"/>
    <dgm:cxn modelId="{EC6F39F9-31F0-4F75-8540-F07482B4BEAC}" type="presOf" srcId="{9285FEF9-6F5E-4C56-8836-B97A68630C05}" destId="{3F527676-1D24-4F22-9195-B2ACCFF8EAA1}" srcOrd="1" destOrd="0" presId="urn:microsoft.com/office/officeart/2005/8/layout/list1"/>
    <dgm:cxn modelId="{9F7F9E4B-645A-48BF-A098-999D8A7CA9A0}" type="presParOf" srcId="{A848F44A-8D53-42B6-81F0-5EBF56362171}" destId="{6B11C1EC-B242-4E61-846F-2BBFFC94B7C6}" srcOrd="0" destOrd="0" presId="urn:microsoft.com/office/officeart/2005/8/layout/list1"/>
    <dgm:cxn modelId="{05C6A6AC-08DF-424D-91CD-878BED2FAD4F}" type="presParOf" srcId="{6B11C1EC-B242-4E61-846F-2BBFFC94B7C6}" destId="{BA35AA12-50BD-4814-88A5-23D0C143EA8B}" srcOrd="0" destOrd="0" presId="urn:microsoft.com/office/officeart/2005/8/layout/list1"/>
    <dgm:cxn modelId="{DE82F9FD-6444-49A8-BB6B-5AFA9263A42B}" type="presParOf" srcId="{6B11C1EC-B242-4E61-846F-2BBFFC94B7C6}" destId="{242620A6-F028-4EA1-9AD3-5369A9AF2CD7}" srcOrd="1" destOrd="0" presId="urn:microsoft.com/office/officeart/2005/8/layout/list1"/>
    <dgm:cxn modelId="{F5CD8A83-DBDA-401A-AA50-4718FCEE9EFA}" type="presParOf" srcId="{A848F44A-8D53-42B6-81F0-5EBF56362171}" destId="{FB878ABF-6F4A-40F1-BAC9-90EF94EC2E09}" srcOrd="1" destOrd="0" presId="urn:microsoft.com/office/officeart/2005/8/layout/list1"/>
    <dgm:cxn modelId="{E2DCE4A1-68CA-4860-9F90-DA256D80572D}" type="presParOf" srcId="{A848F44A-8D53-42B6-81F0-5EBF56362171}" destId="{56E60E94-CCB5-433A-860C-36AE3C83E8EB}" srcOrd="2" destOrd="0" presId="urn:microsoft.com/office/officeart/2005/8/layout/list1"/>
    <dgm:cxn modelId="{46CD668B-FE78-45E8-AEFC-59E891F5EE27}" type="presParOf" srcId="{A848F44A-8D53-42B6-81F0-5EBF56362171}" destId="{E0990BAF-E6B9-471E-A1CA-F9E042BC0345}" srcOrd="3" destOrd="0" presId="urn:microsoft.com/office/officeart/2005/8/layout/list1"/>
    <dgm:cxn modelId="{92C64276-EF8E-4408-87F0-2B57ED5C6134}" type="presParOf" srcId="{A848F44A-8D53-42B6-81F0-5EBF56362171}" destId="{1DE7F041-19FC-4E88-9E0D-D6B49EDEAD37}" srcOrd="4" destOrd="0" presId="urn:microsoft.com/office/officeart/2005/8/layout/list1"/>
    <dgm:cxn modelId="{A5997193-C1D2-4FC6-8F9D-0428E5A3AC49}" type="presParOf" srcId="{1DE7F041-19FC-4E88-9E0D-D6B49EDEAD37}" destId="{B46EBAE8-045D-4FF0-8E2F-57F03203185D}" srcOrd="0" destOrd="0" presId="urn:microsoft.com/office/officeart/2005/8/layout/list1"/>
    <dgm:cxn modelId="{DB920C33-BDB3-45F6-8767-91EAAEFF33CC}" type="presParOf" srcId="{1DE7F041-19FC-4E88-9E0D-D6B49EDEAD37}" destId="{2456AB67-923D-4E02-87C6-D731BCF8A685}" srcOrd="1" destOrd="0" presId="urn:microsoft.com/office/officeart/2005/8/layout/list1"/>
    <dgm:cxn modelId="{4955DB5F-75BE-4899-B076-A30F16206DE1}" type="presParOf" srcId="{A848F44A-8D53-42B6-81F0-5EBF56362171}" destId="{6429574F-DEC1-4942-B399-07D31157414F}" srcOrd="5" destOrd="0" presId="urn:microsoft.com/office/officeart/2005/8/layout/list1"/>
    <dgm:cxn modelId="{2C3D009D-6A51-4494-81DA-8E32E7F8C394}" type="presParOf" srcId="{A848F44A-8D53-42B6-81F0-5EBF56362171}" destId="{A9FBD068-0717-4930-BA57-6E22569FAC0C}" srcOrd="6" destOrd="0" presId="urn:microsoft.com/office/officeart/2005/8/layout/list1"/>
    <dgm:cxn modelId="{DC83453E-9600-4819-8B5E-E45A8C1DBA85}" type="presParOf" srcId="{A848F44A-8D53-42B6-81F0-5EBF56362171}" destId="{C8A9DF7D-B6AF-4135-9714-22F632F89612}" srcOrd="7" destOrd="0" presId="urn:microsoft.com/office/officeart/2005/8/layout/list1"/>
    <dgm:cxn modelId="{EF8D547A-29FA-473A-ABE7-7453B39D70F6}" type="presParOf" srcId="{A848F44A-8D53-42B6-81F0-5EBF56362171}" destId="{EC216797-9B95-4254-8F8C-C5E9079AD279}" srcOrd="8" destOrd="0" presId="urn:microsoft.com/office/officeart/2005/8/layout/list1"/>
    <dgm:cxn modelId="{FC1B3197-06E8-4366-97D5-00883888CF50}" type="presParOf" srcId="{EC216797-9B95-4254-8F8C-C5E9079AD279}" destId="{14800C1B-A275-4F6C-9E13-25C3B71BEBDF}" srcOrd="0" destOrd="0" presId="urn:microsoft.com/office/officeart/2005/8/layout/list1"/>
    <dgm:cxn modelId="{9D83BC8A-7B22-4279-B020-541909D933E1}" type="presParOf" srcId="{EC216797-9B95-4254-8F8C-C5E9079AD279}" destId="{3F527676-1D24-4F22-9195-B2ACCFF8EAA1}" srcOrd="1" destOrd="0" presId="urn:microsoft.com/office/officeart/2005/8/layout/list1"/>
    <dgm:cxn modelId="{ABF8B561-6F2A-4FB3-A3F1-6A351C662BBE}" type="presParOf" srcId="{A848F44A-8D53-42B6-81F0-5EBF56362171}" destId="{2D181487-0967-4146-BB70-5141309E9594}" srcOrd="9" destOrd="0" presId="urn:microsoft.com/office/officeart/2005/8/layout/list1"/>
    <dgm:cxn modelId="{47ADAD6E-C4B8-4F71-99F3-3923625625F5}" type="presParOf" srcId="{A848F44A-8D53-42B6-81F0-5EBF56362171}" destId="{D9211485-2750-4BD4-BEBE-C54B14C2C7F9}"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A0331C-829A-4183-975B-E8425749A76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05D82CA-2DC7-4C45-8C34-3F6644ADD3BC}" type="pres">
      <dgm:prSet presAssocID="{78A0331C-829A-4183-975B-E8425749A76C}" presName="linear" presStyleCnt="0">
        <dgm:presLayoutVars>
          <dgm:dir/>
          <dgm:animLvl val="lvl"/>
          <dgm:resizeHandles val="exact"/>
        </dgm:presLayoutVars>
      </dgm:prSet>
      <dgm:spPr/>
    </dgm:pt>
  </dgm:ptLst>
  <dgm:cxnLst>
    <dgm:cxn modelId="{8668FDF7-1213-42E2-A141-4B4708DEFEDD}" type="presOf" srcId="{78A0331C-829A-4183-975B-E8425749A76C}" destId="{C05D82CA-2DC7-4C45-8C34-3F6644ADD3BC}" srcOrd="0"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45F6EBE-C71A-4585-B234-A620265409C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85D1D3FB-6D9D-432C-A239-5B9AB949AE6A}">
      <dgm:prSet phldrT="[Text]" phldr="0"/>
      <dgm:spPr/>
      <dgm:t>
        <a:bodyPr/>
        <a:lstStyle/>
        <a:p>
          <a:r>
            <a:rPr lang="en-US" dirty="0"/>
            <a:t>Research Briefs</a:t>
          </a:r>
        </a:p>
      </dgm:t>
    </dgm:pt>
    <dgm:pt modelId="{3AA6D82A-B90C-467B-8878-B07CEBE96D08}" type="parTrans" cxnId="{64C03E8D-5C90-438A-A825-64A3D7B59A05}">
      <dgm:prSet/>
      <dgm:spPr/>
      <dgm:t>
        <a:bodyPr/>
        <a:lstStyle/>
        <a:p>
          <a:endParaRPr lang="en-US"/>
        </a:p>
      </dgm:t>
    </dgm:pt>
    <dgm:pt modelId="{1206BD34-4FE8-40CD-87C4-06DEB32D7D6A}" type="sibTrans" cxnId="{64C03E8D-5C90-438A-A825-64A3D7B59A05}">
      <dgm:prSet/>
      <dgm:spPr/>
      <dgm:t>
        <a:bodyPr/>
        <a:lstStyle/>
        <a:p>
          <a:endParaRPr lang="en-US"/>
        </a:p>
      </dgm:t>
    </dgm:pt>
    <dgm:pt modelId="{5B65C856-57CB-417B-84A0-E45DE0422DED}">
      <dgm:prSet phldrT="[Text]"/>
      <dgm:spPr/>
      <dgm:t>
        <a:bodyPr/>
        <a:lstStyle/>
        <a:p>
          <a:r>
            <a:rPr lang="en-US" dirty="0"/>
            <a:t>Using AI for district/school operational purposes</a:t>
          </a:r>
        </a:p>
      </dgm:t>
    </dgm:pt>
    <dgm:pt modelId="{185E6AA8-91F3-4F36-9121-5242C170A630}" type="parTrans" cxnId="{16956059-1197-4EC9-910C-2D5F0698A4E2}">
      <dgm:prSet/>
      <dgm:spPr/>
      <dgm:t>
        <a:bodyPr/>
        <a:lstStyle/>
        <a:p>
          <a:endParaRPr lang="en-US"/>
        </a:p>
      </dgm:t>
    </dgm:pt>
    <dgm:pt modelId="{FD411BCA-6E6D-4682-8400-9E742E703059}" type="sibTrans" cxnId="{16956059-1197-4EC9-910C-2D5F0698A4E2}">
      <dgm:prSet/>
      <dgm:spPr/>
      <dgm:t>
        <a:bodyPr/>
        <a:lstStyle/>
        <a:p>
          <a:endParaRPr lang="en-US"/>
        </a:p>
      </dgm:t>
    </dgm:pt>
    <dgm:pt modelId="{C04E8501-33E7-4EDC-B0BF-347805B2C3A5}">
      <dgm:prSet phldrT="[Text]" phldr="0"/>
      <dgm:spPr/>
      <dgm:t>
        <a:bodyPr/>
        <a:lstStyle/>
        <a:p>
          <a:r>
            <a:rPr lang="en-US" dirty="0"/>
            <a:t>Promising Practices Briefs</a:t>
          </a:r>
        </a:p>
      </dgm:t>
    </dgm:pt>
    <dgm:pt modelId="{F30A920E-753A-4C11-8DA5-06F1C70D3DE8}" type="parTrans" cxnId="{923C7C38-1208-43C8-8552-C78E3275B479}">
      <dgm:prSet/>
      <dgm:spPr/>
      <dgm:t>
        <a:bodyPr/>
        <a:lstStyle/>
        <a:p>
          <a:endParaRPr lang="en-US"/>
        </a:p>
      </dgm:t>
    </dgm:pt>
    <dgm:pt modelId="{10DF3EE5-7121-4124-95A7-3308E12252BD}" type="sibTrans" cxnId="{923C7C38-1208-43C8-8552-C78E3275B479}">
      <dgm:prSet/>
      <dgm:spPr/>
      <dgm:t>
        <a:bodyPr/>
        <a:lstStyle/>
        <a:p>
          <a:endParaRPr lang="en-US"/>
        </a:p>
      </dgm:t>
    </dgm:pt>
    <dgm:pt modelId="{95E9AE26-297E-4CF5-B846-40EBF1686AA7}">
      <dgm:prSet phldrT="[Text]"/>
      <dgm:spPr/>
      <dgm:t>
        <a:bodyPr/>
        <a:lstStyle/>
        <a:p>
          <a:r>
            <a:rPr lang="en-US" dirty="0"/>
            <a:t>Literacy in Teaching and Learning</a:t>
          </a:r>
        </a:p>
      </dgm:t>
    </dgm:pt>
    <dgm:pt modelId="{EBF11B8B-E252-49AD-AAC1-61B49121B803}" type="parTrans" cxnId="{9CB6FEDF-F204-4751-AE46-2C64405EA591}">
      <dgm:prSet/>
      <dgm:spPr/>
      <dgm:t>
        <a:bodyPr/>
        <a:lstStyle/>
        <a:p>
          <a:endParaRPr lang="en-US"/>
        </a:p>
      </dgm:t>
    </dgm:pt>
    <dgm:pt modelId="{0EA7F9B8-12A8-418D-98B9-13FFEA662141}" type="sibTrans" cxnId="{9CB6FEDF-F204-4751-AE46-2C64405EA591}">
      <dgm:prSet/>
      <dgm:spPr/>
      <dgm:t>
        <a:bodyPr/>
        <a:lstStyle/>
        <a:p>
          <a:endParaRPr lang="en-US"/>
        </a:p>
      </dgm:t>
    </dgm:pt>
    <dgm:pt modelId="{19DCA157-7DB8-47F1-B252-9F1F92263993}">
      <dgm:prSet phldrT="[Text]"/>
      <dgm:spPr/>
      <dgm:t>
        <a:bodyPr/>
        <a:lstStyle/>
        <a:p>
          <a:r>
            <a:rPr lang="en-US" dirty="0"/>
            <a:t>Using AI for teaching and educator practice </a:t>
          </a:r>
        </a:p>
      </dgm:t>
    </dgm:pt>
    <dgm:pt modelId="{209C1CB3-DF5A-4130-A8A7-8A388960166D}" type="parTrans" cxnId="{972C9BFF-A714-4620-90E7-4CCBAFCAB351}">
      <dgm:prSet/>
      <dgm:spPr/>
      <dgm:t>
        <a:bodyPr/>
        <a:lstStyle/>
        <a:p>
          <a:endParaRPr lang="en-US"/>
        </a:p>
      </dgm:t>
    </dgm:pt>
    <dgm:pt modelId="{6A7BE253-9EC1-4514-AF82-C7CD976C3D94}" type="sibTrans" cxnId="{972C9BFF-A714-4620-90E7-4CCBAFCAB351}">
      <dgm:prSet/>
      <dgm:spPr/>
      <dgm:t>
        <a:bodyPr/>
        <a:lstStyle/>
        <a:p>
          <a:endParaRPr lang="en-US"/>
        </a:p>
      </dgm:t>
    </dgm:pt>
    <dgm:pt modelId="{6BC7B887-79A2-4C93-AF65-A6C2496F7C6B}">
      <dgm:prSet phldrT="[Text]"/>
      <dgm:spPr/>
      <dgm:t>
        <a:bodyPr/>
        <a:lstStyle/>
        <a:p>
          <a:r>
            <a:rPr lang="en-US" dirty="0"/>
            <a:t>Using AI for student learning and assessment </a:t>
          </a:r>
        </a:p>
      </dgm:t>
    </dgm:pt>
    <dgm:pt modelId="{5D81CEE8-9B29-4177-8DCD-D67CEA2ACDE6}" type="parTrans" cxnId="{B7EBA90D-0E7F-494C-B8E7-600B0F9BCF69}">
      <dgm:prSet/>
      <dgm:spPr/>
      <dgm:t>
        <a:bodyPr/>
        <a:lstStyle/>
        <a:p>
          <a:endParaRPr lang="en-US"/>
        </a:p>
      </dgm:t>
    </dgm:pt>
    <dgm:pt modelId="{25A8595B-F89A-4059-8CEE-DD2D27B7B972}" type="sibTrans" cxnId="{B7EBA90D-0E7F-494C-B8E7-600B0F9BCF69}">
      <dgm:prSet/>
      <dgm:spPr/>
      <dgm:t>
        <a:bodyPr/>
        <a:lstStyle/>
        <a:p>
          <a:endParaRPr lang="en-US"/>
        </a:p>
      </dgm:t>
    </dgm:pt>
    <dgm:pt modelId="{2A2303DC-B6AE-48B9-B271-AE8AD340B99F}">
      <dgm:prSet phldrT="[Text]"/>
      <dgm:spPr/>
      <dgm:t>
        <a:bodyPr/>
        <a:lstStyle/>
        <a:p>
          <a:r>
            <a:rPr lang="en-US" dirty="0"/>
            <a:t>Stakeholder Engagement</a:t>
          </a:r>
        </a:p>
      </dgm:t>
    </dgm:pt>
    <dgm:pt modelId="{F56841CC-2B51-4EF6-A4F7-2C1AA1DA0BD9}" type="parTrans" cxnId="{19D614BB-1905-464E-9211-02042CBF6134}">
      <dgm:prSet/>
      <dgm:spPr/>
      <dgm:t>
        <a:bodyPr/>
        <a:lstStyle/>
        <a:p>
          <a:endParaRPr lang="en-US"/>
        </a:p>
      </dgm:t>
    </dgm:pt>
    <dgm:pt modelId="{56D280D7-D0B1-470A-B317-BDDDB978249D}" type="sibTrans" cxnId="{19D614BB-1905-464E-9211-02042CBF6134}">
      <dgm:prSet/>
      <dgm:spPr/>
      <dgm:t>
        <a:bodyPr/>
        <a:lstStyle/>
        <a:p>
          <a:endParaRPr lang="en-US"/>
        </a:p>
      </dgm:t>
    </dgm:pt>
    <dgm:pt modelId="{95977E55-836F-4B76-91C8-07ACEC2044AA}">
      <dgm:prSet phldrT="[Text]"/>
      <dgm:spPr/>
      <dgm:t>
        <a:bodyPr/>
        <a:lstStyle/>
        <a:p>
          <a:r>
            <a:rPr lang="en-US" dirty="0"/>
            <a:t>Procurement, Evaluation, Privacy, and Security</a:t>
          </a:r>
        </a:p>
      </dgm:t>
    </dgm:pt>
    <dgm:pt modelId="{9EA416D6-4329-448D-B3FD-4C272D4C3A73}" type="parTrans" cxnId="{A0876097-53A1-4E65-A314-CC6A8BB342BF}">
      <dgm:prSet/>
      <dgm:spPr/>
      <dgm:t>
        <a:bodyPr/>
        <a:lstStyle/>
        <a:p>
          <a:endParaRPr lang="en-US"/>
        </a:p>
      </dgm:t>
    </dgm:pt>
    <dgm:pt modelId="{D3CE5D89-7BC4-460F-91F9-C256DA75E544}" type="sibTrans" cxnId="{A0876097-53A1-4E65-A314-CC6A8BB342BF}">
      <dgm:prSet/>
      <dgm:spPr/>
      <dgm:t>
        <a:bodyPr/>
        <a:lstStyle/>
        <a:p>
          <a:endParaRPr lang="en-US"/>
        </a:p>
      </dgm:t>
    </dgm:pt>
    <dgm:pt modelId="{BD068866-2EB5-40BE-91DE-EF0C6DFAAD0C}">
      <dgm:prSet phldrT="[Text]"/>
      <dgm:spPr/>
      <dgm:t>
        <a:bodyPr/>
        <a:lstStyle/>
        <a:p>
          <a:r>
            <a:rPr lang="en-US" dirty="0"/>
            <a:t>Ethical Use, Acceptable Use, and Academic Integrity</a:t>
          </a:r>
        </a:p>
      </dgm:t>
    </dgm:pt>
    <dgm:pt modelId="{75C3111A-6249-46A7-B478-BADB34C85C3A}" type="parTrans" cxnId="{63F51B77-AE46-46DC-B1EF-3F98B62EE91E}">
      <dgm:prSet/>
      <dgm:spPr/>
      <dgm:t>
        <a:bodyPr/>
        <a:lstStyle/>
        <a:p>
          <a:endParaRPr lang="en-US"/>
        </a:p>
      </dgm:t>
    </dgm:pt>
    <dgm:pt modelId="{4842C902-E54B-42E5-82AD-B068271243FB}" type="sibTrans" cxnId="{63F51B77-AE46-46DC-B1EF-3F98B62EE91E}">
      <dgm:prSet/>
      <dgm:spPr/>
      <dgm:t>
        <a:bodyPr/>
        <a:lstStyle/>
        <a:p>
          <a:endParaRPr lang="en-US"/>
        </a:p>
      </dgm:t>
    </dgm:pt>
    <dgm:pt modelId="{E6EAE835-442F-4AD5-BC89-F234412E043A}">
      <dgm:prSet phldrT="[Text]"/>
      <dgm:spPr/>
      <dgm:t>
        <a:bodyPr/>
        <a:lstStyle/>
        <a:p>
          <a:r>
            <a:rPr lang="en-US" dirty="0"/>
            <a:t>Implementation, Review, and Leadership </a:t>
          </a:r>
        </a:p>
      </dgm:t>
    </dgm:pt>
    <dgm:pt modelId="{56095970-2C2A-4210-98CE-3290B08F1318}" type="parTrans" cxnId="{FADD8AB6-824D-4CC8-B9B5-34AF632DC501}">
      <dgm:prSet/>
      <dgm:spPr/>
      <dgm:t>
        <a:bodyPr/>
        <a:lstStyle/>
        <a:p>
          <a:endParaRPr lang="en-US"/>
        </a:p>
      </dgm:t>
    </dgm:pt>
    <dgm:pt modelId="{D9B91077-CB94-4E64-9AE1-D9B6ED7485A6}" type="sibTrans" cxnId="{FADD8AB6-824D-4CC8-B9B5-34AF632DC501}">
      <dgm:prSet/>
      <dgm:spPr/>
      <dgm:t>
        <a:bodyPr/>
        <a:lstStyle/>
        <a:p>
          <a:endParaRPr lang="en-US"/>
        </a:p>
      </dgm:t>
    </dgm:pt>
    <dgm:pt modelId="{85F0DF07-72FD-435B-A7B5-8B9A33A1D1A0}" type="pres">
      <dgm:prSet presAssocID="{045F6EBE-C71A-4585-B234-A620265409C4}" presName="Name0" presStyleCnt="0">
        <dgm:presLayoutVars>
          <dgm:dir/>
          <dgm:animLvl val="lvl"/>
          <dgm:resizeHandles val="exact"/>
        </dgm:presLayoutVars>
      </dgm:prSet>
      <dgm:spPr/>
    </dgm:pt>
    <dgm:pt modelId="{25229FFD-6562-468A-B6B6-247B17C28276}" type="pres">
      <dgm:prSet presAssocID="{85D1D3FB-6D9D-432C-A239-5B9AB949AE6A}" presName="composite" presStyleCnt="0"/>
      <dgm:spPr/>
    </dgm:pt>
    <dgm:pt modelId="{F7BE9781-A034-4C9A-B1E8-B547EBD012C1}" type="pres">
      <dgm:prSet presAssocID="{85D1D3FB-6D9D-432C-A239-5B9AB949AE6A}" presName="parTx" presStyleLbl="alignNode1" presStyleIdx="0" presStyleCnt="2">
        <dgm:presLayoutVars>
          <dgm:chMax val="0"/>
          <dgm:chPref val="0"/>
          <dgm:bulletEnabled val="1"/>
        </dgm:presLayoutVars>
      </dgm:prSet>
      <dgm:spPr/>
    </dgm:pt>
    <dgm:pt modelId="{054E00E6-D7EA-4067-8D8C-FD53077260D9}" type="pres">
      <dgm:prSet presAssocID="{85D1D3FB-6D9D-432C-A239-5B9AB949AE6A}" presName="desTx" presStyleLbl="alignAccFollowNode1" presStyleIdx="0" presStyleCnt="2">
        <dgm:presLayoutVars>
          <dgm:bulletEnabled val="1"/>
        </dgm:presLayoutVars>
      </dgm:prSet>
      <dgm:spPr/>
    </dgm:pt>
    <dgm:pt modelId="{D8F0935C-A093-4206-8EA0-87B421598C45}" type="pres">
      <dgm:prSet presAssocID="{1206BD34-4FE8-40CD-87C4-06DEB32D7D6A}" presName="space" presStyleCnt="0"/>
      <dgm:spPr/>
    </dgm:pt>
    <dgm:pt modelId="{22CC2882-5078-4B25-8FD6-3D63E8209EE4}" type="pres">
      <dgm:prSet presAssocID="{C04E8501-33E7-4EDC-B0BF-347805B2C3A5}" presName="composite" presStyleCnt="0"/>
      <dgm:spPr/>
    </dgm:pt>
    <dgm:pt modelId="{789433DC-1DF6-41A9-BABD-C329208ACD31}" type="pres">
      <dgm:prSet presAssocID="{C04E8501-33E7-4EDC-B0BF-347805B2C3A5}" presName="parTx" presStyleLbl="alignNode1" presStyleIdx="1" presStyleCnt="2">
        <dgm:presLayoutVars>
          <dgm:chMax val="0"/>
          <dgm:chPref val="0"/>
          <dgm:bulletEnabled val="1"/>
        </dgm:presLayoutVars>
      </dgm:prSet>
      <dgm:spPr/>
    </dgm:pt>
    <dgm:pt modelId="{CA0AD920-1081-4C96-B643-411EA87453D4}" type="pres">
      <dgm:prSet presAssocID="{C04E8501-33E7-4EDC-B0BF-347805B2C3A5}" presName="desTx" presStyleLbl="alignAccFollowNode1" presStyleIdx="1" presStyleCnt="2">
        <dgm:presLayoutVars>
          <dgm:bulletEnabled val="1"/>
        </dgm:presLayoutVars>
      </dgm:prSet>
      <dgm:spPr/>
    </dgm:pt>
  </dgm:ptLst>
  <dgm:cxnLst>
    <dgm:cxn modelId="{1671E600-4073-4F56-8FF1-C6199DFA3024}" type="presOf" srcId="{BD068866-2EB5-40BE-91DE-EF0C6DFAAD0C}" destId="{CA0AD920-1081-4C96-B643-411EA87453D4}" srcOrd="0" destOrd="3" presId="urn:microsoft.com/office/officeart/2005/8/layout/hList1"/>
    <dgm:cxn modelId="{B7EBA90D-0E7F-494C-B8E7-600B0F9BCF69}" srcId="{85D1D3FB-6D9D-432C-A239-5B9AB949AE6A}" destId="{6BC7B887-79A2-4C93-AF65-A6C2496F7C6B}" srcOrd="2" destOrd="0" parTransId="{5D81CEE8-9B29-4177-8DCD-D67CEA2ACDE6}" sibTransId="{25A8595B-F89A-4059-8CEE-DD2D27B7B972}"/>
    <dgm:cxn modelId="{2EB80812-AA7A-4449-A702-DF52A6DB6F9D}" type="presOf" srcId="{045F6EBE-C71A-4585-B234-A620265409C4}" destId="{85F0DF07-72FD-435B-A7B5-8B9A33A1D1A0}" srcOrd="0" destOrd="0" presId="urn:microsoft.com/office/officeart/2005/8/layout/hList1"/>
    <dgm:cxn modelId="{65118821-46E6-4A56-8FED-37194B9D92BC}" type="presOf" srcId="{E6EAE835-442F-4AD5-BC89-F234412E043A}" destId="{CA0AD920-1081-4C96-B643-411EA87453D4}" srcOrd="0" destOrd="4" presId="urn:microsoft.com/office/officeart/2005/8/layout/hList1"/>
    <dgm:cxn modelId="{F85A9734-B830-4240-8E7E-57F826C60F03}" type="presOf" srcId="{19DCA157-7DB8-47F1-B252-9F1F92263993}" destId="{054E00E6-D7EA-4067-8D8C-FD53077260D9}" srcOrd="0" destOrd="1" presId="urn:microsoft.com/office/officeart/2005/8/layout/hList1"/>
    <dgm:cxn modelId="{923C7C38-1208-43C8-8552-C78E3275B479}" srcId="{045F6EBE-C71A-4585-B234-A620265409C4}" destId="{C04E8501-33E7-4EDC-B0BF-347805B2C3A5}" srcOrd="1" destOrd="0" parTransId="{F30A920E-753A-4C11-8DA5-06F1C70D3DE8}" sibTransId="{10DF3EE5-7121-4124-95A7-3308E12252BD}"/>
    <dgm:cxn modelId="{16956059-1197-4EC9-910C-2D5F0698A4E2}" srcId="{85D1D3FB-6D9D-432C-A239-5B9AB949AE6A}" destId="{5B65C856-57CB-417B-84A0-E45DE0422DED}" srcOrd="0" destOrd="0" parTransId="{185E6AA8-91F3-4F36-9121-5242C170A630}" sibTransId="{FD411BCA-6E6D-4682-8400-9E742E703059}"/>
    <dgm:cxn modelId="{4F2B4C64-F27C-485D-BA78-A7C4055C0092}" type="presOf" srcId="{5B65C856-57CB-417B-84A0-E45DE0422DED}" destId="{054E00E6-D7EA-4067-8D8C-FD53077260D9}" srcOrd="0" destOrd="0" presId="urn:microsoft.com/office/officeart/2005/8/layout/hList1"/>
    <dgm:cxn modelId="{634CB664-0BEF-46A6-B3EE-47F186E59A94}" type="presOf" srcId="{C04E8501-33E7-4EDC-B0BF-347805B2C3A5}" destId="{789433DC-1DF6-41A9-BABD-C329208ACD31}" srcOrd="0" destOrd="0" presId="urn:microsoft.com/office/officeart/2005/8/layout/hList1"/>
    <dgm:cxn modelId="{7790A56B-B7FC-4B15-8D64-B0D95B913F16}" type="presOf" srcId="{2A2303DC-B6AE-48B9-B271-AE8AD340B99F}" destId="{CA0AD920-1081-4C96-B643-411EA87453D4}" srcOrd="0" destOrd="1" presId="urn:microsoft.com/office/officeart/2005/8/layout/hList1"/>
    <dgm:cxn modelId="{63F51B77-AE46-46DC-B1EF-3F98B62EE91E}" srcId="{C04E8501-33E7-4EDC-B0BF-347805B2C3A5}" destId="{BD068866-2EB5-40BE-91DE-EF0C6DFAAD0C}" srcOrd="3" destOrd="0" parTransId="{75C3111A-6249-46A7-B478-BADB34C85C3A}" sibTransId="{4842C902-E54B-42E5-82AD-B068271243FB}"/>
    <dgm:cxn modelId="{0D048184-0523-4567-B906-78C9C9CC83B6}" type="presOf" srcId="{6BC7B887-79A2-4C93-AF65-A6C2496F7C6B}" destId="{054E00E6-D7EA-4067-8D8C-FD53077260D9}" srcOrd="0" destOrd="2" presId="urn:microsoft.com/office/officeart/2005/8/layout/hList1"/>
    <dgm:cxn modelId="{64C03E8D-5C90-438A-A825-64A3D7B59A05}" srcId="{045F6EBE-C71A-4585-B234-A620265409C4}" destId="{85D1D3FB-6D9D-432C-A239-5B9AB949AE6A}" srcOrd="0" destOrd="0" parTransId="{3AA6D82A-B90C-467B-8878-B07CEBE96D08}" sibTransId="{1206BD34-4FE8-40CD-87C4-06DEB32D7D6A}"/>
    <dgm:cxn modelId="{95CC618E-E728-4568-8E56-BBF386ABA42C}" type="presOf" srcId="{95977E55-836F-4B76-91C8-07ACEC2044AA}" destId="{CA0AD920-1081-4C96-B643-411EA87453D4}" srcOrd="0" destOrd="2" presId="urn:microsoft.com/office/officeart/2005/8/layout/hList1"/>
    <dgm:cxn modelId="{A0876097-53A1-4E65-A314-CC6A8BB342BF}" srcId="{C04E8501-33E7-4EDC-B0BF-347805B2C3A5}" destId="{95977E55-836F-4B76-91C8-07ACEC2044AA}" srcOrd="2" destOrd="0" parTransId="{9EA416D6-4329-448D-B3FD-4C272D4C3A73}" sibTransId="{D3CE5D89-7BC4-460F-91F9-C256DA75E544}"/>
    <dgm:cxn modelId="{FADD8AB6-824D-4CC8-B9B5-34AF632DC501}" srcId="{C04E8501-33E7-4EDC-B0BF-347805B2C3A5}" destId="{E6EAE835-442F-4AD5-BC89-F234412E043A}" srcOrd="4" destOrd="0" parTransId="{56095970-2C2A-4210-98CE-3290B08F1318}" sibTransId="{D9B91077-CB94-4E64-9AE1-D9B6ED7485A6}"/>
    <dgm:cxn modelId="{19D614BB-1905-464E-9211-02042CBF6134}" srcId="{C04E8501-33E7-4EDC-B0BF-347805B2C3A5}" destId="{2A2303DC-B6AE-48B9-B271-AE8AD340B99F}" srcOrd="1" destOrd="0" parTransId="{F56841CC-2B51-4EF6-A4F7-2C1AA1DA0BD9}" sibTransId="{56D280D7-D0B1-470A-B317-BDDDB978249D}"/>
    <dgm:cxn modelId="{AC0ACFD3-E6BE-48B0-8B96-BDE63DB4479D}" type="presOf" srcId="{95E9AE26-297E-4CF5-B846-40EBF1686AA7}" destId="{CA0AD920-1081-4C96-B643-411EA87453D4}" srcOrd="0" destOrd="0" presId="urn:microsoft.com/office/officeart/2005/8/layout/hList1"/>
    <dgm:cxn modelId="{9CB6FEDF-F204-4751-AE46-2C64405EA591}" srcId="{C04E8501-33E7-4EDC-B0BF-347805B2C3A5}" destId="{95E9AE26-297E-4CF5-B846-40EBF1686AA7}" srcOrd="0" destOrd="0" parTransId="{EBF11B8B-E252-49AD-AAC1-61B49121B803}" sibTransId="{0EA7F9B8-12A8-418D-98B9-13FFEA662141}"/>
    <dgm:cxn modelId="{0A6907FE-91B2-4622-9338-091041922700}" type="presOf" srcId="{85D1D3FB-6D9D-432C-A239-5B9AB949AE6A}" destId="{F7BE9781-A034-4C9A-B1E8-B547EBD012C1}" srcOrd="0" destOrd="0" presId="urn:microsoft.com/office/officeart/2005/8/layout/hList1"/>
    <dgm:cxn modelId="{972C9BFF-A714-4620-90E7-4CCBAFCAB351}" srcId="{85D1D3FB-6D9D-432C-A239-5B9AB949AE6A}" destId="{19DCA157-7DB8-47F1-B252-9F1F92263993}" srcOrd="1" destOrd="0" parTransId="{209C1CB3-DF5A-4130-A8A7-8A388960166D}" sibTransId="{6A7BE253-9EC1-4514-AF82-C7CD976C3D94}"/>
    <dgm:cxn modelId="{3724C306-3071-483B-9ABD-0D2EFDD749B3}" type="presParOf" srcId="{85F0DF07-72FD-435B-A7B5-8B9A33A1D1A0}" destId="{25229FFD-6562-468A-B6B6-247B17C28276}" srcOrd="0" destOrd="0" presId="urn:microsoft.com/office/officeart/2005/8/layout/hList1"/>
    <dgm:cxn modelId="{22359F8B-99E1-4864-A743-E6B351C1A161}" type="presParOf" srcId="{25229FFD-6562-468A-B6B6-247B17C28276}" destId="{F7BE9781-A034-4C9A-B1E8-B547EBD012C1}" srcOrd="0" destOrd="0" presId="urn:microsoft.com/office/officeart/2005/8/layout/hList1"/>
    <dgm:cxn modelId="{DECA9EE1-9393-4A5E-8B56-346C872F4BF0}" type="presParOf" srcId="{25229FFD-6562-468A-B6B6-247B17C28276}" destId="{054E00E6-D7EA-4067-8D8C-FD53077260D9}" srcOrd="1" destOrd="0" presId="urn:microsoft.com/office/officeart/2005/8/layout/hList1"/>
    <dgm:cxn modelId="{3C3A6006-8BAF-4163-A4DC-EF68B8B4F4B5}" type="presParOf" srcId="{85F0DF07-72FD-435B-A7B5-8B9A33A1D1A0}" destId="{D8F0935C-A093-4206-8EA0-87B421598C45}" srcOrd="1" destOrd="0" presId="urn:microsoft.com/office/officeart/2005/8/layout/hList1"/>
    <dgm:cxn modelId="{49BB9259-FD36-4CBF-AC50-1D0ADF717E4B}" type="presParOf" srcId="{85F0DF07-72FD-435B-A7B5-8B9A33A1D1A0}" destId="{22CC2882-5078-4B25-8FD6-3D63E8209EE4}" srcOrd="2" destOrd="0" presId="urn:microsoft.com/office/officeart/2005/8/layout/hList1"/>
    <dgm:cxn modelId="{CAF9F31B-6E2D-4A67-831E-C4EFF70D0FB0}" type="presParOf" srcId="{22CC2882-5078-4B25-8FD6-3D63E8209EE4}" destId="{789433DC-1DF6-41A9-BABD-C329208ACD31}" srcOrd="0" destOrd="0" presId="urn:microsoft.com/office/officeart/2005/8/layout/hList1"/>
    <dgm:cxn modelId="{4AEA628F-D01E-4FC5-BFBD-BD618B8ABADA}" type="presParOf" srcId="{22CC2882-5078-4B25-8FD6-3D63E8209EE4}" destId="{CA0AD920-1081-4C96-B643-411EA87453D4}"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68B3CD-564C-4AAC-9FC5-07B437A9A46A}">
      <dsp:nvSpPr>
        <dsp:cNvPr id="0" name=""/>
        <dsp:cNvSpPr/>
      </dsp:nvSpPr>
      <dsp:spPr>
        <a:xfrm>
          <a:off x="828445" y="0"/>
          <a:ext cx="8938260" cy="412591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CB13AC-7891-43D2-AFE9-C3504FDE4164}">
      <dsp:nvSpPr>
        <dsp:cNvPr id="0" name=""/>
        <dsp:cNvSpPr/>
      </dsp:nvSpPr>
      <dsp:spPr>
        <a:xfrm>
          <a:off x="3329" y="1237773"/>
          <a:ext cx="1956993" cy="16503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AI K-12 Toolkit</a:t>
          </a:r>
        </a:p>
        <a:p>
          <a:pPr marL="0" lvl="0" indent="0" algn="ctr" defTabSz="844550">
            <a:lnSpc>
              <a:spcPct val="90000"/>
            </a:lnSpc>
            <a:spcBef>
              <a:spcPct val="0"/>
            </a:spcBef>
            <a:spcAft>
              <a:spcPct val="35000"/>
            </a:spcAft>
            <a:buNone/>
          </a:pPr>
          <a:r>
            <a:rPr lang="en-US" sz="1900" kern="1200" dirty="0"/>
            <a:t>February 2024</a:t>
          </a:r>
        </a:p>
      </dsp:txBody>
      <dsp:txXfrm>
        <a:off x="83893" y="1318337"/>
        <a:ext cx="1795865" cy="1489237"/>
      </dsp:txXfrm>
    </dsp:sp>
    <dsp:sp modelId="{F3C599CD-18A3-4A6F-AB03-017CE485928B}">
      <dsp:nvSpPr>
        <dsp:cNvPr id="0" name=""/>
        <dsp:cNvSpPr/>
      </dsp:nvSpPr>
      <dsp:spPr>
        <a:xfrm>
          <a:off x="2141316" y="1237773"/>
          <a:ext cx="1956993" cy="16503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AI in Education Coalition: </a:t>
          </a:r>
        </a:p>
        <a:p>
          <a:pPr marL="0" lvl="0" indent="0" algn="ctr" defTabSz="844550">
            <a:lnSpc>
              <a:spcPct val="90000"/>
            </a:lnSpc>
            <a:spcBef>
              <a:spcPct val="0"/>
            </a:spcBef>
            <a:spcAft>
              <a:spcPct val="35000"/>
            </a:spcAft>
            <a:buNone/>
          </a:pPr>
          <a:r>
            <a:rPr lang="en-US" sz="1900" kern="1200" dirty="0"/>
            <a:t>AI Strategy</a:t>
          </a:r>
        </a:p>
        <a:p>
          <a:pPr marL="0" lvl="0" indent="0" algn="ctr" defTabSz="844550">
            <a:lnSpc>
              <a:spcPct val="90000"/>
            </a:lnSpc>
            <a:spcBef>
              <a:spcPct val="0"/>
            </a:spcBef>
            <a:spcAft>
              <a:spcPct val="35000"/>
            </a:spcAft>
            <a:buNone/>
          </a:pPr>
          <a:r>
            <a:rPr lang="en-US" sz="1900" kern="1200" dirty="0"/>
            <a:t> November 2024</a:t>
          </a:r>
        </a:p>
      </dsp:txBody>
      <dsp:txXfrm>
        <a:off x="2221880" y="1318337"/>
        <a:ext cx="1795865" cy="1489237"/>
      </dsp:txXfrm>
    </dsp:sp>
    <dsp:sp modelId="{A23B0EBE-A8ED-4C24-BE33-FFF7BB06C0DD}">
      <dsp:nvSpPr>
        <dsp:cNvPr id="0" name=""/>
        <dsp:cNvSpPr/>
      </dsp:nvSpPr>
      <dsp:spPr>
        <a:xfrm>
          <a:off x="4279303" y="1237773"/>
          <a:ext cx="1956993" cy="16503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State Model Policy</a:t>
          </a:r>
        </a:p>
        <a:p>
          <a:pPr marL="0" lvl="0" indent="0" algn="ctr" defTabSz="844550">
            <a:lnSpc>
              <a:spcPct val="90000"/>
            </a:lnSpc>
            <a:spcBef>
              <a:spcPct val="0"/>
            </a:spcBef>
            <a:spcAft>
              <a:spcPct val="35000"/>
            </a:spcAft>
            <a:buNone/>
          </a:pPr>
          <a:r>
            <a:rPr lang="en-US" sz="1900" kern="1200" dirty="0"/>
            <a:t>December 2025</a:t>
          </a:r>
        </a:p>
      </dsp:txBody>
      <dsp:txXfrm>
        <a:off x="4359867" y="1318337"/>
        <a:ext cx="1795865" cy="1489237"/>
      </dsp:txXfrm>
    </dsp:sp>
    <dsp:sp modelId="{4C029AD3-89C2-4A93-B5CB-046CB0EAC287}">
      <dsp:nvSpPr>
        <dsp:cNvPr id="0" name=""/>
        <dsp:cNvSpPr/>
      </dsp:nvSpPr>
      <dsp:spPr>
        <a:xfrm>
          <a:off x="6417290" y="1237773"/>
          <a:ext cx="1956993" cy="16503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LEA Policy Adoption</a:t>
          </a:r>
        </a:p>
        <a:p>
          <a:pPr marL="0" lvl="0" indent="0" algn="ctr" defTabSz="844550">
            <a:lnSpc>
              <a:spcPct val="90000"/>
            </a:lnSpc>
            <a:spcBef>
              <a:spcPct val="0"/>
            </a:spcBef>
            <a:spcAft>
              <a:spcPct val="35000"/>
            </a:spcAft>
            <a:buNone/>
          </a:pPr>
          <a:r>
            <a:rPr lang="en-US" sz="1900" kern="1200" dirty="0"/>
            <a:t>July 1, 2026</a:t>
          </a:r>
        </a:p>
      </dsp:txBody>
      <dsp:txXfrm>
        <a:off x="6497854" y="1318337"/>
        <a:ext cx="1795865" cy="1489237"/>
      </dsp:txXfrm>
    </dsp:sp>
    <dsp:sp modelId="{5E175A2D-FF41-411B-A0EC-FD8C2014BBED}">
      <dsp:nvSpPr>
        <dsp:cNvPr id="0" name=""/>
        <dsp:cNvSpPr/>
      </dsp:nvSpPr>
      <dsp:spPr>
        <a:xfrm>
          <a:off x="8555277" y="1237773"/>
          <a:ext cx="1956993" cy="16503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Supports and Implementation</a:t>
          </a:r>
        </a:p>
      </dsp:txBody>
      <dsp:txXfrm>
        <a:off x="8635841" y="1318337"/>
        <a:ext cx="1795865" cy="14892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36829-46E8-4971-9FB8-DB450029359C}">
      <dsp:nvSpPr>
        <dsp:cNvPr id="0" name=""/>
        <dsp:cNvSpPr/>
      </dsp:nvSpPr>
      <dsp:spPr>
        <a:xfrm>
          <a:off x="2103120" y="1792"/>
          <a:ext cx="8412480" cy="78661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63225" tIns="199801" rIns="163225" bIns="199801" numCol="1" spcCol="1270" anchor="ctr" anchorCtr="0">
          <a:noAutofit/>
        </a:bodyPr>
        <a:lstStyle/>
        <a:p>
          <a:pPr marL="0" lvl="0" indent="0" algn="l" defTabSz="933450">
            <a:lnSpc>
              <a:spcPct val="90000"/>
            </a:lnSpc>
            <a:spcBef>
              <a:spcPct val="0"/>
            </a:spcBef>
            <a:spcAft>
              <a:spcPct val="35000"/>
            </a:spcAft>
            <a:buNone/>
          </a:pPr>
          <a:r>
            <a:rPr lang="en-US" sz="2100" kern="1200"/>
            <a:t>Provide All Students with Responsible AI Experiences</a:t>
          </a:r>
        </a:p>
      </dsp:txBody>
      <dsp:txXfrm>
        <a:off x="2103120" y="1792"/>
        <a:ext cx="8412480" cy="786619"/>
      </dsp:txXfrm>
    </dsp:sp>
    <dsp:sp modelId="{693FE5F9-53F3-4E7C-AEB0-8301791EFD43}">
      <dsp:nvSpPr>
        <dsp:cNvPr id="0" name=""/>
        <dsp:cNvSpPr/>
      </dsp:nvSpPr>
      <dsp:spPr>
        <a:xfrm>
          <a:off x="0" y="1792"/>
          <a:ext cx="2103120" cy="78661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77700" rIns="111290" bIns="77700" numCol="1" spcCol="1270" anchor="ctr" anchorCtr="0">
          <a:noAutofit/>
        </a:bodyPr>
        <a:lstStyle/>
        <a:p>
          <a:pPr marL="0" lvl="0" indent="0" algn="ctr" defTabSz="1155700">
            <a:lnSpc>
              <a:spcPct val="90000"/>
            </a:lnSpc>
            <a:spcBef>
              <a:spcPct val="0"/>
            </a:spcBef>
            <a:spcAft>
              <a:spcPct val="35000"/>
            </a:spcAft>
            <a:buNone/>
          </a:pPr>
          <a:r>
            <a:rPr lang="en-US" sz="2600" kern="1200"/>
            <a:t>Provide</a:t>
          </a:r>
        </a:p>
      </dsp:txBody>
      <dsp:txXfrm>
        <a:off x="0" y="1792"/>
        <a:ext cx="2103120" cy="786619"/>
      </dsp:txXfrm>
    </dsp:sp>
    <dsp:sp modelId="{D062ACAB-C464-4B31-A7C6-E51975EB5FFD}">
      <dsp:nvSpPr>
        <dsp:cNvPr id="0" name=""/>
        <dsp:cNvSpPr/>
      </dsp:nvSpPr>
      <dsp:spPr>
        <a:xfrm>
          <a:off x="2103120" y="835609"/>
          <a:ext cx="8412480" cy="78661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63225" tIns="199801" rIns="163225" bIns="199801" numCol="1" spcCol="1270" anchor="ctr" anchorCtr="0">
          <a:noAutofit/>
        </a:bodyPr>
        <a:lstStyle/>
        <a:p>
          <a:pPr marL="0" lvl="0" indent="0" algn="l" defTabSz="933450">
            <a:lnSpc>
              <a:spcPct val="90000"/>
            </a:lnSpc>
            <a:spcBef>
              <a:spcPct val="0"/>
            </a:spcBef>
            <a:spcAft>
              <a:spcPct val="35000"/>
            </a:spcAft>
            <a:buNone/>
          </a:pPr>
          <a:r>
            <a:rPr lang="en-US" sz="2100" kern="1200"/>
            <a:t>Reflect on Methods to Teach AI While Maintaining a Balanced Curriculum</a:t>
          </a:r>
        </a:p>
      </dsp:txBody>
      <dsp:txXfrm>
        <a:off x="2103120" y="835609"/>
        <a:ext cx="8412480" cy="786619"/>
      </dsp:txXfrm>
    </dsp:sp>
    <dsp:sp modelId="{503E7328-B79D-4579-828F-18B355171077}">
      <dsp:nvSpPr>
        <dsp:cNvPr id="0" name=""/>
        <dsp:cNvSpPr/>
      </dsp:nvSpPr>
      <dsp:spPr>
        <a:xfrm>
          <a:off x="0" y="835609"/>
          <a:ext cx="2103120" cy="78661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77700" rIns="111290" bIns="77700" numCol="1" spcCol="1270" anchor="ctr" anchorCtr="0">
          <a:noAutofit/>
        </a:bodyPr>
        <a:lstStyle/>
        <a:p>
          <a:pPr marL="0" lvl="0" indent="0" algn="ctr" defTabSz="1155700">
            <a:lnSpc>
              <a:spcPct val="90000"/>
            </a:lnSpc>
            <a:spcBef>
              <a:spcPct val="0"/>
            </a:spcBef>
            <a:spcAft>
              <a:spcPct val="35000"/>
            </a:spcAft>
            <a:buNone/>
          </a:pPr>
          <a:r>
            <a:rPr lang="en-US" sz="2600" kern="1200"/>
            <a:t>Reflect</a:t>
          </a:r>
        </a:p>
      </dsp:txBody>
      <dsp:txXfrm>
        <a:off x="0" y="835609"/>
        <a:ext cx="2103120" cy="786619"/>
      </dsp:txXfrm>
    </dsp:sp>
    <dsp:sp modelId="{8C4A57C8-FA1E-453F-B80D-C50FABDAC56B}">
      <dsp:nvSpPr>
        <dsp:cNvPr id="0" name=""/>
        <dsp:cNvSpPr/>
      </dsp:nvSpPr>
      <dsp:spPr>
        <a:xfrm>
          <a:off x="2103120" y="1669425"/>
          <a:ext cx="8412480" cy="78661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63225" tIns="199801" rIns="163225" bIns="199801" numCol="1" spcCol="1270" anchor="ctr" anchorCtr="0">
          <a:noAutofit/>
        </a:bodyPr>
        <a:lstStyle/>
        <a:p>
          <a:pPr marL="0" lvl="0" indent="0" algn="l" defTabSz="933450">
            <a:lnSpc>
              <a:spcPct val="90000"/>
            </a:lnSpc>
            <a:spcBef>
              <a:spcPct val="0"/>
            </a:spcBef>
            <a:spcAft>
              <a:spcPct val="35000"/>
            </a:spcAft>
            <a:buNone/>
          </a:pPr>
          <a:r>
            <a:rPr lang="en-US" sz="2100" kern="1200"/>
            <a:t>Provide AI Learning Opportunities to All Ohio Educators</a:t>
          </a:r>
        </a:p>
      </dsp:txBody>
      <dsp:txXfrm>
        <a:off x="2103120" y="1669425"/>
        <a:ext cx="8412480" cy="786619"/>
      </dsp:txXfrm>
    </dsp:sp>
    <dsp:sp modelId="{B11E6E38-5A33-453E-9EAC-B1B0ACA5ACCE}">
      <dsp:nvSpPr>
        <dsp:cNvPr id="0" name=""/>
        <dsp:cNvSpPr/>
      </dsp:nvSpPr>
      <dsp:spPr>
        <a:xfrm>
          <a:off x="0" y="1669425"/>
          <a:ext cx="2103120" cy="78661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77700" rIns="111290" bIns="77700" numCol="1" spcCol="1270" anchor="ctr" anchorCtr="0">
          <a:noAutofit/>
        </a:bodyPr>
        <a:lstStyle/>
        <a:p>
          <a:pPr marL="0" lvl="0" indent="0" algn="ctr" defTabSz="1155700">
            <a:lnSpc>
              <a:spcPct val="90000"/>
            </a:lnSpc>
            <a:spcBef>
              <a:spcPct val="0"/>
            </a:spcBef>
            <a:spcAft>
              <a:spcPct val="35000"/>
            </a:spcAft>
            <a:buNone/>
          </a:pPr>
          <a:r>
            <a:rPr lang="en-US" sz="2600" kern="1200"/>
            <a:t>Provide</a:t>
          </a:r>
        </a:p>
      </dsp:txBody>
      <dsp:txXfrm>
        <a:off x="0" y="1669425"/>
        <a:ext cx="2103120" cy="786619"/>
      </dsp:txXfrm>
    </dsp:sp>
    <dsp:sp modelId="{9DDAAE53-310B-4610-B6CC-C097EE46BB23}">
      <dsp:nvSpPr>
        <dsp:cNvPr id="0" name=""/>
        <dsp:cNvSpPr/>
      </dsp:nvSpPr>
      <dsp:spPr>
        <a:xfrm>
          <a:off x="2103120" y="2503241"/>
          <a:ext cx="8412480" cy="78661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63225" tIns="199801" rIns="163225" bIns="199801" numCol="1" spcCol="1270" anchor="ctr" anchorCtr="0">
          <a:noAutofit/>
        </a:bodyPr>
        <a:lstStyle/>
        <a:p>
          <a:pPr marL="0" lvl="0" indent="0" algn="l" defTabSz="933450">
            <a:lnSpc>
              <a:spcPct val="90000"/>
            </a:lnSpc>
            <a:spcBef>
              <a:spcPct val="0"/>
            </a:spcBef>
            <a:spcAft>
              <a:spcPct val="35000"/>
            </a:spcAft>
            <a:buNone/>
          </a:pPr>
          <a:r>
            <a:rPr lang="en-US" sz="2100" kern="1200"/>
            <a:t>Inform Parents on How AI Supports Learning</a:t>
          </a:r>
        </a:p>
      </dsp:txBody>
      <dsp:txXfrm>
        <a:off x="2103120" y="2503241"/>
        <a:ext cx="8412480" cy="786619"/>
      </dsp:txXfrm>
    </dsp:sp>
    <dsp:sp modelId="{634909AA-1C8F-4F32-BD20-ABCCC14DD0DA}">
      <dsp:nvSpPr>
        <dsp:cNvPr id="0" name=""/>
        <dsp:cNvSpPr/>
      </dsp:nvSpPr>
      <dsp:spPr>
        <a:xfrm>
          <a:off x="0" y="2503241"/>
          <a:ext cx="2103120" cy="78661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77700" rIns="111290" bIns="77700" numCol="1" spcCol="1270" anchor="ctr" anchorCtr="0">
          <a:noAutofit/>
        </a:bodyPr>
        <a:lstStyle/>
        <a:p>
          <a:pPr marL="0" lvl="0" indent="0" algn="ctr" defTabSz="1155700">
            <a:lnSpc>
              <a:spcPct val="90000"/>
            </a:lnSpc>
            <a:spcBef>
              <a:spcPct val="0"/>
            </a:spcBef>
            <a:spcAft>
              <a:spcPct val="35000"/>
            </a:spcAft>
            <a:buNone/>
          </a:pPr>
          <a:r>
            <a:rPr lang="en-US" sz="2600" kern="1200"/>
            <a:t>Inform</a:t>
          </a:r>
        </a:p>
      </dsp:txBody>
      <dsp:txXfrm>
        <a:off x="0" y="2503241"/>
        <a:ext cx="2103120" cy="786619"/>
      </dsp:txXfrm>
    </dsp:sp>
    <dsp:sp modelId="{06C4813B-F64A-4B90-81ED-C4517976343B}">
      <dsp:nvSpPr>
        <dsp:cNvPr id="0" name=""/>
        <dsp:cNvSpPr/>
      </dsp:nvSpPr>
      <dsp:spPr>
        <a:xfrm>
          <a:off x="2103120" y="3337058"/>
          <a:ext cx="8412480" cy="78661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63225" tIns="199801" rIns="163225" bIns="199801" numCol="1" spcCol="1270" anchor="ctr" anchorCtr="0">
          <a:noAutofit/>
        </a:bodyPr>
        <a:lstStyle/>
        <a:p>
          <a:pPr marL="0" lvl="0" indent="0" algn="l" defTabSz="933450">
            <a:lnSpc>
              <a:spcPct val="90000"/>
            </a:lnSpc>
            <a:spcBef>
              <a:spcPct val="0"/>
            </a:spcBef>
            <a:spcAft>
              <a:spcPct val="35000"/>
            </a:spcAft>
            <a:buNone/>
          </a:pPr>
          <a:r>
            <a:rPr lang="en-US" sz="2100" kern="1200"/>
            <a:t>Connect with Local Employers on AI Workforce Needs</a:t>
          </a:r>
        </a:p>
      </dsp:txBody>
      <dsp:txXfrm>
        <a:off x="2103120" y="3337058"/>
        <a:ext cx="8412480" cy="786619"/>
      </dsp:txXfrm>
    </dsp:sp>
    <dsp:sp modelId="{E3AF534C-2069-4D2E-A1CF-B0E76F690B72}">
      <dsp:nvSpPr>
        <dsp:cNvPr id="0" name=""/>
        <dsp:cNvSpPr/>
      </dsp:nvSpPr>
      <dsp:spPr>
        <a:xfrm>
          <a:off x="0" y="3337058"/>
          <a:ext cx="2103120" cy="78661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77700" rIns="111290" bIns="77700" numCol="1" spcCol="1270" anchor="ctr" anchorCtr="0">
          <a:noAutofit/>
        </a:bodyPr>
        <a:lstStyle/>
        <a:p>
          <a:pPr marL="0" lvl="0" indent="0" algn="ctr" defTabSz="1155700">
            <a:lnSpc>
              <a:spcPct val="90000"/>
            </a:lnSpc>
            <a:spcBef>
              <a:spcPct val="0"/>
            </a:spcBef>
            <a:spcAft>
              <a:spcPct val="35000"/>
            </a:spcAft>
            <a:buNone/>
          </a:pPr>
          <a:r>
            <a:rPr lang="en-US" sz="2600" kern="1200"/>
            <a:t>Connect</a:t>
          </a:r>
        </a:p>
      </dsp:txBody>
      <dsp:txXfrm>
        <a:off x="0" y="3337058"/>
        <a:ext cx="2103120" cy="7866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E60E94-CCB5-433A-860C-36AE3C83E8EB}">
      <dsp:nvSpPr>
        <dsp:cNvPr id="0" name=""/>
        <dsp:cNvSpPr/>
      </dsp:nvSpPr>
      <dsp:spPr>
        <a:xfrm>
          <a:off x="0" y="302016"/>
          <a:ext cx="10515600" cy="1020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Produce research briefs and syntheses examining emerging uses of artificial intelligence in K–12 education.</a:t>
          </a:r>
        </a:p>
      </dsp:txBody>
      <dsp:txXfrm>
        <a:off x="0" y="302016"/>
        <a:ext cx="10515600" cy="1020600"/>
      </dsp:txXfrm>
    </dsp:sp>
    <dsp:sp modelId="{242620A6-F028-4EA1-9AD3-5369A9AF2CD7}">
      <dsp:nvSpPr>
        <dsp:cNvPr id="0" name=""/>
        <dsp:cNvSpPr/>
      </dsp:nvSpPr>
      <dsp:spPr>
        <a:xfrm>
          <a:off x="525780" y="36336"/>
          <a:ext cx="736092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dirty="0"/>
            <a:t>Research Briefs</a:t>
          </a:r>
        </a:p>
      </dsp:txBody>
      <dsp:txXfrm>
        <a:off x="551719" y="62275"/>
        <a:ext cx="7309042" cy="479482"/>
      </dsp:txXfrm>
    </dsp:sp>
    <dsp:sp modelId="{A9FBD068-0717-4930-BA57-6E22569FAC0C}">
      <dsp:nvSpPr>
        <dsp:cNvPr id="0" name=""/>
        <dsp:cNvSpPr/>
      </dsp:nvSpPr>
      <dsp:spPr>
        <a:xfrm>
          <a:off x="0" y="1685496"/>
          <a:ext cx="10515600" cy="1020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Highlight and disseminate promising district practices related to the responsible and effective use of artificial intelligence.</a:t>
          </a:r>
        </a:p>
      </dsp:txBody>
      <dsp:txXfrm>
        <a:off x="0" y="1685496"/>
        <a:ext cx="10515600" cy="1020600"/>
      </dsp:txXfrm>
    </dsp:sp>
    <dsp:sp modelId="{2456AB67-923D-4E02-87C6-D731BCF8A685}">
      <dsp:nvSpPr>
        <dsp:cNvPr id="0" name=""/>
        <dsp:cNvSpPr/>
      </dsp:nvSpPr>
      <dsp:spPr>
        <a:xfrm>
          <a:off x="525780" y="1419816"/>
          <a:ext cx="736092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dirty="0"/>
            <a:t>Promising Practice Briefs</a:t>
          </a:r>
        </a:p>
      </dsp:txBody>
      <dsp:txXfrm>
        <a:off x="551719" y="1445755"/>
        <a:ext cx="7309042" cy="479482"/>
      </dsp:txXfrm>
    </dsp:sp>
    <dsp:sp modelId="{D9211485-2750-4BD4-BEBE-C54B14C2C7F9}">
      <dsp:nvSpPr>
        <dsp:cNvPr id="0" name=""/>
        <dsp:cNvSpPr/>
      </dsp:nvSpPr>
      <dsp:spPr>
        <a:xfrm>
          <a:off x="0" y="3068976"/>
          <a:ext cx="10515600" cy="1020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Develop practical implementation tools aligned with the state’s model AI policy to support district adoption and </a:t>
          </a:r>
          <a:r>
            <a:rPr lang="en-US" sz="1800" kern="1200"/>
            <a:t>use.</a:t>
          </a:r>
          <a:endParaRPr lang="en-US" sz="1800" kern="1200" dirty="0"/>
        </a:p>
      </dsp:txBody>
      <dsp:txXfrm>
        <a:off x="0" y="3068976"/>
        <a:ext cx="10515600" cy="1020600"/>
      </dsp:txXfrm>
    </dsp:sp>
    <dsp:sp modelId="{3F527676-1D24-4F22-9195-B2ACCFF8EAA1}">
      <dsp:nvSpPr>
        <dsp:cNvPr id="0" name=""/>
        <dsp:cNvSpPr/>
      </dsp:nvSpPr>
      <dsp:spPr>
        <a:xfrm>
          <a:off x="525780" y="2803296"/>
          <a:ext cx="736092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US" sz="1800" kern="1200" dirty="0"/>
            <a:t>Implementation Tools</a:t>
          </a:r>
        </a:p>
      </dsp:txBody>
      <dsp:txXfrm>
        <a:off x="551719" y="2829235"/>
        <a:ext cx="7309042" cy="479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E9781-A034-4C9A-B1E8-B547EBD012C1}">
      <dsp:nvSpPr>
        <dsp:cNvPr id="0" name=""/>
        <dsp:cNvSpPr/>
      </dsp:nvSpPr>
      <dsp:spPr>
        <a:xfrm>
          <a:off x="51" y="31240"/>
          <a:ext cx="4913783"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Research Briefs</a:t>
          </a:r>
        </a:p>
      </dsp:txBody>
      <dsp:txXfrm>
        <a:off x="51" y="31240"/>
        <a:ext cx="4913783" cy="691200"/>
      </dsp:txXfrm>
    </dsp:sp>
    <dsp:sp modelId="{054E00E6-D7EA-4067-8D8C-FD53077260D9}">
      <dsp:nvSpPr>
        <dsp:cNvPr id="0" name=""/>
        <dsp:cNvSpPr/>
      </dsp:nvSpPr>
      <dsp:spPr>
        <a:xfrm>
          <a:off x="51" y="722440"/>
          <a:ext cx="4913783" cy="33722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Using AI for district/school operational purposes</a:t>
          </a:r>
        </a:p>
        <a:p>
          <a:pPr marL="228600" lvl="1" indent="-228600" algn="l" defTabSz="1066800">
            <a:lnSpc>
              <a:spcPct val="90000"/>
            </a:lnSpc>
            <a:spcBef>
              <a:spcPct val="0"/>
            </a:spcBef>
            <a:spcAft>
              <a:spcPct val="15000"/>
            </a:spcAft>
            <a:buChar char="•"/>
          </a:pPr>
          <a:r>
            <a:rPr lang="en-US" sz="2400" kern="1200" dirty="0"/>
            <a:t>Using AI for teaching and educator practice </a:t>
          </a:r>
        </a:p>
        <a:p>
          <a:pPr marL="228600" lvl="1" indent="-228600" algn="l" defTabSz="1066800">
            <a:lnSpc>
              <a:spcPct val="90000"/>
            </a:lnSpc>
            <a:spcBef>
              <a:spcPct val="0"/>
            </a:spcBef>
            <a:spcAft>
              <a:spcPct val="15000"/>
            </a:spcAft>
            <a:buChar char="•"/>
          </a:pPr>
          <a:r>
            <a:rPr lang="en-US" sz="2400" kern="1200" dirty="0"/>
            <a:t>Using AI for student learning and assessment </a:t>
          </a:r>
        </a:p>
      </dsp:txBody>
      <dsp:txXfrm>
        <a:off x="51" y="722440"/>
        <a:ext cx="4913783" cy="3372232"/>
      </dsp:txXfrm>
    </dsp:sp>
    <dsp:sp modelId="{789433DC-1DF6-41A9-BABD-C329208ACD31}">
      <dsp:nvSpPr>
        <dsp:cNvPr id="0" name=""/>
        <dsp:cNvSpPr/>
      </dsp:nvSpPr>
      <dsp:spPr>
        <a:xfrm>
          <a:off x="5601764" y="31240"/>
          <a:ext cx="4913783"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Promising Practices Briefs</a:t>
          </a:r>
        </a:p>
      </dsp:txBody>
      <dsp:txXfrm>
        <a:off x="5601764" y="31240"/>
        <a:ext cx="4913783" cy="691200"/>
      </dsp:txXfrm>
    </dsp:sp>
    <dsp:sp modelId="{CA0AD920-1081-4C96-B643-411EA87453D4}">
      <dsp:nvSpPr>
        <dsp:cNvPr id="0" name=""/>
        <dsp:cNvSpPr/>
      </dsp:nvSpPr>
      <dsp:spPr>
        <a:xfrm>
          <a:off x="5601764" y="722440"/>
          <a:ext cx="4913783" cy="33722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Literacy in Teaching and Learning</a:t>
          </a:r>
        </a:p>
        <a:p>
          <a:pPr marL="228600" lvl="1" indent="-228600" algn="l" defTabSz="1066800">
            <a:lnSpc>
              <a:spcPct val="90000"/>
            </a:lnSpc>
            <a:spcBef>
              <a:spcPct val="0"/>
            </a:spcBef>
            <a:spcAft>
              <a:spcPct val="15000"/>
            </a:spcAft>
            <a:buChar char="•"/>
          </a:pPr>
          <a:r>
            <a:rPr lang="en-US" sz="2400" kern="1200" dirty="0"/>
            <a:t>Stakeholder Engagement</a:t>
          </a:r>
        </a:p>
        <a:p>
          <a:pPr marL="228600" lvl="1" indent="-228600" algn="l" defTabSz="1066800">
            <a:lnSpc>
              <a:spcPct val="90000"/>
            </a:lnSpc>
            <a:spcBef>
              <a:spcPct val="0"/>
            </a:spcBef>
            <a:spcAft>
              <a:spcPct val="15000"/>
            </a:spcAft>
            <a:buChar char="•"/>
          </a:pPr>
          <a:r>
            <a:rPr lang="en-US" sz="2400" kern="1200" dirty="0"/>
            <a:t>Procurement, Evaluation, Privacy, and Security</a:t>
          </a:r>
        </a:p>
        <a:p>
          <a:pPr marL="228600" lvl="1" indent="-228600" algn="l" defTabSz="1066800">
            <a:lnSpc>
              <a:spcPct val="90000"/>
            </a:lnSpc>
            <a:spcBef>
              <a:spcPct val="0"/>
            </a:spcBef>
            <a:spcAft>
              <a:spcPct val="15000"/>
            </a:spcAft>
            <a:buChar char="•"/>
          </a:pPr>
          <a:r>
            <a:rPr lang="en-US" sz="2400" kern="1200" dirty="0"/>
            <a:t>Ethical Use, Acceptable Use, and Academic Integrity</a:t>
          </a:r>
        </a:p>
        <a:p>
          <a:pPr marL="228600" lvl="1" indent="-228600" algn="l" defTabSz="1066800">
            <a:lnSpc>
              <a:spcPct val="90000"/>
            </a:lnSpc>
            <a:spcBef>
              <a:spcPct val="0"/>
            </a:spcBef>
            <a:spcAft>
              <a:spcPct val="15000"/>
            </a:spcAft>
            <a:buChar char="•"/>
          </a:pPr>
          <a:r>
            <a:rPr lang="en-US" sz="2400" kern="1200" dirty="0"/>
            <a:t>Implementation, Review, and Leadership </a:t>
          </a:r>
        </a:p>
      </dsp:txBody>
      <dsp:txXfrm>
        <a:off x="5601764" y="722440"/>
        <a:ext cx="4913783" cy="337223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0772501-8B10-430F-8FEF-A9244B0ED524}" type="datetimeFigureOut">
              <a:rPr lang="en-US" smtClean="0"/>
              <a:t>8/18/26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367C929-94F9-4190-BC3C-72E854447830}" type="slidenum">
              <a:rPr lang="en-US" smtClean="0"/>
              <a:t>‹#›</a:t>
            </a:fld>
            <a:endParaRPr lang="en-US"/>
          </a:p>
        </p:txBody>
      </p:sp>
    </p:spTree>
    <p:extLst>
      <p:ext uri="{BB962C8B-B14F-4D97-AF65-F5344CB8AC3E}">
        <p14:creationId xmlns:p14="http://schemas.microsoft.com/office/powerpoint/2010/main" val="2847678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67C929-94F9-4190-BC3C-72E854447830}" type="slidenum">
              <a:rPr lang="en-US" smtClean="0"/>
              <a:t>1</a:t>
            </a:fld>
            <a:endParaRPr lang="en-US"/>
          </a:p>
        </p:txBody>
      </p:sp>
    </p:spTree>
    <p:extLst>
      <p:ext uri="{BB962C8B-B14F-4D97-AF65-F5344CB8AC3E}">
        <p14:creationId xmlns:p14="http://schemas.microsoft.com/office/powerpoint/2010/main" val="825689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spcAft>
                <a:spcPts val="600"/>
              </a:spcAft>
            </a:pPr>
            <a:r>
              <a:rPr lang="en-US" sz="1100" b="1" u="sng">
                <a:latin typeface="Source Sans Pro"/>
                <a:ea typeface="Source Sans Pro"/>
              </a:rPr>
              <a:t>Talking Points</a:t>
            </a:r>
            <a:endParaRPr lang="en-US" sz="1100" b="1">
              <a:latin typeface="Source Sans Pro"/>
              <a:ea typeface="Source Sans Pro"/>
            </a:endParaRPr>
          </a:p>
          <a:p>
            <a:pPr marL="170815" indent="-170815" fontAlgn="t">
              <a:spcAft>
                <a:spcPts val="600"/>
              </a:spcAft>
              <a:buFont typeface="Arial" panose="020B0604020202020204" pitchFamily="34" charset="0"/>
              <a:buChar char="•"/>
            </a:pPr>
            <a:r>
              <a:rPr lang="en-US" sz="1100">
                <a:latin typeface="Source Sans Pro"/>
                <a:ea typeface="Source Sans Pro"/>
              </a:rPr>
              <a:t>The model policy concludes with additional local considerations.</a:t>
            </a:r>
          </a:p>
          <a:p>
            <a:pPr marL="170815" indent="-170815" fontAlgn="t">
              <a:spcAft>
                <a:spcPts val="600"/>
              </a:spcAft>
              <a:buFont typeface="Arial" panose="020B0604020202020204" pitchFamily="34" charset="0"/>
              <a:buChar char="•"/>
            </a:pPr>
            <a:r>
              <a:rPr lang="en-US" sz="1100">
                <a:latin typeface="Source Sans Pro"/>
                <a:ea typeface="Source Sans Pro"/>
              </a:rPr>
              <a:t>As schools and districts implement a local AI policy, review and selection processes may need to be established or updated to include AI tools. These policies can include criteria such as privacy, security, instructional value, and school or district alignment.</a:t>
            </a:r>
          </a:p>
          <a:p>
            <a:pPr marL="170815" indent="-170815" fontAlgn="t">
              <a:spcAft>
                <a:spcPts val="600"/>
              </a:spcAft>
              <a:buFont typeface="Arial" panose="020B0604020202020204" pitchFamily="34" charset="0"/>
              <a:buChar char="•"/>
            </a:pPr>
            <a:r>
              <a:rPr lang="en-US" sz="1100">
                <a:latin typeface="Source Sans Pro"/>
                <a:ea typeface="Source Sans Pro"/>
              </a:rPr>
              <a:t>Ohio’s AI model policy encourages schools and districts to consider issues related to non‑consensual intimate imagery, cyberbullying, and student well‑being in policy and incident responses- particularly in alignment with existing policies </a:t>
            </a:r>
          </a:p>
          <a:p>
            <a:pPr marL="170815" indent="-170815" fontAlgn="t">
              <a:spcAft>
                <a:spcPts val="600"/>
              </a:spcAft>
              <a:buFont typeface="Arial" panose="020B0604020202020204" pitchFamily="34" charset="0"/>
              <a:buChar char="•"/>
            </a:pPr>
            <a:r>
              <a:rPr lang="en-US" sz="1100">
                <a:latin typeface="Source Sans Pro"/>
                <a:ea typeface="Source Sans Pro"/>
              </a:rPr>
              <a:t>Schools and districts should also plan policy rollout, training, and scheduled reviews. It can be helpful to view AI implementation and governance as a continuous improvement cycle built within school operations.</a:t>
            </a:r>
          </a:p>
          <a:p>
            <a:pPr marL="170815" indent="-170815" defTabSz="914266" fontAlgn="t">
              <a:spcAft>
                <a:spcPts val="600"/>
              </a:spcAft>
              <a:buFont typeface="Arial" panose="020B0604020202020204" pitchFamily="34" charset="0"/>
              <a:buChar char="•"/>
            </a:pPr>
            <a:r>
              <a:rPr lang="en-US" sz="1100">
                <a:latin typeface="Source Sans Pro"/>
                <a:ea typeface="Source Sans Pro"/>
              </a:rPr>
              <a:t>Consider the </a:t>
            </a:r>
            <a:r>
              <a:rPr lang="en-US" sz="1100" b="1">
                <a:latin typeface="Source Sans Pro"/>
                <a:ea typeface="Source Sans Pro"/>
              </a:rPr>
              <a:t>alignment, conflicts, and opportunities</a:t>
            </a:r>
            <a:r>
              <a:rPr lang="en-US" sz="1100">
                <a:latin typeface="Source Sans Pro"/>
                <a:ea typeface="Source Sans Pro"/>
              </a:rPr>
              <a:t> for your school or district when adopting and implementing a local AI policy.</a:t>
            </a:r>
          </a:p>
        </p:txBody>
      </p:sp>
      <p:sp>
        <p:nvSpPr>
          <p:cNvPr id="4" name="Slide Number Placeholder 3"/>
          <p:cNvSpPr>
            <a:spLocks noGrp="1"/>
          </p:cNvSpPr>
          <p:nvPr>
            <p:ph type="sldNum" sz="quarter" idx="5"/>
          </p:nvPr>
        </p:nvSpPr>
        <p:spPr/>
        <p:txBody>
          <a:bodyPr/>
          <a:lstStyle/>
          <a:p>
            <a:fld id="{7A6E335F-6B58-4BAC-AAD9-EC2E6DC7157D}" type="slidenum">
              <a:rPr lang="en-US" smtClean="0"/>
              <a:t>10</a:t>
            </a:fld>
            <a:endParaRPr lang="en-US"/>
          </a:p>
        </p:txBody>
      </p:sp>
    </p:spTree>
    <p:extLst>
      <p:ext uri="{BB962C8B-B14F-4D97-AF65-F5344CB8AC3E}">
        <p14:creationId xmlns:p14="http://schemas.microsoft.com/office/powerpoint/2010/main" val="1532269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87AA5-F837-3E76-DEE3-1DE704C4C0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91FB42-E59D-DB32-5799-A480FB75D1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19BC02-0571-3795-CFE9-EB20196D361D}"/>
              </a:ext>
            </a:extLst>
          </p:cNvPr>
          <p:cNvSpPr>
            <a:spLocks noGrp="1"/>
          </p:cNvSpPr>
          <p:nvPr>
            <p:ph type="body" idx="1"/>
          </p:nvPr>
        </p:nvSpPr>
        <p:spPr/>
        <p:txBody>
          <a:bodyPr/>
          <a:lstStyle/>
          <a:p>
            <a:pPr marL="0" lvl="0" indent="0">
              <a:buFont typeface="Arial" panose="020B0604020202020204" pitchFamily="34" charset="0"/>
              <a:buNone/>
            </a:pPr>
            <a:r>
              <a:rPr lang="en-US" b="0" u="none"/>
              <a:t>ISTE and aiEDU partnerships in the works</a:t>
            </a:r>
          </a:p>
        </p:txBody>
      </p:sp>
      <p:sp>
        <p:nvSpPr>
          <p:cNvPr id="4" name="Slide Number Placeholder 3">
            <a:extLst>
              <a:ext uri="{FF2B5EF4-FFF2-40B4-BE49-F238E27FC236}">
                <a16:creationId xmlns:a16="http://schemas.microsoft.com/office/drawing/2014/main" id="{16FB26F1-C008-4321-E4CC-81E3837BCFD7}"/>
              </a:ext>
            </a:extLst>
          </p:cNvPr>
          <p:cNvSpPr>
            <a:spLocks noGrp="1"/>
          </p:cNvSpPr>
          <p:nvPr>
            <p:ph type="sldNum" sz="quarter" idx="5"/>
          </p:nvPr>
        </p:nvSpPr>
        <p:spPr/>
        <p:txBody>
          <a:bodyPr/>
          <a:lstStyle/>
          <a:p>
            <a:fld id="{7A6E335F-6B58-4BAC-AAD9-EC2E6DC7157D}" type="slidenum">
              <a:rPr lang="en-US" smtClean="0"/>
              <a:t>11</a:t>
            </a:fld>
            <a:endParaRPr lang="en-US"/>
          </a:p>
        </p:txBody>
      </p:sp>
    </p:spTree>
    <p:extLst>
      <p:ext uri="{BB962C8B-B14F-4D97-AF65-F5344CB8AC3E}">
        <p14:creationId xmlns:p14="http://schemas.microsoft.com/office/powerpoint/2010/main" val="3390005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BE172-9EC7-05B4-1FB5-DCF999370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899A51-AE81-EBA3-B17E-B1DA397B43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9441E8-630B-38DD-98A3-FAEE7B91F5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14CB65-AE91-B1D5-1D95-462F2B62E3B4}"/>
              </a:ext>
            </a:extLst>
          </p:cNvPr>
          <p:cNvSpPr>
            <a:spLocks noGrp="1"/>
          </p:cNvSpPr>
          <p:nvPr>
            <p:ph type="sldNum" sz="quarter" idx="5"/>
          </p:nvPr>
        </p:nvSpPr>
        <p:spPr/>
        <p:txBody>
          <a:bodyPr/>
          <a:lstStyle/>
          <a:p>
            <a:fld id="{6367C929-94F9-4190-BC3C-72E854447830}" type="slidenum">
              <a:rPr lang="en-US" smtClean="0"/>
              <a:t>12</a:t>
            </a:fld>
            <a:endParaRPr lang="en-US"/>
          </a:p>
        </p:txBody>
      </p:sp>
    </p:spTree>
    <p:extLst>
      <p:ext uri="{BB962C8B-B14F-4D97-AF65-F5344CB8AC3E}">
        <p14:creationId xmlns:p14="http://schemas.microsoft.com/office/powerpoint/2010/main" val="36135642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C6B61-15A0-E0AB-5341-940388D337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DAC24B-69E0-3658-8B00-68B849CE46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85897D-5DDE-7032-B703-93E62F108DD0}"/>
              </a:ext>
            </a:extLst>
          </p:cNvPr>
          <p:cNvSpPr>
            <a:spLocks noGrp="1"/>
          </p:cNvSpPr>
          <p:nvPr>
            <p:ph type="body" idx="1"/>
          </p:nvPr>
        </p:nvSpPr>
        <p:spPr/>
        <p:txBody>
          <a:bodyPr/>
          <a:lstStyle/>
          <a:p>
            <a:pPr lvl="0">
              <a:lnSpc>
                <a:spcPct val="100000"/>
              </a:lnSpc>
            </a:pPr>
            <a:r>
              <a:rPr lang="en-US" baseline="0" dirty="0"/>
              <a:t>..</a:t>
            </a:r>
            <a:endParaRPr lang="en-US" dirty="0"/>
          </a:p>
          <a:p>
            <a:pPr lvl="0">
              <a:lnSpc>
                <a:spcPct val="100000"/>
              </a:lnSpc>
            </a:pPr>
            <a:r>
              <a:rPr lang="en-US" baseline="0" dirty="0"/>
              <a:t>..</a:t>
            </a:r>
            <a:endParaRPr lang="en-US" dirty="0"/>
          </a:p>
          <a:p>
            <a:pPr lvl="0">
              <a:lnSpc>
                <a:spcPct val="100000"/>
              </a:lnSpc>
            </a:pPr>
            <a:r>
              <a:rPr lang="en-US" baseline="0" dirty="0"/>
              <a:t>. </a:t>
            </a:r>
            <a:endParaRPr lang="en-US" dirty="0"/>
          </a:p>
        </p:txBody>
      </p:sp>
      <p:sp>
        <p:nvSpPr>
          <p:cNvPr id="4" name="Slide Number Placeholder 3">
            <a:extLst>
              <a:ext uri="{FF2B5EF4-FFF2-40B4-BE49-F238E27FC236}">
                <a16:creationId xmlns:a16="http://schemas.microsoft.com/office/drawing/2014/main" id="{A33F8745-41CD-8C3C-2206-2704EE72FB00}"/>
              </a:ext>
            </a:extLst>
          </p:cNvPr>
          <p:cNvSpPr>
            <a:spLocks noGrp="1"/>
          </p:cNvSpPr>
          <p:nvPr>
            <p:ph type="sldNum" sz="quarter" idx="5"/>
          </p:nvPr>
        </p:nvSpPr>
        <p:spPr/>
        <p:txBody>
          <a:bodyPr/>
          <a:lstStyle/>
          <a:p>
            <a:fld id="{6367C929-94F9-4190-BC3C-72E854447830}" type="slidenum">
              <a:rPr lang="en-US" smtClean="0"/>
              <a:t>13</a:t>
            </a:fld>
            <a:endParaRPr lang="en-US"/>
          </a:p>
        </p:txBody>
      </p:sp>
    </p:spTree>
    <p:extLst>
      <p:ext uri="{BB962C8B-B14F-4D97-AF65-F5344CB8AC3E}">
        <p14:creationId xmlns:p14="http://schemas.microsoft.com/office/powerpoint/2010/main" val="2636885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67C929-94F9-4190-BC3C-72E854447830}" type="slidenum">
              <a:rPr lang="en-US" smtClean="0"/>
              <a:t>14</a:t>
            </a:fld>
            <a:endParaRPr lang="en-US"/>
          </a:p>
        </p:txBody>
      </p:sp>
    </p:spTree>
    <p:extLst>
      <p:ext uri="{BB962C8B-B14F-4D97-AF65-F5344CB8AC3E}">
        <p14:creationId xmlns:p14="http://schemas.microsoft.com/office/powerpoint/2010/main" val="1022527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67C929-94F9-4190-BC3C-72E854447830}" type="slidenum">
              <a:rPr lang="en-US" smtClean="0"/>
              <a:t>15</a:t>
            </a:fld>
            <a:endParaRPr lang="en-US"/>
          </a:p>
        </p:txBody>
      </p:sp>
    </p:spTree>
    <p:extLst>
      <p:ext uri="{BB962C8B-B14F-4D97-AF65-F5344CB8AC3E}">
        <p14:creationId xmlns:p14="http://schemas.microsoft.com/office/powerpoint/2010/main" val="2335422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67C929-94F9-4190-BC3C-72E854447830}" type="slidenum">
              <a:rPr lang="en-US" smtClean="0"/>
              <a:t>16</a:t>
            </a:fld>
            <a:endParaRPr lang="en-US"/>
          </a:p>
        </p:txBody>
      </p:sp>
    </p:spTree>
    <p:extLst>
      <p:ext uri="{BB962C8B-B14F-4D97-AF65-F5344CB8AC3E}">
        <p14:creationId xmlns:p14="http://schemas.microsoft.com/office/powerpoint/2010/main" val="3033733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0D958-BFD0-176A-0668-94C85E53BC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EF4595-05B8-82F6-A4FA-027EAF4838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4A6895-A01B-A63B-77D3-97243D81A35D}"/>
              </a:ext>
            </a:extLst>
          </p:cNvPr>
          <p:cNvSpPr>
            <a:spLocks noGrp="1"/>
          </p:cNvSpPr>
          <p:nvPr>
            <p:ph type="body" idx="1"/>
          </p:nvPr>
        </p:nvSpPr>
        <p:spPr/>
        <p:txBody>
          <a:bodyPr/>
          <a:lstStyle/>
          <a:p>
            <a:endParaRPr lang="en-US" i="0"/>
          </a:p>
          <a:p>
            <a:endParaRPr lang="en-US" i="0"/>
          </a:p>
        </p:txBody>
      </p:sp>
      <p:sp>
        <p:nvSpPr>
          <p:cNvPr id="4" name="Slide Number Placeholder 3">
            <a:extLst>
              <a:ext uri="{FF2B5EF4-FFF2-40B4-BE49-F238E27FC236}">
                <a16:creationId xmlns:a16="http://schemas.microsoft.com/office/drawing/2014/main" id="{BDF19E3E-F6A2-0D00-0AEF-F0EDD5C4D3E1}"/>
              </a:ext>
            </a:extLst>
          </p:cNvPr>
          <p:cNvSpPr>
            <a:spLocks noGrp="1"/>
          </p:cNvSpPr>
          <p:nvPr>
            <p:ph type="sldNum" sz="quarter" idx="5"/>
          </p:nvPr>
        </p:nvSpPr>
        <p:spPr/>
        <p:txBody>
          <a:bodyPr/>
          <a:lstStyle/>
          <a:p>
            <a:fld id="{7A6E335F-6B58-4BAC-AAD9-EC2E6DC7157D}" type="slidenum">
              <a:rPr lang="en-US" smtClean="0"/>
              <a:t>2</a:t>
            </a:fld>
            <a:endParaRPr lang="en-US"/>
          </a:p>
        </p:txBody>
      </p:sp>
    </p:spTree>
    <p:extLst>
      <p:ext uri="{BB962C8B-B14F-4D97-AF65-F5344CB8AC3E}">
        <p14:creationId xmlns:p14="http://schemas.microsoft.com/office/powerpoint/2010/main" val="2331391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5C525-6D7B-6F18-EC8B-DA3B5D8AF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D01A68-943F-B37E-217A-0A8C21B672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FBF72-4B5A-4815-D22C-439F3B388339}"/>
              </a:ext>
            </a:extLst>
          </p:cNvPr>
          <p:cNvSpPr>
            <a:spLocks noGrp="1"/>
          </p:cNvSpPr>
          <p:nvPr>
            <p:ph type="body" idx="1"/>
          </p:nvPr>
        </p:nvSpPr>
        <p:spPr/>
        <p:txBody>
          <a:bodyPr/>
          <a:lstStyle/>
          <a:p>
            <a:r>
              <a:rPr lang="en-US" b="1"/>
              <a:t>AI Toolkit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Spearheaded by then </a:t>
            </a:r>
            <a:r>
              <a:rPr lang="en-US" sz="1200" b="0" i="0" kern="1200">
                <a:solidFill>
                  <a:schemeClr val="tx1"/>
                </a:solidFill>
                <a:effectLst/>
                <a:latin typeface="+mn-lt"/>
                <a:ea typeface="+mn-ea"/>
                <a:cs typeface="+mn-cs"/>
              </a:rPr>
              <a:t>Lt. Governor Jon Husted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Released in Feb. 2024</a:t>
            </a:r>
          </a:p>
          <a:p>
            <a:pPr marL="171450" indent="-171450">
              <a:buFont typeface="Arial" panose="020B0604020202020204" pitchFamily="34" charset="0"/>
              <a:buChar char="•"/>
            </a:pPr>
            <a:r>
              <a:rPr lang="en-US"/>
              <a:t>Was designed to </a:t>
            </a:r>
            <a:r>
              <a:rPr lang="en-US" sz="1200" b="0" i="0" kern="1200">
                <a:solidFill>
                  <a:schemeClr val="tx1"/>
                </a:solidFill>
                <a:effectLst/>
                <a:latin typeface="+mn-lt"/>
                <a:ea typeface="+mn-ea"/>
                <a:cs typeface="+mn-cs"/>
              </a:rPr>
              <a:t>equip stakeholders in Ohio’s schools (district superintendents, school principals, educators, parents, and more) with the resources to advance AI literacy among their students.</a:t>
            </a:r>
            <a:r>
              <a:rPr lang="en-US"/>
              <a:t> </a:t>
            </a:r>
          </a:p>
          <a:p>
            <a:pPr marL="171450" indent="-171450">
              <a:buFont typeface="Arial" panose="020B0604020202020204" pitchFamily="34" charset="0"/>
              <a:buChar char="•"/>
            </a:pPr>
            <a:endParaRPr lang="en-US"/>
          </a:p>
          <a:p>
            <a:pPr marL="0" indent="0">
              <a:buFont typeface="Arial" panose="020B0604020202020204" pitchFamily="34" charset="0"/>
              <a:buNone/>
            </a:pPr>
            <a:r>
              <a:rPr lang="en-US" b="1"/>
              <a:t>AI in Education Coalition: AI Strategy</a:t>
            </a:r>
          </a:p>
          <a:p>
            <a:pPr marL="171450" indent="-171450">
              <a:buFont typeface="Arial" panose="020B0604020202020204" pitchFamily="34" charset="0"/>
              <a:buChar char="•"/>
            </a:pPr>
            <a:r>
              <a:rPr lang="en-US" b="0"/>
              <a:t>Coalition launched in </a:t>
            </a:r>
            <a:r>
              <a:rPr lang="en-US" sz="1200" b="0" i="0" kern="1200">
                <a:solidFill>
                  <a:schemeClr val="tx1"/>
                </a:solidFill>
                <a:effectLst/>
                <a:latin typeface="+mn-lt"/>
                <a:ea typeface="+mn-ea"/>
                <a:cs typeface="+mn-cs"/>
              </a:rPr>
              <a:t>May 2024, under the leadership of Lt. Governor Jon Husted</a:t>
            </a:r>
          </a:p>
          <a:p>
            <a:pPr marL="171450" indent="-171450">
              <a:buFont typeface="Arial" panose="020B0604020202020204" pitchFamily="34" charset="0"/>
              <a:buChar char="•"/>
            </a:pPr>
            <a:r>
              <a:rPr lang="en-US" sz="1200" b="0" i="0" kern="1200">
                <a:solidFill>
                  <a:schemeClr val="tx1"/>
                </a:solidFill>
                <a:effectLst/>
                <a:latin typeface="+mn-lt"/>
                <a:ea typeface="+mn-ea"/>
                <a:cs typeface="+mn-cs"/>
              </a:rPr>
              <a:t>Released strategy report in November 2024</a:t>
            </a:r>
          </a:p>
          <a:p>
            <a:pPr marL="171450" indent="-171450">
              <a:buFont typeface="Arial" panose="020B0604020202020204" pitchFamily="34" charset="0"/>
              <a:buChar char="•"/>
            </a:pPr>
            <a:r>
              <a:rPr lang="en-US"/>
              <a:t>This comprehensive strategy was designed to ensure that the state's K-12 education system is prepared for and can help lead the AI revolution. </a:t>
            </a:r>
          </a:p>
          <a:p>
            <a:pPr marL="171450" indent="-171450">
              <a:buFont typeface="Arial" panose="020B0604020202020204" pitchFamily="34" charset="0"/>
              <a:buChar char="•"/>
            </a:pPr>
            <a:endParaRPr lang="en-US" b="0"/>
          </a:p>
          <a:p>
            <a:pPr marL="0" indent="0">
              <a:buFont typeface="Arial" panose="020B0604020202020204" pitchFamily="34" charset="0"/>
              <a:buNone/>
            </a:pPr>
            <a:r>
              <a:rPr lang="en-US" b="1"/>
              <a:t>AI in Education Model Policy</a:t>
            </a:r>
          </a:p>
          <a:p>
            <a:pPr marL="171450" indent="-171450">
              <a:buFont typeface="Arial" panose="020B0604020202020204" pitchFamily="34" charset="0"/>
              <a:buChar char="•"/>
            </a:pPr>
            <a:r>
              <a:rPr lang="en-US" b="0"/>
              <a:t>House Bill 96 required the Ohio Department of Education and Workforce to develop a model policy on the use of artificial intelligence in schools no later than Dec. 31, 2025. </a:t>
            </a:r>
          </a:p>
          <a:p>
            <a:pPr marL="171450" indent="-171450">
              <a:buFont typeface="Arial" panose="020B0604020202020204" pitchFamily="34" charset="0"/>
              <a:buChar char="•"/>
            </a:pPr>
            <a:r>
              <a:rPr lang="en-US" b="0"/>
              <a:t>The model policy addresses appropriate use of artificial intelligence by students and staff for educational purposes.</a:t>
            </a:r>
          </a:p>
          <a:p>
            <a:pPr marL="171450" indent="-171450">
              <a:buFont typeface="Arial" panose="020B0604020202020204" pitchFamily="34" charset="0"/>
              <a:buChar char="•"/>
            </a:pPr>
            <a:r>
              <a:rPr lang="en-US" b="0"/>
              <a:t>HB 96 requires each school district, community school, and STEM school to adopt a policy on the use of artificial intelligence no later than July 1, 2026. Under this provision, the district or school may adopt the Department's model policy.</a:t>
            </a:r>
          </a:p>
          <a:p>
            <a:pPr marL="171450" indent="-171450">
              <a:buFont typeface="Arial" panose="020B0604020202020204" pitchFamily="34" charset="0"/>
              <a:buChar char="•"/>
            </a:pPr>
            <a:endParaRPr lang="en-US" b="0"/>
          </a:p>
          <a:p>
            <a:pPr marL="0" indent="0">
              <a:buFont typeface="Arial" panose="020B0604020202020204" pitchFamily="34" charset="0"/>
              <a:buNone/>
            </a:pPr>
            <a:r>
              <a:rPr lang="en-US" b="1"/>
              <a:t>Supports and Implementation</a:t>
            </a:r>
          </a:p>
          <a:p>
            <a:pPr marL="171450" indent="-171450">
              <a:buFont typeface="Arial" panose="020B0604020202020204" pitchFamily="34" charset="0"/>
              <a:buChar char="•"/>
            </a:pPr>
            <a:r>
              <a:rPr lang="en-US" b="0"/>
              <a:t>Department has released several resources related to AI. Including: </a:t>
            </a:r>
          </a:p>
          <a:p>
            <a:pPr marL="628650" lvl="1" indent="-171450">
              <a:buFont typeface="Arial" panose="020B0604020202020204" pitchFamily="34" charset="0"/>
              <a:buChar char="•"/>
            </a:pPr>
            <a:r>
              <a:rPr lang="en-US" sz="1200" b="0" i="0" kern="1200">
                <a:solidFill>
                  <a:schemeClr val="tx1"/>
                </a:solidFill>
                <a:effectLst/>
                <a:latin typeface="+mn-lt"/>
                <a:ea typeface="+mn-ea"/>
                <a:cs typeface="+mn-cs"/>
              </a:rPr>
              <a:t>Guidance on the responsible use of AI in the development, implementation, and documentation of special education services. </a:t>
            </a:r>
          </a:p>
          <a:p>
            <a:pPr marL="628650" lvl="1" indent="-171450">
              <a:buFont typeface="Arial" panose="020B0604020202020204" pitchFamily="34" charset="0"/>
              <a:buChar char="•"/>
            </a:pPr>
            <a:r>
              <a:rPr lang="en-US" sz="1200" b="0" i="0" kern="1200">
                <a:solidFill>
                  <a:schemeClr val="tx1"/>
                </a:solidFill>
                <a:effectLst/>
                <a:latin typeface="+mn-lt"/>
                <a:ea typeface="+mn-ea"/>
                <a:cs typeface="+mn-cs"/>
              </a:rPr>
              <a:t>Guidance on using federal formula grant funds to support several aspects of Ohio’s AI Strategy. </a:t>
            </a:r>
          </a:p>
          <a:p>
            <a:pPr marL="628650" lvl="1" indent="-171450">
              <a:buFont typeface="Arial" panose="020B0604020202020204" pitchFamily="34" charset="0"/>
              <a:buChar char="•"/>
            </a:pPr>
            <a:r>
              <a:rPr lang="en-US" sz="1200" b="0" i="0" kern="1200">
                <a:solidFill>
                  <a:schemeClr val="tx1"/>
                </a:solidFill>
                <a:effectLst/>
                <a:latin typeface="+mn-lt"/>
                <a:ea typeface="+mn-ea"/>
                <a:cs typeface="+mn-cs"/>
              </a:rPr>
              <a:t>Resources for integration AI into content-area instruction.</a:t>
            </a:r>
          </a:p>
          <a:p>
            <a:pPr marL="628650" lvl="1" indent="-171450">
              <a:buFont typeface="Arial" panose="020B0604020202020204" pitchFamily="34" charset="0"/>
              <a:buChar char="•"/>
            </a:pPr>
            <a:r>
              <a:rPr lang="en-US" sz="1200" b="0" i="0" kern="1200">
                <a:solidFill>
                  <a:schemeClr val="tx1"/>
                </a:solidFill>
                <a:effectLst/>
                <a:latin typeface="+mn-lt"/>
                <a:ea typeface="+mn-ea"/>
                <a:cs typeface="+mn-cs"/>
              </a:rPr>
              <a:t>And a student AI usage model to provide clear guidelines for responsible classroom use, covering tasks like brainstorming, editing, and group projects with a focus on honesty and transparency while using AI. </a:t>
            </a:r>
          </a:p>
          <a:p>
            <a:pPr marL="628650" lvl="1" indent="-171450">
              <a:buFont typeface="Arial" panose="020B0604020202020204" pitchFamily="34" charset="0"/>
              <a:buChar char="•"/>
            </a:pPr>
            <a:endParaRPr lang="en-US" b="0"/>
          </a:p>
        </p:txBody>
      </p:sp>
      <p:sp>
        <p:nvSpPr>
          <p:cNvPr id="4" name="Slide Number Placeholder 3">
            <a:extLst>
              <a:ext uri="{FF2B5EF4-FFF2-40B4-BE49-F238E27FC236}">
                <a16:creationId xmlns:a16="http://schemas.microsoft.com/office/drawing/2014/main" id="{89A902E1-3FCA-25EE-1FD4-236736071F4B}"/>
              </a:ext>
            </a:extLst>
          </p:cNvPr>
          <p:cNvSpPr>
            <a:spLocks noGrp="1"/>
          </p:cNvSpPr>
          <p:nvPr>
            <p:ph type="sldNum" sz="quarter" idx="5"/>
          </p:nvPr>
        </p:nvSpPr>
        <p:spPr/>
        <p:txBody>
          <a:bodyPr/>
          <a:lstStyle/>
          <a:p>
            <a:fld id="{6367C929-94F9-4190-BC3C-72E854447830}" type="slidenum">
              <a:rPr lang="en-US" smtClean="0"/>
              <a:t>3</a:t>
            </a:fld>
            <a:endParaRPr lang="en-US"/>
          </a:p>
        </p:txBody>
      </p:sp>
    </p:spTree>
    <p:extLst>
      <p:ext uri="{BB962C8B-B14F-4D97-AF65-F5344CB8AC3E}">
        <p14:creationId xmlns:p14="http://schemas.microsoft.com/office/powerpoint/2010/main" val="3759615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In May 2024, under the leadership of then Lt. Governor Jon Husted, Ohio’s AI in Education Coalition convened to develop a comprehensive strategy to ensure that the state's K-12 education system is prepared for and can help lead the AI revolution. </a:t>
            </a:r>
          </a:p>
          <a:p>
            <a:pPr marL="0" indent="0">
              <a:buFont typeface="Arial" panose="020B0604020202020204" pitchFamily="34" charset="0"/>
              <a:buNone/>
            </a:pPr>
            <a:endParaRPr lang="en-US"/>
          </a:p>
          <a:p>
            <a:pPr marL="0" indent="0">
              <a:buFont typeface="Arial" panose="020B0604020202020204" pitchFamily="34" charset="0"/>
              <a:buNone/>
            </a:pPr>
            <a:r>
              <a:rPr lang="en-US"/>
              <a:t>The coalition, composed of representatives from industry, school districts, educators, and other stakeholders, was divided into three workgroups—Industry, Operations, and Instructional—each tasked with addressing specific aspects of AI's impact on education.</a:t>
            </a:r>
          </a:p>
          <a:p>
            <a:pPr marL="0" indent="0">
              <a:buFont typeface="Arial" panose="020B0604020202020204" pitchFamily="34" charset="0"/>
              <a:buNone/>
            </a:pPr>
            <a:endParaRPr lang="en-US"/>
          </a:p>
          <a:p>
            <a:pPr marL="0" indent="0">
              <a:buFont typeface="Arial" panose="020B0604020202020204" pitchFamily="34" charset="0"/>
              <a:buNone/>
            </a:pPr>
            <a:r>
              <a:rPr lang="en-US"/>
              <a:t>The recommendations of these workgroups form the core of this strategy. </a:t>
            </a:r>
          </a:p>
          <a:p>
            <a:pPr marL="0" indent="0">
              <a:buFont typeface="Arial" panose="020B0604020202020204" pitchFamily="34" charset="0"/>
              <a:buNone/>
            </a:pPr>
            <a:endParaRPr lang="en-US"/>
          </a:p>
          <a:p>
            <a:pPr marL="0" indent="0">
              <a:buFont typeface="Arial" panose="020B0604020202020204" pitchFamily="34" charset="0"/>
              <a:buNone/>
            </a:pPr>
            <a:r>
              <a:rPr lang="en-US"/>
              <a:t>The coalition outlined several recommendations for schools and districts, institutions of higher education institutions, and the State of Ohio – specifically the Department of Education and Workforce. </a:t>
            </a:r>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7A6E335F-6B58-4BAC-AAD9-EC2E6DC7157D}" type="slidenum">
              <a:rPr lang="en-US" smtClean="0"/>
              <a:t>4</a:t>
            </a:fld>
            <a:endParaRPr lang="en-US"/>
          </a:p>
        </p:txBody>
      </p:sp>
    </p:spTree>
    <p:extLst>
      <p:ext uri="{BB962C8B-B14F-4D97-AF65-F5344CB8AC3E}">
        <p14:creationId xmlns:p14="http://schemas.microsoft.com/office/powerpoint/2010/main" val="2094470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67C929-94F9-4190-BC3C-72E854447830}" type="slidenum">
              <a:rPr lang="en-US" smtClean="0"/>
              <a:t>5</a:t>
            </a:fld>
            <a:endParaRPr lang="en-US"/>
          </a:p>
        </p:txBody>
      </p:sp>
    </p:spTree>
    <p:extLst>
      <p:ext uri="{BB962C8B-B14F-4D97-AF65-F5344CB8AC3E}">
        <p14:creationId xmlns:p14="http://schemas.microsoft.com/office/powerpoint/2010/main" val="983425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a:p>
          <a:p>
            <a:endParaRPr lang="en-US" i="0"/>
          </a:p>
        </p:txBody>
      </p:sp>
      <p:sp>
        <p:nvSpPr>
          <p:cNvPr id="4" name="Slide Number Placeholder 3"/>
          <p:cNvSpPr>
            <a:spLocks noGrp="1"/>
          </p:cNvSpPr>
          <p:nvPr>
            <p:ph type="sldNum" sz="quarter" idx="5"/>
          </p:nvPr>
        </p:nvSpPr>
        <p:spPr/>
        <p:txBody>
          <a:bodyPr/>
          <a:lstStyle/>
          <a:p>
            <a:fld id="{7A6E335F-6B58-4BAC-AAD9-EC2E6DC7157D}" type="slidenum">
              <a:rPr lang="en-US" smtClean="0"/>
              <a:t>6</a:t>
            </a:fld>
            <a:endParaRPr lang="en-US"/>
          </a:p>
        </p:txBody>
      </p:sp>
    </p:spTree>
    <p:extLst>
      <p:ext uri="{BB962C8B-B14F-4D97-AF65-F5344CB8AC3E}">
        <p14:creationId xmlns:p14="http://schemas.microsoft.com/office/powerpoint/2010/main" val="3573788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spcAft>
                <a:spcPts val="600"/>
              </a:spcAft>
            </a:pPr>
            <a:r>
              <a:rPr lang="en-US" sz="1100" b="1" u="sng">
                <a:latin typeface="Source Sans Pro" panose="020B0503030403020204" pitchFamily="34" charset="0"/>
                <a:ea typeface="Source Sans Pro" panose="020B0503030403020204" pitchFamily="34" charset="0"/>
              </a:rPr>
              <a:t>Talking Points</a:t>
            </a:r>
            <a:endParaRPr lang="en-US" sz="1100">
              <a:latin typeface="Source Sans Pro" panose="020B0503030403020204" pitchFamily="34" charset="0"/>
              <a:ea typeface="Source Sans Pro" panose="020B0503030403020204" pitchFamily="34" charset="0"/>
            </a:endParaRPr>
          </a:p>
          <a:p>
            <a:pPr marL="171425" indent="-171425" fontAlgn="t">
              <a:spcAft>
                <a:spcPts val="600"/>
              </a:spcAft>
              <a:buFont typeface="Arial" panose="020B0604020202020204" pitchFamily="34" charset="0"/>
              <a:buChar char="•"/>
            </a:pPr>
            <a:r>
              <a:rPr lang="en-US" sz="1100">
                <a:latin typeface="Source Sans Pro" panose="020B0503030403020204" pitchFamily="34" charset="0"/>
                <a:ea typeface="Source Sans Pro" panose="020B0503030403020204" pitchFamily="34" charset="0"/>
              </a:rPr>
              <a:t>Schools and districts can connect AI to the content learning standards. Ohio’s Learning Standards for Computer Science include specific standards for AI that can help support student AI literacy and fluency development.</a:t>
            </a:r>
          </a:p>
          <a:p>
            <a:pPr marL="171425" indent="-171425" fontAlgn="t">
              <a:spcAft>
                <a:spcPts val="600"/>
              </a:spcAft>
              <a:buFont typeface="Arial" panose="020B0604020202020204" pitchFamily="34" charset="0"/>
              <a:buChar char="•"/>
            </a:pPr>
            <a:r>
              <a:rPr lang="en-US" sz="1100">
                <a:latin typeface="Source Sans Pro" panose="020B0503030403020204" pitchFamily="34" charset="0"/>
                <a:ea typeface="Source Sans Pro" panose="020B0503030403020204" pitchFamily="34" charset="0"/>
              </a:rPr>
              <a:t>Ohio’s Learning Standards for Technology provide clear expectations for digital literacy and responsible technology use, which can guide schools and districts in aligning their practices with the AI Model Policy. By leveraging these standards, educators can ensure that AI integration supports ethical, safe, and effective learning experiences for all students.</a:t>
            </a:r>
          </a:p>
        </p:txBody>
      </p:sp>
      <p:sp>
        <p:nvSpPr>
          <p:cNvPr id="4" name="Slide Number Placeholder 3"/>
          <p:cNvSpPr>
            <a:spLocks noGrp="1"/>
          </p:cNvSpPr>
          <p:nvPr>
            <p:ph type="sldNum" sz="quarter" idx="5"/>
          </p:nvPr>
        </p:nvSpPr>
        <p:spPr/>
        <p:txBody>
          <a:bodyPr/>
          <a:lstStyle/>
          <a:p>
            <a:fld id="{7A6E335F-6B58-4BAC-AAD9-EC2E6DC7157D}" type="slidenum">
              <a:rPr lang="en-US" smtClean="0"/>
              <a:t>7</a:t>
            </a:fld>
            <a:endParaRPr lang="en-US"/>
          </a:p>
        </p:txBody>
      </p:sp>
    </p:spTree>
    <p:extLst>
      <p:ext uri="{BB962C8B-B14F-4D97-AF65-F5344CB8AC3E}">
        <p14:creationId xmlns:p14="http://schemas.microsoft.com/office/powerpoint/2010/main" val="2881189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The Department released its model policy on artificial intelligence (AI) in education in December 2025.</a:t>
            </a:r>
          </a:p>
          <a:p>
            <a:pPr marL="171450" indent="-171450">
              <a:buFont typeface="Arial" panose="020B0604020202020204" pitchFamily="34" charset="0"/>
              <a:buChar char="•"/>
            </a:pPr>
            <a:r>
              <a:rPr lang="en-US"/>
              <a:t>DEW’s model policy provides a template that districts may adopt as written or customize to meet local needs, and is designed to guide traditional public school districts, community schools, and STEM schools in the responsible and effective use of AI in education.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Developed in collaboration with Ohio's AI in Education Coalition, the model policy reflects extensive feedback from educators, businesses, nonprofits, and government leaders.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You can scan the QR code to review the full model policy.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It addresses appropriate use of AI by students and staff, promotes ethical practices and academic integrity, and sets standards for data privacy and security.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policy also provides guidance for integrating AI into curriculum, evaluating third-party tools, and aligning with existing policies on bullying, academic integrity, and procurement. </a:t>
            </a:r>
          </a:p>
          <a:p>
            <a:pPr marL="171450" indent="-171450">
              <a:buFont typeface="Arial" panose="020B0604020202020204" pitchFamily="34" charset="0"/>
              <a:buChar char="•"/>
            </a:pPr>
            <a:r>
              <a:rPr lang="en-US"/>
              <a:t>As a reminder, under HB96, all Ohio districts are required to adopt a formal AI policy by July 1, 2026. </a:t>
            </a:r>
          </a:p>
        </p:txBody>
      </p:sp>
      <p:sp>
        <p:nvSpPr>
          <p:cNvPr id="4" name="Slide Number Placeholder 3"/>
          <p:cNvSpPr>
            <a:spLocks noGrp="1"/>
          </p:cNvSpPr>
          <p:nvPr>
            <p:ph type="sldNum" sz="quarter" idx="5"/>
          </p:nvPr>
        </p:nvSpPr>
        <p:spPr/>
        <p:txBody>
          <a:bodyPr/>
          <a:lstStyle/>
          <a:p>
            <a:fld id="{C2B54F97-33ED-4BF4-B0DF-2E568AA2DFC1}" type="slidenum">
              <a:rPr lang="en-US" smtClean="0"/>
              <a:t>8</a:t>
            </a:fld>
            <a:endParaRPr lang="en-US"/>
          </a:p>
        </p:txBody>
      </p:sp>
    </p:spTree>
    <p:extLst>
      <p:ext uri="{BB962C8B-B14F-4D97-AF65-F5344CB8AC3E}">
        <p14:creationId xmlns:p14="http://schemas.microsoft.com/office/powerpoint/2010/main" val="31412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A67CF-86D3-9723-71BB-3F68786302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E063CD-EA9C-818B-E6CA-63627ABFF5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DF622C-86C7-FE69-A729-29AC39D74885}"/>
              </a:ext>
            </a:extLst>
          </p:cNvPr>
          <p:cNvSpPr>
            <a:spLocks noGrp="1"/>
          </p:cNvSpPr>
          <p:nvPr>
            <p:ph type="body" idx="1"/>
          </p:nvPr>
        </p:nvSpPr>
        <p:spPr/>
        <p:txBody>
          <a:bodyPr/>
          <a:lstStyle/>
          <a:p>
            <a:r>
              <a:rPr lang="en-US" b="1" u="sng"/>
              <a:t>Model Policy</a:t>
            </a:r>
            <a:endParaRPr lang="en-US" b="0" u="none"/>
          </a:p>
          <a:p>
            <a:pPr marL="171450" lvl="0" indent="-171450">
              <a:buFont typeface="Arial" panose="020B0604020202020204" pitchFamily="34" charset="0"/>
              <a:buChar char="•"/>
            </a:pPr>
            <a:r>
              <a:rPr lang="en-US" sz="1200" kern="1200">
                <a:solidFill>
                  <a:schemeClr val="tx1"/>
                </a:solidFill>
                <a:effectLst/>
                <a:latin typeface="+mn-lt"/>
                <a:ea typeface="+mn-ea"/>
                <a:cs typeface="+mn-cs"/>
              </a:rPr>
              <a:t>The model policy is an important step and sends an important message to our education system, that we need to responsibly implement and integrate AI in Ohio</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This is a workforce issue, we must prepare Ohio’s students for success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Humans must be at the Center of related work and decisions, keeping people – educators, students, communities – at the heart of every AI-related decision. </a:t>
            </a:r>
          </a:p>
          <a:p>
            <a:pPr marL="628650" lvl="1" indent="-171450">
              <a:buFont typeface="Arial" panose="020B0604020202020204" pitchFamily="34" charset="0"/>
              <a:buChar char="•"/>
            </a:pPr>
            <a:r>
              <a:rPr lang="en-US" sz="1200" kern="1200">
                <a:solidFill>
                  <a:schemeClr val="tx1"/>
                </a:solidFill>
                <a:effectLst/>
                <a:latin typeface="+mn-lt"/>
                <a:ea typeface="+mn-ea"/>
                <a:cs typeface="+mn-cs"/>
              </a:rPr>
              <a:t>Prepare students for success, encourage innovation for classroom instruction, and embrace opportunities for operational efficiency, while providing for consistent expectations, standards, and approval processes for safe and responsible implementation and integration of AI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The Department’s model policy represents extensive feedback from our stakeholders and reinforces the urgency of preparing students for success in an AI-infused world. </a:t>
            </a:r>
          </a:p>
          <a:p>
            <a:pPr marL="171450" indent="-171450">
              <a:buFont typeface="Arial" panose="020B0604020202020204" pitchFamily="34" charset="0"/>
              <a:buChar char="•"/>
            </a:pPr>
            <a:r>
              <a:rPr lang="en-US" b="0" u="none"/>
              <a:t>Key components include:</a:t>
            </a:r>
          </a:p>
          <a:p>
            <a:pPr marL="685800" lvl="1" indent="-228600">
              <a:buFont typeface="+mj-lt"/>
              <a:buAutoNum type="arabicPeriod"/>
            </a:pPr>
            <a:r>
              <a:rPr lang="en-US" sz="1200" kern="1200">
                <a:solidFill>
                  <a:schemeClr val="tx1"/>
                </a:solidFill>
                <a:effectLst/>
                <a:latin typeface="+mn-lt"/>
                <a:ea typeface="+mn-ea"/>
                <a:cs typeface="+mn-cs"/>
              </a:rPr>
              <a:t>Stakeholder Engagement</a:t>
            </a:r>
          </a:p>
          <a:p>
            <a:pPr marL="1143000" lvl="2" indent="-228600">
              <a:buFont typeface="Arial" panose="020B0604020202020204" pitchFamily="34" charset="0"/>
              <a:buChar char="•"/>
            </a:pPr>
            <a:r>
              <a:rPr lang="en-US" sz="1200" kern="1200">
                <a:solidFill>
                  <a:schemeClr val="tx1"/>
                </a:solidFill>
                <a:effectLst/>
                <a:latin typeface="+mn-lt"/>
                <a:ea typeface="+mn-ea"/>
                <a:cs typeface="+mn-cs"/>
              </a:rPr>
              <a:t>Examples include representative of grade levels, departments, including students with disabilities, board members, students, local business, higher education</a:t>
            </a:r>
          </a:p>
          <a:p>
            <a:pPr marL="1143000" lvl="2" indent="-228600">
              <a:buFont typeface="Arial" panose="020B0604020202020204" pitchFamily="34" charset="0"/>
              <a:buChar char="•"/>
            </a:pPr>
            <a:r>
              <a:rPr lang="en-US" sz="1200" kern="1200">
                <a:solidFill>
                  <a:schemeClr val="tx1"/>
                </a:solidFill>
                <a:effectLst/>
                <a:latin typeface="+mn-lt"/>
                <a:ea typeface="+mn-ea"/>
                <a:cs typeface="+mn-cs"/>
              </a:rPr>
              <a:t>Inform parents on importance AI, skills needed, potential risks</a:t>
            </a:r>
          </a:p>
          <a:p>
            <a:pPr marL="685800" lvl="1" indent="-228600">
              <a:buFont typeface="+mj-lt"/>
              <a:buAutoNum type="arabicPeriod"/>
            </a:pPr>
            <a:r>
              <a:rPr lang="en-US" sz="1200" kern="1200">
                <a:solidFill>
                  <a:schemeClr val="tx1"/>
                </a:solidFill>
                <a:effectLst/>
                <a:latin typeface="+mn-lt"/>
                <a:ea typeface="+mn-ea"/>
                <a:cs typeface="+mn-cs"/>
              </a:rPr>
              <a:t>Data Privacy</a:t>
            </a:r>
          </a:p>
          <a:p>
            <a:pPr marL="1143000" lvl="2" indent="-228600">
              <a:buFont typeface="Arial" panose="020B0604020202020204" pitchFamily="34" charset="0"/>
              <a:buChar char="•"/>
            </a:pPr>
            <a:r>
              <a:rPr lang="en-US" sz="1200" kern="1200">
                <a:solidFill>
                  <a:schemeClr val="tx1"/>
                </a:solidFill>
                <a:effectLst/>
                <a:latin typeface="+mn-lt"/>
                <a:ea typeface="+mn-ea"/>
                <a:cs typeface="+mn-cs"/>
              </a:rPr>
              <a:t>Student and staff data, PII, FERPA, state and Federal laws</a:t>
            </a:r>
          </a:p>
          <a:p>
            <a:pPr marL="685800" lvl="1" indent="-228600">
              <a:buFont typeface="+mj-lt"/>
              <a:buAutoNum type="arabicPeriod"/>
            </a:pPr>
            <a:r>
              <a:rPr lang="en-US" sz="1200" kern="1200">
                <a:solidFill>
                  <a:schemeClr val="tx1"/>
                </a:solidFill>
                <a:effectLst/>
                <a:latin typeface="+mn-lt"/>
                <a:ea typeface="+mn-ea"/>
                <a:cs typeface="+mn-cs"/>
              </a:rPr>
              <a:t>Ethical Use and Academic Integrity</a:t>
            </a:r>
          </a:p>
          <a:p>
            <a:pPr marL="1143000" lvl="2" indent="-228600">
              <a:buFont typeface="Arial" panose="020B0604020202020204" pitchFamily="34" charset="0"/>
              <a:buChar char="•"/>
            </a:pPr>
            <a:r>
              <a:rPr lang="en-US" sz="1200" kern="1200">
                <a:solidFill>
                  <a:schemeClr val="tx1"/>
                </a:solidFill>
                <a:effectLst/>
                <a:latin typeface="+mn-lt"/>
                <a:ea typeface="+mn-ea"/>
                <a:cs typeface="+mn-cs"/>
              </a:rPr>
              <a:t>Tool to support learning and teaching, not a substitute for student effort or the role of the educator. </a:t>
            </a:r>
          </a:p>
          <a:p>
            <a:pPr marL="1143000" lvl="2" indent="-228600">
              <a:buFont typeface="Arial" panose="020B0604020202020204" pitchFamily="34" charset="0"/>
              <a:buChar char="•"/>
            </a:pPr>
            <a:r>
              <a:rPr lang="en-US" sz="1200" kern="1200">
                <a:solidFill>
                  <a:schemeClr val="tx1"/>
                </a:solidFill>
                <a:effectLst/>
                <a:latin typeface="+mn-lt"/>
                <a:ea typeface="+mn-ea"/>
                <a:cs typeface="+mn-cs"/>
              </a:rPr>
              <a:t>Users should critically analyze AI output, respect safeguards and rules, and be transparent about its use (citation)</a:t>
            </a:r>
          </a:p>
          <a:p>
            <a:pPr marL="685800" lvl="1" indent="-228600">
              <a:buFont typeface="+mj-lt"/>
              <a:buAutoNum type="arabicPeriod"/>
            </a:pPr>
            <a:r>
              <a:rPr lang="en-US" sz="1200" kern="1200">
                <a:solidFill>
                  <a:schemeClr val="tx1"/>
                </a:solidFill>
                <a:effectLst/>
                <a:latin typeface="+mn-lt"/>
                <a:ea typeface="+mn-ea"/>
                <a:cs typeface="+mn-cs"/>
              </a:rPr>
              <a:t>Integration with other school policies such as bullying and student wellness</a:t>
            </a:r>
          </a:p>
          <a:p>
            <a:pPr marL="685800" lvl="1" indent="-228600">
              <a:buFont typeface="+mj-lt"/>
              <a:buAutoNum type="arabicPeriod"/>
            </a:pPr>
            <a:r>
              <a:rPr lang="en-US" sz="1200" kern="1200">
                <a:solidFill>
                  <a:schemeClr val="tx1"/>
                </a:solidFill>
                <a:effectLst/>
                <a:latin typeface="+mn-lt"/>
                <a:ea typeface="+mn-ea"/>
                <a:cs typeface="+mn-cs"/>
              </a:rPr>
              <a:t>Appropriate use of AI by students and staff for educational purposes.</a:t>
            </a:r>
          </a:p>
          <a:p>
            <a:pPr marL="685800" lvl="1" indent="-228600">
              <a:buFont typeface="+mj-lt"/>
              <a:buAutoNum type="arabicPeriod"/>
            </a:pPr>
            <a:endParaRPr lang="en-US" sz="1200" kern="1200">
              <a:solidFill>
                <a:schemeClr val="tx1"/>
              </a:solidFill>
              <a:effectLst/>
              <a:latin typeface="+mn-lt"/>
              <a:ea typeface="+mn-ea"/>
              <a:cs typeface="+mn-cs"/>
            </a:endParaRPr>
          </a:p>
          <a:p>
            <a:pPr marL="0" lvl="0" indent="0">
              <a:buFont typeface="Arial" panose="020B0604020202020204" pitchFamily="34" charset="0"/>
              <a:buNone/>
            </a:pPr>
            <a:endParaRPr lang="en-US" b="1" u="sng"/>
          </a:p>
        </p:txBody>
      </p:sp>
      <p:sp>
        <p:nvSpPr>
          <p:cNvPr id="4" name="Slide Number Placeholder 3">
            <a:extLst>
              <a:ext uri="{FF2B5EF4-FFF2-40B4-BE49-F238E27FC236}">
                <a16:creationId xmlns:a16="http://schemas.microsoft.com/office/drawing/2014/main" id="{BF7F4C7B-81CC-096B-DD72-FAF69763ED5D}"/>
              </a:ext>
            </a:extLst>
          </p:cNvPr>
          <p:cNvSpPr>
            <a:spLocks noGrp="1"/>
          </p:cNvSpPr>
          <p:nvPr>
            <p:ph type="sldNum" sz="quarter" idx="5"/>
          </p:nvPr>
        </p:nvSpPr>
        <p:spPr/>
        <p:txBody>
          <a:bodyPr/>
          <a:lstStyle/>
          <a:p>
            <a:fld id="{7A6E335F-6B58-4BAC-AAD9-EC2E6DC7157D}" type="slidenum">
              <a:rPr lang="en-US" smtClean="0"/>
              <a:t>9</a:t>
            </a:fld>
            <a:endParaRPr lang="en-US"/>
          </a:p>
        </p:txBody>
      </p:sp>
    </p:spTree>
    <p:extLst>
      <p:ext uri="{BB962C8B-B14F-4D97-AF65-F5344CB8AC3E}">
        <p14:creationId xmlns:p14="http://schemas.microsoft.com/office/powerpoint/2010/main" val="13295265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ening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0623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552762" y="2633955"/>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507039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312F4-9ACB-D749-A463-6EF93D944A11}"/>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a:t>CLICK TO EDIT TITLE</a:t>
            </a:r>
          </a:p>
        </p:txBody>
      </p:sp>
      <p:sp>
        <p:nvSpPr>
          <p:cNvPr id="3" name="Content Placeholder 2">
            <a:extLst>
              <a:ext uri="{FF2B5EF4-FFF2-40B4-BE49-F238E27FC236}">
                <a16:creationId xmlns:a16="http://schemas.microsoft.com/office/drawing/2014/main" id="{9C6C5217-C058-314A-A904-8613DFB63430}"/>
              </a:ext>
            </a:extLst>
          </p:cNvPr>
          <p:cNvSpPr>
            <a:spLocks noGrp="1"/>
          </p:cNvSpPr>
          <p:nvPr>
            <p:ph idx="1" hasCustomPrompt="1"/>
          </p:nvPr>
        </p:nvSpPr>
        <p:spPr>
          <a:xfrm>
            <a:off x="381000" y="1825625"/>
            <a:ext cx="10515600" cy="4125470"/>
          </a:xfrm>
          <a:prstGeom prst="rect">
            <a:avLst/>
          </a:prstGeom>
        </p:spPr>
        <p:txBody>
          <a:bodyPr/>
          <a:lstStyle>
            <a:lvl1pPr marL="228600" indent="-228600">
              <a:lnSpc>
                <a:spcPct val="120000"/>
              </a:lnSpc>
              <a:spcAft>
                <a:spcPts val="1000"/>
              </a:spcAft>
              <a:buFont typeface="Arial" panose="020B0604020202020204" pitchFamily="34" charset="0"/>
              <a:buChar char="•"/>
              <a:defRPr>
                <a:latin typeface="Source Sans Pro" panose="020B0503030403020204" pitchFamily="34" charset="0"/>
              </a:defRPr>
            </a:lvl1pPr>
            <a:lvl2pPr>
              <a:spcBef>
                <a:spcPts val="1000"/>
              </a:spcBef>
              <a:spcAft>
                <a:spcPts val="800"/>
              </a:spcAft>
              <a:defRPr>
                <a:latin typeface="Source Sans Pro" panose="020B0503030403020204" pitchFamily="34" charset="0"/>
              </a:defRPr>
            </a:lvl2pPr>
            <a:lvl3pPr>
              <a:spcBef>
                <a:spcPts val="1000"/>
              </a:spcBef>
              <a:defRPr>
                <a:latin typeface="Source Sans Pro" panose="020B0503030403020204" pitchFamily="34" charset="0"/>
              </a:defRPr>
            </a:lvl3pPr>
            <a:lvl4pPr>
              <a:spcBef>
                <a:spcPts val="1000"/>
              </a:spcBef>
              <a:defRPr>
                <a:latin typeface="Source Sans Pro" panose="020B0503030403020204" pitchFamily="34" charset="0"/>
              </a:defRPr>
            </a:lvl4pPr>
            <a:lvl5pPr>
              <a:spcBef>
                <a:spcPts val="1000"/>
              </a:spcBef>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21" name="Slide Number Placeholder 20">
            <a:extLst>
              <a:ext uri="{FF2B5EF4-FFF2-40B4-BE49-F238E27FC236}">
                <a16:creationId xmlns:a16="http://schemas.microsoft.com/office/drawing/2014/main" id="{2F45A2E2-F84B-3B4D-9847-EB91160C5EDB}"/>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690304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157EA-33AB-6E4E-8AE6-C519F2C70DF3}"/>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a:t>CLICK TO EDIT TITLE</a:t>
            </a:r>
          </a:p>
        </p:txBody>
      </p:sp>
      <p:sp>
        <p:nvSpPr>
          <p:cNvPr id="3" name="Content Placeholder 2">
            <a:extLst>
              <a:ext uri="{FF2B5EF4-FFF2-40B4-BE49-F238E27FC236}">
                <a16:creationId xmlns:a16="http://schemas.microsoft.com/office/drawing/2014/main" id="{4895D000-96C4-3146-A271-C3F0018F06F5}"/>
              </a:ext>
            </a:extLst>
          </p:cNvPr>
          <p:cNvSpPr>
            <a:spLocks noGrp="1"/>
          </p:cNvSpPr>
          <p:nvPr>
            <p:ph sz="half" idx="1" hasCustomPrompt="1"/>
          </p:nvPr>
        </p:nvSpPr>
        <p:spPr>
          <a:xfrm>
            <a:off x="381000" y="1825625"/>
            <a:ext cx="5439032"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4" name="Content Placeholder 3">
            <a:extLst>
              <a:ext uri="{FF2B5EF4-FFF2-40B4-BE49-F238E27FC236}">
                <a16:creationId xmlns:a16="http://schemas.microsoft.com/office/drawing/2014/main" id="{014340DB-97D6-6943-B475-09348084E3A9}"/>
              </a:ext>
            </a:extLst>
          </p:cNvPr>
          <p:cNvSpPr>
            <a:spLocks noGrp="1"/>
          </p:cNvSpPr>
          <p:nvPr>
            <p:ph sz="half" idx="2" hasCustomPrompt="1"/>
          </p:nvPr>
        </p:nvSpPr>
        <p:spPr>
          <a:xfrm>
            <a:off x="6096000" y="1825625"/>
            <a:ext cx="5715000"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20" name="Slide Number Placeholder 19">
            <a:extLst>
              <a:ext uri="{FF2B5EF4-FFF2-40B4-BE49-F238E27FC236}">
                <a16:creationId xmlns:a16="http://schemas.microsoft.com/office/drawing/2014/main" id="{6DA248AA-651E-1C47-ACCF-5BA8CBD361A9}"/>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1638573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B5D1D-0BAC-9D44-92DF-2FAC5F1F841B}"/>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a:t>CLICK TO EDIT TITLE</a:t>
            </a:r>
          </a:p>
        </p:txBody>
      </p:sp>
      <p:sp>
        <p:nvSpPr>
          <p:cNvPr id="3" name="Text Placeholder 2">
            <a:extLst>
              <a:ext uri="{FF2B5EF4-FFF2-40B4-BE49-F238E27FC236}">
                <a16:creationId xmlns:a16="http://schemas.microsoft.com/office/drawing/2014/main" id="{5178388F-D839-F04B-8146-F18EC1F5918C}"/>
              </a:ext>
            </a:extLst>
          </p:cNvPr>
          <p:cNvSpPr>
            <a:spLocks noGrp="1"/>
          </p:cNvSpPr>
          <p:nvPr>
            <p:ph type="body" idx="1" hasCustomPrompt="1"/>
          </p:nvPr>
        </p:nvSpPr>
        <p:spPr>
          <a:xfrm>
            <a:off x="381000" y="1681163"/>
            <a:ext cx="5550243"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4" name="Content Placeholder 3">
            <a:extLst>
              <a:ext uri="{FF2B5EF4-FFF2-40B4-BE49-F238E27FC236}">
                <a16:creationId xmlns:a16="http://schemas.microsoft.com/office/drawing/2014/main" id="{25E5DF2D-0CB8-8048-932F-27A74B3869BA}"/>
              </a:ext>
            </a:extLst>
          </p:cNvPr>
          <p:cNvSpPr>
            <a:spLocks noGrp="1"/>
          </p:cNvSpPr>
          <p:nvPr>
            <p:ph sz="half" idx="2" hasCustomPrompt="1"/>
          </p:nvPr>
        </p:nvSpPr>
        <p:spPr>
          <a:xfrm>
            <a:off x="381000" y="2505075"/>
            <a:ext cx="5550243"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5" name="Text Placeholder 4">
            <a:extLst>
              <a:ext uri="{FF2B5EF4-FFF2-40B4-BE49-F238E27FC236}">
                <a16:creationId xmlns:a16="http://schemas.microsoft.com/office/drawing/2014/main" id="{0CCFE60E-047E-DA43-8341-0EAA48D9EE95}"/>
              </a:ext>
            </a:extLst>
          </p:cNvPr>
          <p:cNvSpPr>
            <a:spLocks noGrp="1"/>
          </p:cNvSpPr>
          <p:nvPr>
            <p:ph type="body" sz="quarter" idx="3" hasCustomPrompt="1"/>
          </p:nvPr>
        </p:nvSpPr>
        <p:spPr>
          <a:xfrm>
            <a:off x="6172200" y="1681163"/>
            <a:ext cx="5638800"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6" name="Content Placeholder 5">
            <a:extLst>
              <a:ext uri="{FF2B5EF4-FFF2-40B4-BE49-F238E27FC236}">
                <a16:creationId xmlns:a16="http://schemas.microsoft.com/office/drawing/2014/main" id="{3DBF4DAB-13B0-C64B-9B88-510DBA6D3D86}"/>
              </a:ext>
            </a:extLst>
          </p:cNvPr>
          <p:cNvSpPr>
            <a:spLocks noGrp="1"/>
          </p:cNvSpPr>
          <p:nvPr>
            <p:ph sz="quarter" idx="4" hasCustomPrompt="1"/>
          </p:nvPr>
        </p:nvSpPr>
        <p:spPr>
          <a:xfrm>
            <a:off x="6172200" y="2505075"/>
            <a:ext cx="5638800"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20" name="Slide Number Placeholder 19">
            <a:extLst>
              <a:ext uri="{FF2B5EF4-FFF2-40B4-BE49-F238E27FC236}">
                <a16:creationId xmlns:a16="http://schemas.microsoft.com/office/drawing/2014/main" id="{055864F4-8E80-A249-9817-B55038EB962A}"/>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36707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igh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01BE4-CFAD-BC43-936B-79A89D2D90F7}"/>
              </a:ext>
            </a:extLst>
          </p:cNvPr>
          <p:cNvSpPr>
            <a:spLocks noGrp="1"/>
          </p:cNvSpPr>
          <p:nvPr>
            <p:ph type="title" hasCustomPrompt="1"/>
          </p:nvPr>
        </p:nvSpPr>
        <p:spPr>
          <a:xfrm>
            <a:off x="381000" y="559088"/>
            <a:ext cx="11430000" cy="982861"/>
          </a:xfrm>
        </p:spPr>
        <p:txBody>
          <a:bodyPr/>
          <a:lstStyle>
            <a:lvl1pPr>
              <a:defRPr cap="all" baseline="0"/>
            </a:lvl1pPr>
          </a:lstStyle>
          <a:p>
            <a:r>
              <a:rPr lang="en-US"/>
              <a:t>Click to edit title</a:t>
            </a:r>
          </a:p>
        </p:txBody>
      </p:sp>
      <p:sp>
        <p:nvSpPr>
          <p:cNvPr id="6" name="Text Placeholder 5">
            <a:extLst>
              <a:ext uri="{FF2B5EF4-FFF2-40B4-BE49-F238E27FC236}">
                <a16:creationId xmlns:a16="http://schemas.microsoft.com/office/drawing/2014/main" id="{A6D422E8-E84E-0149-880E-D3C6927AC71E}"/>
              </a:ext>
            </a:extLst>
          </p:cNvPr>
          <p:cNvSpPr>
            <a:spLocks noGrp="1"/>
          </p:cNvSpPr>
          <p:nvPr>
            <p:ph type="body" sz="quarter" idx="12" hasCustomPrompt="1"/>
          </p:nvPr>
        </p:nvSpPr>
        <p:spPr>
          <a:xfrm>
            <a:off x="1064302" y="2008683"/>
            <a:ext cx="9878336" cy="3687268"/>
          </a:xfrm>
          <a:prstGeom prst="rect">
            <a:avLst/>
          </a:prstGeom>
        </p:spPr>
        <p:txBody>
          <a:bodyPr/>
          <a:lstStyle>
            <a:lvl1pPr>
              <a:defRPr>
                <a:latin typeface="Source Sans Pro" panose="020B0503030403020204" pitchFamily="34" charset="0"/>
                <a:ea typeface="Open Sans" panose="020B0606030504020204" pitchFamily="34" charset="0"/>
                <a:cs typeface="Open Sans" panose="020B0606030504020204" pitchFamily="34" charset="0"/>
              </a:defRPr>
            </a:lvl1pPr>
            <a:lvl2pPr marL="548640" indent="0">
              <a:buNone/>
              <a:defRPr/>
            </a:lvl2pPr>
          </a:lstStyle>
          <a:p>
            <a:pPr lvl="0"/>
            <a:r>
              <a:rPr lang="en-US"/>
              <a:t>Click to edit highlight text</a:t>
            </a:r>
          </a:p>
        </p:txBody>
      </p:sp>
      <p:cxnSp>
        <p:nvCxnSpPr>
          <p:cNvPr id="7" name="Straight Connector 6">
            <a:extLst>
              <a:ext uri="{FF2B5EF4-FFF2-40B4-BE49-F238E27FC236}">
                <a16:creationId xmlns:a16="http://schemas.microsoft.com/office/drawing/2014/main" id="{8E7FD42D-4EBF-8140-92AE-0F63EFA73492}"/>
              </a:ext>
            </a:extLst>
          </p:cNvPr>
          <p:cNvCxnSpPr>
            <a:cxnSpLocks/>
          </p:cNvCxnSpPr>
          <p:nvPr userDrawn="1"/>
        </p:nvCxnSpPr>
        <p:spPr>
          <a:xfrm>
            <a:off x="838200" y="2008683"/>
            <a:ext cx="0" cy="367449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99CD66BB-3877-3245-81D3-AAD0AF3CDADA}"/>
              </a:ext>
            </a:extLst>
          </p:cNvPr>
          <p:cNvSpPr>
            <a:spLocks noGrp="1"/>
          </p:cNvSpPr>
          <p:nvPr>
            <p:ph type="sldNum" sz="quarter" idx="14"/>
          </p:nvPr>
        </p:nvSpPr>
        <p:spPr/>
        <p:txBody>
          <a:bodyPr/>
          <a:lstStyle/>
          <a:p>
            <a:fld id="{77F59FA7-9E35-E641-9260-462B0A5FC689}" type="slidenum">
              <a:rPr lang="en-US" smtClean="0"/>
              <a:pPr/>
              <a:t>‹#›</a:t>
            </a:fld>
            <a:endParaRPr lang="en-US"/>
          </a:p>
        </p:txBody>
      </p:sp>
    </p:spTree>
    <p:extLst>
      <p:ext uri="{BB962C8B-B14F-4D97-AF65-F5344CB8AC3E}">
        <p14:creationId xmlns:p14="http://schemas.microsoft.com/office/powerpoint/2010/main" val="2114789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39428-DA8C-2046-9013-4C44E755742E}"/>
              </a:ext>
            </a:extLst>
          </p:cNvPr>
          <p:cNvSpPr>
            <a:spLocks noGrp="1"/>
          </p:cNvSpPr>
          <p:nvPr>
            <p:ph type="title" hasCustomPrompt="1"/>
          </p:nvPr>
        </p:nvSpPr>
        <p:spPr>
          <a:xfrm>
            <a:off x="381000" y="365125"/>
            <a:ext cx="11430000" cy="1325563"/>
          </a:xfrm>
          <a:prstGeom prst="rect">
            <a:avLst/>
          </a:prstGeom>
        </p:spPr>
        <p:txBody>
          <a:bodyPr anchor="t"/>
          <a:lstStyle>
            <a:lvl1pPr>
              <a:defRPr cap="all" baseline="0">
                <a:latin typeface="Source Sans Pro SemiBold" panose="020B0603030403020204" pitchFamily="34" charset="0"/>
              </a:defRPr>
            </a:lvl1pPr>
          </a:lstStyle>
          <a:p>
            <a:r>
              <a:rPr lang="en-US"/>
              <a:t>Click to edit title</a:t>
            </a:r>
          </a:p>
        </p:txBody>
      </p:sp>
      <p:sp>
        <p:nvSpPr>
          <p:cNvPr id="16" name="Slide Number Placeholder 15">
            <a:extLst>
              <a:ext uri="{FF2B5EF4-FFF2-40B4-BE49-F238E27FC236}">
                <a16:creationId xmlns:a16="http://schemas.microsoft.com/office/drawing/2014/main" id="{29585CAF-7D25-E243-9B53-4E687CFDCD38}"/>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994613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C20D8-6935-1A43-8CF0-66FC6338B1EF}"/>
              </a:ext>
            </a:extLst>
          </p:cNvPr>
          <p:cNvSpPr>
            <a:spLocks noGrp="1"/>
          </p:cNvSpPr>
          <p:nvPr>
            <p:ph type="title" hasCustomPrompt="1"/>
          </p:nvPr>
        </p:nvSpPr>
        <p:spPr>
          <a:xfrm>
            <a:off x="407301" y="457200"/>
            <a:ext cx="4387121"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a:t>CLICK TO EDIT TITLE</a:t>
            </a:r>
          </a:p>
        </p:txBody>
      </p:sp>
      <p:sp>
        <p:nvSpPr>
          <p:cNvPr id="3" name="Content Placeholder 2">
            <a:extLst>
              <a:ext uri="{FF2B5EF4-FFF2-40B4-BE49-F238E27FC236}">
                <a16:creationId xmlns:a16="http://schemas.microsoft.com/office/drawing/2014/main" id="{D2F00CDB-9C52-9346-A61D-22B158D8F919}"/>
              </a:ext>
            </a:extLst>
          </p:cNvPr>
          <p:cNvSpPr>
            <a:spLocks noGrp="1"/>
          </p:cNvSpPr>
          <p:nvPr>
            <p:ph idx="1" hasCustomPrompt="1"/>
          </p:nvPr>
        </p:nvSpPr>
        <p:spPr>
          <a:xfrm>
            <a:off x="5183187" y="457200"/>
            <a:ext cx="6601511" cy="5403850"/>
          </a:xfrm>
          <a:prstGeom prst="rect">
            <a:avLst/>
          </a:prstGeom>
        </p:spPr>
        <p:txBody>
          <a:bodyPr/>
          <a:lstStyle>
            <a:lvl1pPr>
              <a:defRPr sz="3200">
                <a:latin typeface="Source Sans Pro" panose="020B0503030403020204" pitchFamily="34" charset="0"/>
              </a:defRPr>
            </a:lvl1pPr>
            <a:lvl2pPr>
              <a:defRPr sz="2800">
                <a:latin typeface="Source Sans Pro" panose="020B0503030403020204" pitchFamily="34" charset="0"/>
              </a:defRPr>
            </a:lvl2pPr>
            <a:lvl3pPr>
              <a:defRPr sz="2400">
                <a:latin typeface="Source Sans Pro" panose="020B0503030403020204" pitchFamily="34" charset="0"/>
              </a:defRPr>
            </a:lvl3pPr>
            <a:lvl4pPr>
              <a:defRPr sz="2000">
                <a:latin typeface="Source Sans Pro" panose="020B0503030403020204" pitchFamily="34" charset="0"/>
              </a:defRPr>
            </a:lvl4pPr>
            <a:lvl5pPr>
              <a:defRPr sz="2000">
                <a:latin typeface="Source Sans Pro" panose="020B0503030403020204" pitchFamily="34" charset="0"/>
              </a:defRPr>
            </a:lvl5pPr>
            <a:lvl6pPr>
              <a:defRPr sz="2000"/>
            </a:lvl6pPr>
            <a:lvl7pPr>
              <a:defRPr sz="2000"/>
            </a:lvl7pPr>
            <a:lvl8pPr>
              <a:defRPr sz="2000"/>
            </a:lvl8pPr>
            <a:lvl9pPr>
              <a:defRPr sz="2000"/>
            </a:lvl9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4" name="Text Placeholder 3">
            <a:extLst>
              <a:ext uri="{FF2B5EF4-FFF2-40B4-BE49-F238E27FC236}">
                <a16:creationId xmlns:a16="http://schemas.microsoft.com/office/drawing/2014/main" id="{EB070D2D-8242-384D-A978-71066F7E1936}"/>
              </a:ext>
            </a:extLst>
          </p:cNvPr>
          <p:cNvSpPr>
            <a:spLocks noGrp="1"/>
          </p:cNvSpPr>
          <p:nvPr>
            <p:ph type="body" sz="half" idx="2" hasCustomPrompt="1"/>
          </p:nvPr>
        </p:nvSpPr>
        <p:spPr>
          <a:xfrm>
            <a:off x="407301" y="2057400"/>
            <a:ext cx="4387121"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text</a:t>
            </a:r>
          </a:p>
        </p:txBody>
      </p:sp>
      <p:sp>
        <p:nvSpPr>
          <p:cNvPr id="17" name="Slide Number Placeholder 16">
            <a:extLst>
              <a:ext uri="{FF2B5EF4-FFF2-40B4-BE49-F238E27FC236}">
                <a16:creationId xmlns:a16="http://schemas.microsoft.com/office/drawing/2014/main" id="{99A92EF9-4388-E64C-AE2E-5DD2230C105E}"/>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030165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8AFDE-CE73-E140-AEC8-2C7D74ACA9BC}"/>
              </a:ext>
            </a:extLst>
          </p:cNvPr>
          <p:cNvSpPr>
            <a:spLocks noGrp="1"/>
          </p:cNvSpPr>
          <p:nvPr>
            <p:ph type="title" hasCustomPrompt="1"/>
          </p:nvPr>
        </p:nvSpPr>
        <p:spPr>
          <a:xfrm>
            <a:off x="407302" y="457200"/>
            <a:ext cx="4387120"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a:t>CLICK TO EDIT TITLE</a:t>
            </a:r>
          </a:p>
        </p:txBody>
      </p:sp>
      <p:sp>
        <p:nvSpPr>
          <p:cNvPr id="3" name="Picture Placeholder 2">
            <a:extLst>
              <a:ext uri="{FF2B5EF4-FFF2-40B4-BE49-F238E27FC236}">
                <a16:creationId xmlns:a16="http://schemas.microsoft.com/office/drawing/2014/main" id="{D46262F9-39B5-2A48-B7A0-306F146CDA4B}"/>
              </a:ext>
            </a:extLst>
          </p:cNvPr>
          <p:cNvSpPr>
            <a:spLocks noGrp="1"/>
          </p:cNvSpPr>
          <p:nvPr>
            <p:ph type="pic" idx="1"/>
          </p:nvPr>
        </p:nvSpPr>
        <p:spPr>
          <a:xfrm>
            <a:off x="5183188" y="457201"/>
            <a:ext cx="6627812" cy="5403850"/>
          </a:xfrm>
          <a:prstGeom prst="rect">
            <a:avLst/>
          </a:prstGeom>
        </p:spPr>
        <p:txBody>
          <a:bodyPr/>
          <a:lstStyle>
            <a:lvl1pPr marL="3429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sz="2400">
                <a:solidFill>
                  <a:schemeClr val="bg1">
                    <a:lumMod val="65000"/>
                  </a:schemeClr>
                </a:solidFill>
                <a:latin typeface="Source Sans Pro" panose="020B0503030403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3429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4" name="Text Placeholder 3">
            <a:extLst>
              <a:ext uri="{FF2B5EF4-FFF2-40B4-BE49-F238E27FC236}">
                <a16:creationId xmlns:a16="http://schemas.microsoft.com/office/drawing/2014/main" id="{9124CFF9-2C81-2040-9460-7970314A639A}"/>
              </a:ext>
            </a:extLst>
          </p:cNvPr>
          <p:cNvSpPr>
            <a:spLocks noGrp="1"/>
          </p:cNvSpPr>
          <p:nvPr>
            <p:ph type="body" sz="half" idx="2" hasCustomPrompt="1"/>
          </p:nvPr>
        </p:nvSpPr>
        <p:spPr>
          <a:xfrm>
            <a:off x="407302" y="2057400"/>
            <a:ext cx="4387120"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text</a:t>
            </a:r>
          </a:p>
        </p:txBody>
      </p:sp>
      <p:sp>
        <p:nvSpPr>
          <p:cNvPr id="17" name="Slide Number Placeholder 16">
            <a:extLst>
              <a:ext uri="{FF2B5EF4-FFF2-40B4-BE49-F238E27FC236}">
                <a16:creationId xmlns:a16="http://schemas.microsoft.com/office/drawing/2014/main" id="{6F936C29-D718-AB47-8939-07EEA4D73EF9}"/>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4180037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Pictures With Titl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Source Sans Pro" panose="020B0503030403020204" pitchFamily="34" charset="0"/>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10" name="Picture Placeholder 7"/>
          <p:cNvSpPr>
            <a:spLocks noGrp="1"/>
          </p:cNvSpPr>
          <p:nvPr>
            <p:ph type="pic" sz="quarter" idx="13"/>
          </p:nvPr>
        </p:nvSpPr>
        <p:spPr>
          <a:xfrm>
            <a:off x="6314303" y="1965960"/>
            <a:ext cx="5491141"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16555500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640361"/>
          </a:xfrm>
          <a:prstGeom prst="rect">
            <a:avLst/>
          </a:prstGeom>
        </p:spPr>
        <p:txBody>
          <a:bodyPr/>
          <a:lstStyle>
            <a:lvl1pPr marL="571500" marR="0" indent="-342900" algn="l" defTabSz="914400" rtl="0" eaLnBrk="1" fontAlgn="auto" latinLnBrk="0" hangingPunct="1">
              <a:lnSpc>
                <a:spcPct val="90000"/>
              </a:lnSpc>
              <a:spcBef>
                <a:spcPts val="0"/>
              </a:spcBef>
              <a:spcAft>
                <a:spcPts val="10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10" name="Picture Placeholder 7"/>
          <p:cNvSpPr>
            <a:spLocks noGrp="1"/>
          </p:cNvSpPr>
          <p:nvPr>
            <p:ph type="pic" sz="quarter" idx="13"/>
          </p:nvPr>
        </p:nvSpPr>
        <p:spPr>
          <a:xfrm>
            <a:off x="6314303" y="1965960"/>
            <a:ext cx="5491141" cy="3640361"/>
          </a:xfrm>
          <a:prstGeom prst="rect">
            <a:avLst/>
          </a:prstGeom>
        </p:spPr>
        <p:txBody>
          <a:bodyPr/>
          <a:lstStyle>
            <a:lvl1pPr marL="5715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4" name="Text Placeholder 3">
            <a:extLst>
              <a:ext uri="{FF2B5EF4-FFF2-40B4-BE49-F238E27FC236}">
                <a16:creationId xmlns:a16="http://schemas.microsoft.com/office/drawing/2014/main" id="{42C34983-CD69-EF4D-9EF3-EB2110B4AF3F}"/>
              </a:ext>
            </a:extLst>
          </p:cNvPr>
          <p:cNvSpPr>
            <a:spLocks noGrp="1"/>
          </p:cNvSpPr>
          <p:nvPr>
            <p:ph type="body" sz="quarter" idx="16" hasCustomPrompt="1"/>
          </p:nvPr>
        </p:nvSpPr>
        <p:spPr>
          <a:xfrm>
            <a:off x="381000" y="5607050"/>
            <a:ext cx="5491140" cy="389796"/>
          </a:xfrm>
          <a:prstGeom prst="rect">
            <a:avLst/>
          </a:prstGeom>
        </p:spPr>
        <p:txBody>
          <a:bodyPr>
            <a:normAutofit/>
          </a:bodyPr>
          <a:lstStyle>
            <a:lvl1pPr marL="0" indent="0" algn="l">
              <a:buNone/>
              <a:defRPr sz="1600" i="1">
                <a:solidFill>
                  <a:schemeClr val="bg1">
                    <a:lumMod val="65000"/>
                  </a:schemeClr>
                </a:solidFill>
                <a:latin typeface="Source Sans Pro" panose="020B0503030403020204" pitchFamily="34" charset="0"/>
              </a:defRPr>
            </a:lvl1pPr>
          </a:lstStyle>
          <a:p>
            <a:pPr lvl="0"/>
            <a:r>
              <a:rPr lang="en-US"/>
              <a:t>Click to Edit Photo Caption</a:t>
            </a:r>
          </a:p>
        </p:txBody>
      </p:sp>
      <p:sp>
        <p:nvSpPr>
          <p:cNvPr id="9" name="Text Placeholder 3">
            <a:extLst>
              <a:ext uri="{FF2B5EF4-FFF2-40B4-BE49-F238E27FC236}">
                <a16:creationId xmlns:a16="http://schemas.microsoft.com/office/drawing/2014/main" id="{93E171EF-F7CC-354F-9CD9-4DDEECEB4FE9}"/>
              </a:ext>
            </a:extLst>
          </p:cNvPr>
          <p:cNvSpPr>
            <a:spLocks noGrp="1"/>
          </p:cNvSpPr>
          <p:nvPr>
            <p:ph type="body" sz="quarter" idx="17" hasCustomPrompt="1"/>
          </p:nvPr>
        </p:nvSpPr>
        <p:spPr>
          <a:xfrm>
            <a:off x="6314303" y="5607050"/>
            <a:ext cx="5491140" cy="389796"/>
          </a:xfrm>
          <a:prstGeom prst="rect">
            <a:avLst/>
          </a:prstGeom>
        </p:spPr>
        <p:txBody>
          <a:bodyPr>
            <a:normAutofit/>
          </a:bodyPr>
          <a:lstStyle>
            <a:lvl1pPr marL="0" indent="0" algn="l">
              <a:buNone/>
              <a:defRPr sz="1600" i="1">
                <a:solidFill>
                  <a:schemeClr val="bg1">
                    <a:lumMod val="65000"/>
                  </a:schemeClr>
                </a:solidFill>
                <a:latin typeface="+mn-lt"/>
              </a:defRPr>
            </a:lvl1pPr>
          </a:lstStyle>
          <a:p>
            <a:pPr lvl="0"/>
            <a:r>
              <a:rPr lang="en-US"/>
              <a:t>Click to Edit Photo Caption</a:t>
            </a:r>
          </a:p>
        </p:txBody>
      </p:sp>
    </p:spTree>
    <p:extLst>
      <p:ext uri="{BB962C8B-B14F-4D97-AF65-F5344CB8AC3E}">
        <p14:creationId xmlns:p14="http://schemas.microsoft.com/office/powerpoint/2010/main" val="675724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ening DEW">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67642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Pictures With Title">
    <p:spTree>
      <p:nvGrpSpPr>
        <p:cNvPr id="1" name=""/>
        <p:cNvGrpSpPr/>
        <p:nvPr/>
      </p:nvGrpSpPr>
      <p:grpSpPr>
        <a:xfrm>
          <a:off x="0" y="0"/>
          <a:ext cx="0" cy="0"/>
          <a:chOff x="0" y="0"/>
          <a:chExt cx="0" cy="0"/>
        </a:xfrm>
      </p:grpSpPr>
      <p:sp>
        <p:nvSpPr>
          <p:cNvPr id="9" name="Picture Placeholder 7"/>
          <p:cNvSpPr>
            <a:spLocks noGrp="1"/>
          </p:cNvSpPr>
          <p:nvPr>
            <p:ph type="pic" sz="quarter" idx="12" hasCustomPrompt="1"/>
          </p:nvPr>
        </p:nvSpPr>
        <p:spPr>
          <a:xfrm>
            <a:off x="3924437" y="1558977"/>
            <a:ext cx="4292326"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558977"/>
            <a:ext cx="3224888"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lvl1pPr>
              <a:defRPr>
                <a:latin typeface="+mj-lt"/>
              </a:defRPr>
            </a:lvl1pPr>
          </a:lstStyle>
          <a:p>
            <a:r>
              <a:rPr lang="en-US"/>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4" name="Picture Placeholder 3">
            <a:extLst>
              <a:ext uri="{FF2B5EF4-FFF2-40B4-BE49-F238E27FC236}">
                <a16:creationId xmlns:a16="http://schemas.microsoft.com/office/drawing/2014/main" id="{6FB7A6DA-4DC8-304B-B583-7CC4064FDF9A}"/>
              </a:ext>
            </a:extLst>
          </p:cNvPr>
          <p:cNvSpPr>
            <a:spLocks noGrp="1"/>
          </p:cNvSpPr>
          <p:nvPr>
            <p:ph type="pic" sz="quarter" idx="16" hasCustomPrompt="1"/>
          </p:nvPr>
        </p:nvSpPr>
        <p:spPr>
          <a:xfrm>
            <a:off x="381000" y="1558925"/>
            <a:ext cx="3224888" cy="4302125"/>
          </a:xfrm>
        </p:spPr>
        <p:txBody>
          <a:bodyPr>
            <a:normAutofit/>
          </a:bodyPr>
          <a:lstStyle>
            <a:lvl1pPr marL="285750" indent="-285750">
              <a:buFont typeface="Arial" panose="020B0604020202020204" pitchFamily="34" charset="0"/>
              <a:buChar char="•"/>
              <a:defRPr sz="2000">
                <a:solidFill>
                  <a:schemeClr val="bg1">
                    <a:lumMod val="65000"/>
                  </a:schemeClr>
                </a:solidFill>
                <a:latin typeface="+mn-lt"/>
              </a:defRPr>
            </a:lvl1pPr>
          </a:lstStyle>
          <a:p>
            <a:r>
              <a:rPr lang="en-US"/>
              <a:t>Click Icon to add picture</a:t>
            </a:r>
          </a:p>
        </p:txBody>
      </p:sp>
    </p:spTree>
    <p:extLst>
      <p:ext uri="{BB962C8B-B14F-4D97-AF65-F5344CB8AC3E}">
        <p14:creationId xmlns:p14="http://schemas.microsoft.com/office/powerpoint/2010/main" val="18034618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Pictures With captions and Title">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9" name="Picture Placeholder 7"/>
          <p:cNvSpPr>
            <a:spLocks noGrp="1"/>
          </p:cNvSpPr>
          <p:nvPr>
            <p:ph type="pic" sz="quarter" idx="12" hasCustomPrompt="1"/>
          </p:nvPr>
        </p:nvSpPr>
        <p:spPr>
          <a:xfrm>
            <a:off x="3924437" y="1558978"/>
            <a:ext cx="4292326"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11" name="Text Placeholder 3">
            <a:extLst>
              <a:ext uri="{FF2B5EF4-FFF2-40B4-BE49-F238E27FC236}">
                <a16:creationId xmlns:a16="http://schemas.microsoft.com/office/drawing/2014/main" id="{9A387CA8-2BFC-514C-8463-0244B7A2006D}"/>
              </a:ext>
            </a:extLst>
          </p:cNvPr>
          <p:cNvSpPr>
            <a:spLocks noGrp="1"/>
          </p:cNvSpPr>
          <p:nvPr>
            <p:ph type="body" sz="quarter" idx="16" hasCustomPrompt="1"/>
          </p:nvPr>
        </p:nvSpPr>
        <p:spPr>
          <a:xfrm>
            <a:off x="3357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2" name="Text Placeholder 3">
            <a:extLst>
              <a:ext uri="{FF2B5EF4-FFF2-40B4-BE49-F238E27FC236}">
                <a16:creationId xmlns:a16="http://schemas.microsoft.com/office/drawing/2014/main" id="{19CD173F-9443-154B-A211-586A9B01DF30}"/>
              </a:ext>
            </a:extLst>
          </p:cNvPr>
          <p:cNvSpPr>
            <a:spLocks noGrp="1"/>
          </p:cNvSpPr>
          <p:nvPr>
            <p:ph type="body" sz="quarter" idx="17" hasCustomPrompt="1"/>
          </p:nvPr>
        </p:nvSpPr>
        <p:spPr>
          <a:xfrm>
            <a:off x="3924437" y="5607050"/>
            <a:ext cx="4292326"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3" name="Text Placeholder 3">
            <a:extLst>
              <a:ext uri="{FF2B5EF4-FFF2-40B4-BE49-F238E27FC236}">
                <a16:creationId xmlns:a16="http://schemas.microsoft.com/office/drawing/2014/main" id="{43393AB0-90E1-EB4C-9F92-469ECB0E4C7B}"/>
              </a:ext>
            </a:extLst>
          </p:cNvPr>
          <p:cNvSpPr>
            <a:spLocks noGrp="1"/>
          </p:cNvSpPr>
          <p:nvPr>
            <p:ph type="body" sz="quarter" idx="18" hasCustomPrompt="1"/>
          </p:nvPr>
        </p:nvSpPr>
        <p:spPr>
          <a:xfrm>
            <a:off x="85805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Tree>
    <p:extLst>
      <p:ext uri="{BB962C8B-B14F-4D97-AF65-F5344CB8AC3E}">
        <p14:creationId xmlns:p14="http://schemas.microsoft.com/office/powerpoint/2010/main" val="14465925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Pictures With Title">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335756"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8"/>
          <p:cNvSpPr>
            <a:spLocks noGrp="1"/>
          </p:cNvSpPr>
          <p:nvPr>
            <p:ph type="pic" sz="quarter" idx="12" hasCustomPrompt="1"/>
          </p:nvPr>
        </p:nvSpPr>
        <p:spPr>
          <a:xfrm>
            <a:off x="3305969"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1" name="Picture Placeholder 8"/>
          <p:cNvSpPr>
            <a:spLocks noGrp="1"/>
          </p:cNvSpPr>
          <p:nvPr>
            <p:ph type="pic" sz="quarter" idx="13" hasCustomPrompt="1"/>
          </p:nvPr>
        </p:nvSpPr>
        <p:spPr>
          <a:xfrm>
            <a:off x="6276182"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Picture Placeholder 8"/>
          <p:cNvSpPr>
            <a:spLocks noGrp="1"/>
          </p:cNvSpPr>
          <p:nvPr>
            <p:ph type="pic" sz="quarter" idx="14" hasCustomPrompt="1"/>
          </p:nvPr>
        </p:nvSpPr>
        <p:spPr>
          <a:xfrm>
            <a:off x="9246395"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239ABB85-8254-264A-ADC9-F329B2CAF9E7}"/>
              </a:ext>
            </a:extLst>
          </p:cNvPr>
          <p:cNvSpPr>
            <a:spLocks noGrp="1"/>
          </p:cNvSpPr>
          <p:nvPr>
            <p:ph type="sldNum" sz="quarter" idx="16"/>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1927689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x Picture Gallery">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9" name="Picture Placeholder 7"/>
          <p:cNvSpPr>
            <a:spLocks noGrp="1"/>
          </p:cNvSpPr>
          <p:nvPr>
            <p:ph type="pic" sz="quarter" idx="12" hasCustomPrompt="1"/>
          </p:nvPr>
        </p:nvSpPr>
        <p:spPr>
          <a:xfrm>
            <a:off x="3924437" y="1690688"/>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7" name="Picture Placeholder 7">
            <a:extLst>
              <a:ext uri="{FF2B5EF4-FFF2-40B4-BE49-F238E27FC236}">
                <a16:creationId xmlns:a16="http://schemas.microsoft.com/office/drawing/2014/main" id="{E10DC94B-F063-2243-A82D-16ADBAF8AD50}"/>
              </a:ext>
            </a:extLst>
          </p:cNvPr>
          <p:cNvSpPr>
            <a:spLocks noGrp="1"/>
          </p:cNvSpPr>
          <p:nvPr>
            <p:ph type="pic" sz="quarter" idx="14" hasCustomPrompt="1"/>
          </p:nvPr>
        </p:nvSpPr>
        <p:spPr>
          <a:xfrm>
            <a:off x="335757" y="3929449"/>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Picture Placeholder 7">
            <a:extLst>
              <a:ext uri="{FF2B5EF4-FFF2-40B4-BE49-F238E27FC236}">
                <a16:creationId xmlns:a16="http://schemas.microsoft.com/office/drawing/2014/main" id="{DDAF7424-F60C-6A47-AB76-59580353DE81}"/>
              </a:ext>
            </a:extLst>
          </p:cNvPr>
          <p:cNvSpPr>
            <a:spLocks noGrp="1"/>
          </p:cNvSpPr>
          <p:nvPr>
            <p:ph type="pic" sz="quarter" idx="15" hasCustomPrompt="1"/>
          </p:nvPr>
        </p:nvSpPr>
        <p:spPr>
          <a:xfrm>
            <a:off x="499187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3" name="Picture Placeholder 7">
            <a:extLst>
              <a:ext uri="{FF2B5EF4-FFF2-40B4-BE49-F238E27FC236}">
                <a16:creationId xmlns:a16="http://schemas.microsoft.com/office/drawing/2014/main" id="{49621BFD-9F1D-1E4A-A859-9E916E1EF074}"/>
              </a:ext>
            </a:extLst>
          </p:cNvPr>
          <p:cNvSpPr>
            <a:spLocks noGrp="1"/>
          </p:cNvSpPr>
          <p:nvPr>
            <p:ph type="pic" sz="quarter" idx="16" hasCustomPrompt="1"/>
          </p:nvPr>
        </p:nvSpPr>
        <p:spPr>
          <a:xfrm>
            <a:off x="858055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1" name="Slide Number Placeholder 20">
            <a:extLst>
              <a:ext uri="{FF2B5EF4-FFF2-40B4-BE49-F238E27FC236}">
                <a16:creationId xmlns:a16="http://schemas.microsoft.com/office/drawing/2014/main" id="{ABA7123A-ECE0-244E-9B1F-9369CDAA40B4}"/>
              </a:ext>
            </a:extLst>
          </p:cNvPr>
          <p:cNvSpPr>
            <a:spLocks noGrp="1"/>
          </p:cNvSpPr>
          <p:nvPr>
            <p:ph type="sldNum" sz="quarter" idx="18"/>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6090191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 Slide Image With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Slide Number Placeholder 11">
            <a:extLst>
              <a:ext uri="{FF2B5EF4-FFF2-40B4-BE49-F238E27FC236}">
                <a16:creationId xmlns:a16="http://schemas.microsoft.com/office/drawing/2014/main" id="{34867995-5DA7-0E46-92C1-17D3FB360190}"/>
              </a:ext>
            </a:extLst>
          </p:cNvPr>
          <p:cNvSpPr>
            <a:spLocks noGrp="1"/>
          </p:cNvSpPr>
          <p:nvPr>
            <p:ph type="sldNum" sz="quarter" idx="12"/>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8297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ull Slide Image No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Tree>
    <p:extLst>
      <p:ext uri="{BB962C8B-B14F-4D97-AF65-F5344CB8AC3E}">
        <p14:creationId xmlns:p14="http://schemas.microsoft.com/office/powerpoint/2010/main" val="19944912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estions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50540"/>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OHIO.ORG</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QUESTIONS?</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Tree>
    <p:extLst>
      <p:ext uri="{BB962C8B-B14F-4D97-AF65-F5344CB8AC3E}">
        <p14:creationId xmlns:p14="http://schemas.microsoft.com/office/powerpoint/2010/main" val="13010032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estions D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50540"/>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EDUCATION.OHIO.GOV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QUESTIONS?</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4" y="5592194"/>
            <a:ext cx="2739695" cy="751459"/>
          </a:xfrm>
          <a:prstGeom prst="rect">
            <a:avLst/>
          </a:prstGeom>
        </p:spPr>
      </p:pic>
    </p:spTree>
    <p:extLst>
      <p:ext uri="{BB962C8B-B14F-4D97-AF65-F5344CB8AC3E}">
        <p14:creationId xmlns:p14="http://schemas.microsoft.com/office/powerpoint/2010/main" val="2524215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ank You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44334"/>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OHIO.ORG</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THANK YOU</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Tree>
    <p:extLst>
      <p:ext uri="{BB962C8B-B14F-4D97-AF65-F5344CB8AC3E}">
        <p14:creationId xmlns:p14="http://schemas.microsoft.com/office/powerpoint/2010/main" val="10090135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ank You D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0251" y="3244334"/>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EDUCATION.OHIO.GOV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THANK YOU</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592280"/>
            <a:ext cx="2621426" cy="719019"/>
          </a:xfrm>
          <a:prstGeom prst="rect">
            <a:avLst/>
          </a:prstGeom>
        </p:spPr>
      </p:pic>
    </p:spTree>
    <p:extLst>
      <p:ext uri="{BB962C8B-B14F-4D97-AF65-F5344CB8AC3E}">
        <p14:creationId xmlns:p14="http://schemas.microsoft.com/office/powerpoint/2010/main" val="2132790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losing Slide DEW-w URL">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019F13-D402-C2BE-894F-DC9D2CEE2060}"/>
              </a:ext>
            </a:extLst>
          </p:cNvPr>
          <p:cNvSpPr txBox="1"/>
          <p:nvPr userDrawn="1"/>
        </p:nvSpPr>
        <p:spPr>
          <a:xfrm>
            <a:off x="4064001" y="6289964"/>
            <a:ext cx="3916218" cy="369332"/>
          </a:xfrm>
          <a:prstGeom prst="rect">
            <a:avLst/>
          </a:prstGeom>
          <a:noFill/>
        </p:spPr>
        <p:txBody>
          <a:bodyPr wrap="square" rtlCol="0">
            <a:spAutoFit/>
          </a:bodyPr>
          <a:lstStyle/>
          <a:p>
            <a:pPr algn="ctr"/>
            <a:r>
              <a:rPr lang="en-US">
                <a:solidFill>
                  <a:srgbClr val="0E3F75"/>
                </a:solidFill>
                <a:latin typeface="Source Sans Pro" panose="020B0503030403020204" pitchFamily="34" charset="0"/>
              </a:rPr>
              <a:t>EDUCATION.OHIO.GOV</a:t>
            </a:r>
          </a:p>
        </p:txBody>
      </p:sp>
    </p:spTree>
    <p:extLst>
      <p:ext uri="{BB962C8B-B14F-4D97-AF65-F5344CB8AC3E}">
        <p14:creationId xmlns:p14="http://schemas.microsoft.com/office/powerpoint/2010/main" val="7731265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B5D1D-0BAC-9D44-92DF-2FAC5F1F841B}"/>
              </a:ext>
            </a:extLst>
          </p:cNvPr>
          <p:cNvSpPr>
            <a:spLocks noGrp="1"/>
          </p:cNvSpPr>
          <p:nvPr>
            <p:ph type="title" hasCustomPrompt="1"/>
          </p:nvPr>
        </p:nvSpPr>
        <p:spPr>
          <a:xfrm>
            <a:off x="381000" y="365125"/>
            <a:ext cx="11430000" cy="1325563"/>
          </a:xfrm>
          <a:prstGeom prst="rect">
            <a:avLst/>
          </a:prstGeom>
        </p:spPr>
        <p:txBody>
          <a:bodyPr anchor="t"/>
          <a:lstStyle>
            <a:lvl1pPr algn="l">
              <a:defRPr cap="none">
                <a:latin typeface="Source Sans Pro SemiBold" panose="020B0603030403020204" pitchFamily="34" charset="0"/>
              </a:defRPr>
            </a:lvl1pPr>
          </a:lstStyle>
          <a:p>
            <a:r>
              <a:rPr lang="en-US"/>
              <a:t>Click To Edit Title</a:t>
            </a:r>
          </a:p>
        </p:txBody>
      </p:sp>
      <p:sp>
        <p:nvSpPr>
          <p:cNvPr id="3" name="Text Placeholder 2">
            <a:extLst>
              <a:ext uri="{FF2B5EF4-FFF2-40B4-BE49-F238E27FC236}">
                <a16:creationId xmlns:a16="http://schemas.microsoft.com/office/drawing/2014/main" id="{5178388F-D839-F04B-8146-F18EC1F5918C}"/>
              </a:ext>
            </a:extLst>
          </p:cNvPr>
          <p:cNvSpPr>
            <a:spLocks noGrp="1"/>
          </p:cNvSpPr>
          <p:nvPr>
            <p:ph type="body" idx="1" hasCustomPrompt="1"/>
          </p:nvPr>
        </p:nvSpPr>
        <p:spPr>
          <a:xfrm>
            <a:off x="381000" y="1681163"/>
            <a:ext cx="5550243" cy="657303"/>
          </a:xfrm>
          <a:prstGeom prst="rect">
            <a:avLst/>
          </a:prstGeom>
        </p:spPr>
        <p:txBody>
          <a:bodyPr anchor="b">
            <a:normAutofit/>
          </a:bodyPr>
          <a:lstStyle>
            <a:lvl1pPr marL="0" indent="0">
              <a:buNone/>
              <a:defRPr sz="2400" b="1" cap="none"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4" name="Content Placeholder 3">
            <a:extLst>
              <a:ext uri="{FF2B5EF4-FFF2-40B4-BE49-F238E27FC236}">
                <a16:creationId xmlns:a16="http://schemas.microsoft.com/office/drawing/2014/main" id="{25E5DF2D-0CB8-8048-932F-27A74B3869BA}"/>
              </a:ext>
            </a:extLst>
          </p:cNvPr>
          <p:cNvSpPr>
            <a:spLocks noGrp="1"/>
          </p:cNvSpPr>
          <p:nvPr>
            <p:ph sz="half" idx="2" hasCustomPrompt="1"/>
          </p:nvPr>
        </p:nvSpPr>
        <p:spPr>
          <a:xfrm>
            <a:off x="381000" y="2505075"/>
            <a:ext cx="5550243"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5" name="Text Placeholder 4">
            <a:extLst>
              <a:ext uri="{FF2B5EF4-FFF2-40B4-BE49-F238E27FC236}">
                <a16:creationId xmlns:a16="http://schemas.microsoft.com/office/drawing/2014/main" id="{0CCFE60E-047E-DA43-8341-0EAA48D9EE95}"/>
              </a:ext>
            </a:extLst>
          </p:cNvPr>
          <p:cNvSpPr>
            <a:spLocks noGrp="1"/>
          </p:cNvSpPr>
          <p:nvPr>
            <p:ph type="body" sz="quarter" idx="3" hasCustomPrompt="1"/>
          </p:nvPr>
        </p:nvSpPr>
        <p:spPr>
          <a:xfrm>
            <a:off x="6172200" y="1681163"/>
            <a:ext cx="5638800" cy="657303"/>
          </a:xfrm>
          <a:prstGeom prst="rect">
            <a:avLst/>
          </a:prstGeom>
        </p:spPr>
        <p:txBody>
          <a:bodyPr anchor="b">
            <a:normAutofit/>
          </a:bodyPr>
          <a:lstStyle>
            <a:lvl1pPr marL="0" indent="0">
              <a:buNone/>
              <a:defRPr sz="2400" b="1" cap="none"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6" name="Content Placeholder 5">
            <a:extLst>
              <a:ext uri="{FF2B5EF4-FFF2-40B4-BE49-F238E27FC236}">
                <a16:creationId xmlns:a16="http://schemas.microsoft.com/office/drawing/2014/main" id="{3DBF4DAB-13B0-C64B-9B88-510DBA6D3D86}"/>
              </a:ext>
            </a:extLst>
          </p:cNvPr>
          <p:cNvSpPr>
            <a:spLocks noGrp="1"/>
          </p:cNvSpPr>
          <p:nvPr>
            <p:ph sz="quarter" idx="4" hasCustomPrompt="1"/>
          </p:nvPr>
        </p:nvSpPr>
        <p:spPr>
          <a:xfrm>
            <a:off x="6172200" y="2505075"/>
            <a:ext cx="5638800"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20" name="Slide Number Placeholder 19">
            <a:extLst>
              <a:ext uri="{FF2B5EF4-FFF2-40B4-BE49-F238E27FC236}">
                <a16:creationId xmlns:a16="http://schemas.microsoft.com/office/drawing/2014/main" id="{055864F4-8E80-A249-9817-B55038EB962A}"/>
              </a:ext>
            </a:extLst>
          </p:cNvPr>
          <p:cNvSpPr>
            <a:spLocks noGrp="1"/>
          </p:cNvSpPr>
          <p:nvPr>
            <p:ph type="sldNum" sz="quarter" idx="11"/>
          </p:nvPr>
        </p:nvSpPr>
        <p:spPr/>
        <p:txBody>
          <a:bodyPr/>
          <a:lstStyle/>
          <a:p>
            <a:fld id="{383B7B7A-CDDA-7C44-B1B0-1F1E45567B3B}" type="slidenum">
              <a:rPr lang="en-US" smtClean="0"/>
              <a:pPr/>
              <a:t>‹#›</a:t>
            </a:fld>
            <a:endParaRPr lang="en-US"/>
          </a:p>
        </p:txBody>
      </p:sp>
      <p:sp>
        <p:nvSpPr>
          <p:cNvPr id="8" name="Text Placeholder 7">
            <a:extLst>
              <a:ext uri="{FF2B5EF4-FFF2-40B4-BE49-F238E27FC236}">
                <a16:creationId xmlns:a16="http://schemas.microsoft.com/office/drawing/2014/main" id="{82EE4817-3692-5D3C-13BD-D6F08A98BC43}"/>
              </a:ext>
            </a:extLst>
          </p:cNvPr>
          <p:cNvSpPr>
            <a:spLocks noGrp="1"/>
          </p:cNvSpPr>
          <p:nvPr>
            <p:ph type="body" idx="12"/>
          </p:nvPr>
        </p:nvSpPr>
        <p:spPr>
          <a:xfrm>
            <a:off x="4281488" y="924401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57755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esentation Intro Slide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a:extLst>
              <a:ext uri="{FF2B5EF4-FFF2-40B4-BE49-F238E27FC236}">
                <a16:creationId xmlns:a16="http://schemas.microsoft.com/office/drawing/2014/main" id="{ACF7C4BC-3865-A342-A7A3-C874F04EFDC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
        <p:nvSpPr>
          <p:cNvPr id="12" name="TextBox 11">
            <a:extLst>
              <a:ext uri="{FF2B5EF4-FFF2-40B4-BE49-F238E27FC236}">
                <a16:creationId xmlns:a16="http://schemas.microsoft.com/office/drawing/2014/main" id="{EB00BAA9-C1C4-3B4F-885F-F222E9FA0514}"/>
              </a:ext>
            </a:extLst>
          </p:cNvPr>
          <p:cNvSpPr txBox="1"/>
          <p:nvPr userDrawn="1"/>
        </p:nvSpPr>
        <p:spPr>
          <a:xfrm>
            <a:off x="383969" y="709644"/>
            <a:ext cx="11424062" cy="1107996"/>
          </a:xfrm>
          <a:prstGeom prst="rect">
            <a:avLst/>
          </a:prstGeom>
          <a:noFill/>
        </p:spPr>
        <p:txBody>
          <a:bodyPr wrap="square" rtlCol="0">
            <a:spAutoFit/>
          </a:bodyPr>
          <a:lstStyle/>
          <a:p>
            <a:pPr algn="ctr"/>
            <a:endParaRPr lang="en-US" sz="6600" b="1" cap="all">
              <a:solidFill>
                <a:srgbClr val="002060"/>
              </a:solidFill>
              <a:latin typeface="+mj-lt"/>
            </a:endParaRP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a:t>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Curae; </a:t>
            </a:r>
            <a:r>
              <a:rPr lang="en-US" err="1"/>
              <a:t>Fusce</a:t>
            </a:r>
            <a:r>
              <a:rPr lang="en-US"/>
              <a:t> id </a:t>
            </a:r>
            <a:r>
              <a:rPr lang="en-US" err="1"/>
              <a:t>purus</a:t>
            </a:r>
            <a:r>
              <a:rPr lang="en-US"/>
              <a:t>. </a:t>
            </a:r>
            <a:r>
              <a:rPr lang="en-US" err="1"/>
              <a:t>Phasellus</a:t>
            </a:r>
            <a:r>
              <a:rPr lang="en-US"/>
              <a:t> </a:t>
            </a:r>
            <a:r>
              <a:rPr lang="en-US" err="1"/>
              <a:t>blandit</a:t>
            </a:r>
            <a:r>
              <a:rPr lang="en-US"/>
              <a:t> </a:t>
            </a:r>
            <a:r>
              <a:rPr lang="en-US" err="1"/>
              <a:t>leo</a:t>
            </a:r>
            <a:r>
              <a:rPr lang="en-US"/>
              <a:t> </a:t>
            </a:r>
            <a:r>
              <a:rPr lang="en-US" err="1"/>
              <a:t>ut</a:t>
            </a:r>
            <a:r>
              <a:rPr lang="en-US"/>
              <a:t> </a:t>
            </a:r>
            <a:r>
              <a:rPr lang="en-US" err="1"/>
              <a:t>odio</a:t>
            </a:r>
            <a:r>
              <a:rPr lang="en-US"/>
              <a:t>.</a:t>
            </a:r>
          </a:p>
        </p:txBody>
      </p:sp>
      <p:sp>
        <p:nvSpPr>
          <p:cNvPr id="7" name="Title 1">
            <a:extLst>
              <a:ext uri="{FF2B5EF4-FFF2-40B4-BE49-F238E27FC236}">
                <a16:creationId xmlns:a16="http://schemas.microsoft.com/office/drawing/2014/main" id="{05BF5A61-E4C1-725F-EE45-C0A999591012}"/>
              </a:ext>
            </a:extLst>
          </p:cNvPr>
          <p:cNvSpPr>
            <a:spLocks noGrp="1"/>
          </p:cNvSpPr>
          <p:nvPr>
            <p:ph type="title" hasCustomPrompt="1"/>
          </p:nvPr>
        </p:nvSpPr>
        <p:spPr>
          <a:xfrm>
            <a:off x="381000" y="481576"/>
            <a:ext cx="11430000" cy="982861"/>
          </a:xfrm>
        </p:spPr>
        <p:txBody>
          <a:bodyPr>
            <a:noAutofit/>
          </a:bodyPr>
          <a:lstStyle>
            <a:lvl1pPr algn="ctr">
              <a:defRPr sz="6600"/>
            </a:lvl1pPr>
          </a:lstStyle>
          <a:p>
            <a:r>
              <a:rPr lang="en-US"/>
              <a:t>Click to edit title</a:t>
            </a:r>
          </a:p>
        </p:txBody>
      </p:sp>
    </p:spTree>
    <p:extLst>
      <p:ext uri="{BB962C8B-B14F-4D97-AF65-F5344CB8AC3E}">
        <p14:creationId xmlns:p14="http://schemas.microsoft.com/office/powerpoint/2010/main" val="39385233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resentation Intro Slide D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a:extLst>
              <a:ext uri="{FF2B5EF4-FFF2-40B4-BE49-F238E27FC236}">
                <a16:creationId xmlns:a16="http://schemas.microsoft.com/office/drawing/2014/main" id="{ACF7C4BC-3865-A342-A7A3-C874F04EFDC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516582" y="5592341"/>
            <a:ext cx="2974109" cy="815755"/>
          </a:xfrm>
          <a:prstGeom prst="rect">
            <a:avLst/>
          </a:prstGeom>
        </p:spPr>
      </p:pic>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a:t>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Curae; </a:t>
            </a:r>
            <a:r>
              <a:rPr lang="en-US" err="1"/>
              <a:t>Fusce</a:t>
            </a:r>
            <a:r>
              <a:rPr lang="en-US"/>
              <a:t> id </a:t>
            </a:r>
            <a:r>
              <a:rPr lang="en-US" err="1"/>
              <a:t>purus</a:t>
            </a:r>
            <a:r>
              <a:rPr lang="en-US"/>
              <a:t>. </a:t>
            </a:r>
            <a:r>
              <a:rPr lang="en-US" err="1"/>
              <a:t>Phasellus</a:t>
            </a:r>
            <a:r>
              <a:rPr lang="en-US"/>
              <a:t> </a:t>
            </a:r>
            <a:r>
              <a:rPr lang="en-US" err="1"/>
              <a:t>blandit</a:t>
            </a:r>
            <a:r>
              <a:rPr lang="en-US"/>
              <a:t> </a:t>
            </a:r>
            <a:r>
              <a:rPr lang="en-US" err="1"/>
              <a:t>leo</a:t>
            </a:r>
            <a:r>
              <a:rPr lang="en-US"/>
              <a:t> </a:t>
            </a:r>
            <a:r>
              <a:rPr lang="en-US" err="1"/>
              <a:t>ut</a:t>
            </a:r>
            <a:r>
              <a:rPr lang="en-US"/>
              <a:t> </a:t>
            </a:r>
            <a:r>
              <a:rPr lang="en-US" err="1"/>
              <a:t>odio</a:t>
            </a:r>
            <a:r>
              <a:rPr lang="en-US"/>
              <a:t>.</a:t>
            </a:r>
          </a:p>
        </p:txBody>
      </p:sp>
      <p:sp>
        <p:nvSpPr>
          <p:cNvPr id="2" name="Title 1">
            <a:extLst>
              <a:ext uri="{FF2B5EF4-FFF2-40B4-BE49-F238E27FC236}">
                <a16:creationId xmlns:a16="http://schemas.microsoft.com/office/drawing/2014/main" id="{E45FF6FB-3F8E-3FF4-AA8C-FC196A0DB287}"/>
              </a:ext>
            </a:extLst>
          </p:cNvPr>
          <p:cNvSpPr>
            <a:spLocks noGrp="1"/>
          </p:cNvSpPr>
          <p:nvPr>
            <p:ph type="title" hasCustomPrompt="1"/>
          </p:nvPr>
        </p:nvSpPr>
        <p:spPr>
          <a:xfrm>
            <a:off x="381000" y="481576"/>
            <a:ext cx="11430000" cy="982861"/>
          </a:xfrm>
        </p:spPr>
        <p:txBody>
          <a:bodyPr>
            <a:noAutofit/>
          </a:bodyPr>
          <a:lstStyle>
            <a:lvl1pPr algn="ctr">
              <a:defRPr sz="6600"/>
            </a:lvl1pPr>
          </a:lstStyle>
          <a:p>
            <a:r>
              <a:rPr lang="en-US"/>
              <a:t>Click to edit title</a:t>
            </a:r>
          </a:p>
        </p:txBody>
      </p:sp>
    </p:spTree>
    <p:extLst>
      <p:ext uri="{BB962C8B-B14F-4D97-AF65-F5344CB8AC3E}">
        <p14:creationId xmlns:p14="http://schemas.microsoft.com/office/powerpoint/2010/main" val="38210191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resenter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4C5D952-7020-4B33-84F7-CBC1B869BB00}"/>
              </a:ext>
            </a:extLst>
          </p:cNvPr>
          <p:cNvSpPr>
            <a:spLocks noGrp="1"/>
          </p:cNvSpPr>
          <p:nvPr>
            <p:ph type="body" sz="quarter" idx="15" hasCustomPrompt="1"/>
          </p:nvPr>
        </p:nvSpPr>
        <p:spPr>
          <a:xfrm>
            <a:off x="386810" y="1114428"/>
            <a:ext cx="5219169" cy="830263"/>
          </a:xfrm>
          <a:prstGeom prst="rect">
            <a:avLst/>
          </a:prstGeom>
        </p:spPr>
        <p:txBody>
          <a:bodyPr>
            <a:normAutofit/>
          </a:bodyPr>
          <a:lstStyle>
            <a:lvl1pPr marL="0" indent="0">
              <a:buNone/>
              <a:defRPr sz="2400">
                <a:solidFill>
                  <a:schemeClr val="tx1"/>
                </a:solidFill>
                <a:latin typeface="Source Sans Pro" panose="020B0503030403020204" pitchFamily="34" charset="0"/>
              </a:defRPr>
            </a:lvl1pPr>
          </a:lstStyle>
          <a:p>
            <a:pPr lvl="0"/>
            <a:r>
              <a:rPr lang="en-US"/>
              <a:t>Click to edit subtitle</a:t>
            </a:r>
          </a:p>
        </p:txBody>
      </p:sp>
      <p:sp>
        <p:nvSpPr>
          <p:cNvPr id="28" name="Text Placeholder 27">
            <a:extLst>
              <a:ext uri="{FF2B5EF4-FFF2-40B4-BE49-F238E27FC236}">
                <a16:creationId xmlns:a16="http://schemas.microsoft.com/office/drawing/2014/main" id="{D3068A40-1D69-47F3-AA7E-9CA2BC3F3834}"/>
              </a:ext>
            </a:extLst>
          </p:cNvPr>
          <p:cNvSpPr>
            <a:spLocks noGrp="1"/>
          </p:cNvSpPr>
          <p:nvPr>
            <p:ph type="body" sz="quarter" idx="16" hasCustomPrompt="1"/>
          </p:nvPr>
        </p:nvSpPr>
        <p:spPr>
          <a:xfrm>
            <a:off x="381001" y="4511176"/>
            <a:ext cx="5235550" cy="1336426"/>
          </a:xfrm>
          <a:prstGeom prst="rect">
            <a:avLst/>
          </a:prstGeom>
        </p:spPr>
        <p:txBody>
          <a:bodyPr>
            <a:normAutofit/>
          </a:bodyPr>
          <a:lstStyle>
            <a:lvl1pPr marL="0" indent="0">
              <a:buNone/>
              <a:defRPr sz="2000" b="0">
                <a:latin typeface="Source Sans Pro" panose="020B0503030403020204" pitchFamily="34" charset="0"/>
              </a:defRPr>
            </a:lvl1pPr>
          </a:lstStyle>
          <a:p>
            <a:pPr lvl="0"/>
            <a:r>
              <a:rPr lang="en-US"/>
              <a:t>Click to add additional info</a:t>
            </a:r>
          </a:p>
        </p:txBody>
      </p:sp>
      <p:sp>
        <p:nvSpPr>
          <p:cNvPr id="11" name="Text Placeholder 21">
            <a:extLst>
              <a:ext uri="{FF2B5EF4-FFF2-40B4-BE49-F238E27FC236}">
                <a16:creationId xmlns:a16="http://schemas.microsoft.com/office/drawing/2014/main" id="{842910E7-43EF-44FD-A4C0-9AECABD8CC5F}"/>
              </a:ext>
            </a:extLst>
          </p:cNvPr>
          <p:cNvSpPr>
            <a:spLocks noGrp="1"/>
          </p:cNvSpPr>
          <p:nvPr>
            <p:ph type="body" sz="quarter" idx="17" hasCustomPrompt="1"/>
          </p:nvPr>
        </p:nvSpPr>
        <p:spPr>
          <a:xfrm>
            <a:off x="381001" y="3507165"/>
            <a:ext cx="5240310" cy="624860"/>
          </a:xfrm>
          <a:prstGeom prst="rect">
            <a:avLst/>
          </a:prstGeom>
        </p:spPr>
        <p:txBody>
          <a:bodyPr>
            <a:normAutofit/>
          </a:bodyPr>
          <a:lstStyle>
            <a:lvl1pPr marL="0" indent="0">
              <a:buNone/>
              <a:defRPr sz="2000">
                <a:solidFill>
                  <a:schemeClr val="bg1">
                    <a:lumMod val="65000"/>
                  </a:schemeClr>
                </a:solidFill>
                <a:latin typeface="Source Sans Pro" panose="020B0503030403020204" pitchFamily="34" charset="0"/>
                <a:ea typeface="Source Serif Pro" panose="02040603050405020204" pitchFamily="18" charset="0"/>
              </a:defRPr>
            </a:lvl1pPr>
          </a:lstStyle>
          <a:p>
            <a:pPr lvl="0"/>
            <a:r>
              <a:rPr lang="en-US"/>
              <a:t>Title of presenter</a:t>
            </a:r>
          </a:p>
        </p:txBody>
      </p:sp>
      <p:sp>
        <p:nvSpPr>
          <p:cNvPr id="19" name="Text Placeholder 19">
            <a:extLst>
              <a:ext uri="{FF2B5EF4-FFF2-40B4-BE49-F238E27FC236}">
                <a16:creationId xmlns:a16="http://schemas.microsoft.com/office/drawing/2014/main" id="{E1D283C1-F316-43F0-BDE2-800E11D4BF38}"/>
              </a:ext>
            </a:extLst>
          </p:cNvPr>
          <p:cNvSpPr>
            <a:spLocks noGrp="1"/>
          </p:cNvSpPr>
          <p:nvPr>
            <p:ph type="body" sz="quarter" idx="14" hasCustomPrompt="1"/>
          </p:nvPr>
        </p:nvSpPr>
        <p:spPr>
          <a:xfrm>
            <a:off x="376240" y="2556086"/>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a:t>First Name</a:t>
            </a:r>
          </a:p>
        </p:txBody>
      </p:sp>
      <p:sp>
        <p:nvSpPr>
          <p:cNvPr id="21" name="Text Placeholder 19">
            <a:extLst>
              <a:ext uri="{FF2B5EF4-FFF2-40B4-BE49-F238E27FC236}">
                <a16:creationId xmlns:a16="http://schemas.microsoft.com/office/drawing/2014/main" id="{C1223FDD-7488-4253-8BC8-8FEC76158AD1}"/>
              </a:ext>
            </a:extLst>
          </p:cNvPr>
          <p:cNvSpPr>
            <a:spLocks noGrp="1"/>
          </p:cNvSpPr>
          <p:nvPr>
            <p:ph type="body" sz="quarter" idx="20" hasCustomPrompt="1"/>
          </p:nvPr>
        </p:nvSpPr>
        <p:spPr>
          <a:xfrm>
            <a:off x="376240" y="3027689"/>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a:t>Last Name</a:t>
            </a:r>
          </a:p>
        </p:txBody>
      </p:sp>
      <p:sp>
        <p:nvSpPr>
          <p:cNvPr id="5" name="Picture Placeholder 4">
            <a:extLst>
              <a:ext uri="{FF2B5EF4-FFF2-40B4-BE49-F238E27FC236}">
                <a16:creationId xmlns:a16="http://schemas.microsoft.com/office/drawing/2014/main" id="{FA81CFAB-6E89-DB44-BE09-32E905D91A5B}"/>
              </a:ext>
            </a:extLst>
          </p:cNvPr>
          <p:cNvSpPr>
            <a:spLocks noGrp="1"/>
          </p:cNvSpPr>
          <p:nvPr>
            <p:ph type="pic" sz="quarter" idx="21"/>
          </p:nvPr>
        </p:nvSpPr>
        <p:spPr>
          <a:xfrm>
            <a:off x="5825484" y="1114428"/>
            <a:ext cx="5985516" cy="4701756"/>
          </a:xfrm>
          <a:prstGeom prst="rect">
            <a:avLst/>
          </a:prstGeom>
        </p:spPr>
        <p:txBody>
          <a:bodyPr>
            <a:normAutofit/>
          </a:bodyPr>
          <a:lstStyle>
            <a:lvl1pPr>
              <a:defRPr sz="2000">
                <a:solidFill>
                  <a:schemeClr val="bg1">
                    <a:lumMod val="65000"/>
                  </a:schemeClr>
                </a:solidFill>
                <a:latin typeface="Source Sans Pro" panose="020B0503030403020204" pitchFamily="34" charset="0"/>
              </a:defRPr>
            </a:lvl1pPr>
          </a:lstStyle>
          <a:p>
            <a:r>
              <a:rPr lang="en-US"/>
              <a:t>Click icon to add picture</a:t>
            </a:r>
          </a:p>
        </p:txBody>
      </p:sp>
      <p:sp>
        <p:nvSpPr>
          <p:cNvPr id="23" name="Title 22">
            <a:extLst>
              <a:ext uri="{FF2B5EF4-FFF2-40B4-BE49-F238E27FC236}">
                <a16:creationId xmlns:a16="http://schemas.microsoft.com/office/drawing/2014/main" id="{D518BF1B-32A6-9D47-93A2-A5E48DB86C49}"/>
              </a:ext>
            </a:extLst>
          </p:cNvPr>
          <p:cNvSpPr>
            <a:spLocks noGrp="1"/>
          </p:cNvSpPr>
          <p:nvPr>
            <p:ph type="title" hasCustomPrompt="1"/>
          </p:nvPr>
        </p:nvSpPr>
        <p:spPr>
          <a:xfrm>
            <a:off x="386810" y="503033"/>
            <a:ext cx="10515600" cy="569913"/>
          </a:xfrm>
        </p:spPr>
        <p:txBody>
          <a:bodyPr/>
          <a:lstStyle>
            <a:lvl1pPr>
              <a:defRPr>
                <a:latin typeface="Source Sans Pro SemiBold" panose="020B0603030403020204" pitchFamily="34" charset="0"/>
              </a:defRPr>
            </a:lvl1pPr>
          </a:lstStyle>
          <a:p>
            <a:r>
              <a:rPr lang="en-US"/>
              <a:t>Click to edit presentation title</a:t>
            </a:r>
          </a:p>
        </p:txBody>
      </p:sp>
      <p:sp>
        <p:nvSpPr>
          <p:cNvPr id="24" name="Footer Placeholder 23">
            <a:extLst>
              <a:ext uri="{FF2B5EF4-FFF2-40B4-BE49-F238E27FC236}">
                <a16:creationId xmlns:a16="http://schemas.microsoft.com/office/drawing/2014/main" id="{0EBDA6E4-77F4-A64D-89B8-E757AE4EAEAD}"/>
              </a:ext>
            </a:extLst>
          </p:cNvPr>
          <p:cNvSpPr>
            <a:spLocks noGrp="1"/>
          </p:cNvSpPr>
          <p:nvPr>
            <p:ph type="ftr" sz="quarter" idx="22"/>
          </p:nvPr>
        </p:nvSpPr>
        <p:spPr>
          <a:xfrm>
            <a:off x="205902" y="6356350"/>
            <a:ext cx="7935098" cy="365125"/>
          </a:xfrm>
          <a:prstGeom prst="rect">
            <a:avLst/>
          </a:prstGeom>
        </p:spPr>
        <p:txBody>
          <a:bodyPr/>
          <a:lstStyle>
            <a:lvl1pPr>
              <a:defRPr/>
            </a:lvl1pPr>
          </a:lstStyle>
          <a:p>
            <a:r>
              <a:rPr lang="en-US"/>
              <a:t>      </a:t>
            </a:r>
          </a:p>
        </p:txBody>
      </p:sp>
      <p:sp>
        <p:nvSpPr>
          <p:cNvPr id="25" name="Slide Number Placeholder 24">
            <a:extLst>
              <a:ext uri="{FF2B5EF4-FFF2-40B4-BE49-F238E27FC236}">
                <a16:creationId xmlns:a16="http://schemas.microsoft.com/office/drawing/2014/main" id="{0D96C5DD-3C5E-0B4F-829A-6F347372DF45}"/>
              </a:ext>
            </a:extLst>
          </p:cNvPr>
          <p:cNvSpPr>
            <a:spLocks noGrp="1"/>
          </p:cNvSpPr>
          <p:nvPr>
            <p:ph type="sldNum" sz="quarter" idx="23"/>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1983175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7DF61195-A0F3-2E4F-BC0B-8D1AD1E2E510}"/>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1051181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Titl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380999" y="1104258"/>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a:t>CLICK TO EDIT TITLE</a:t>
            </a:r>
          </a:p>
        </p:txBody>
      </p:sp>
      <p:sp>
        <p:nvSpPr>
          <p:cNvPr id="3" name="Text Placeholder 2">
            <a:extLst>
              <a:ext uri="{FF2B5EF4-FFF2-40B4-BE49-F238E27FC236}">
                <a16:creationId xmlns:a16="http://schemas.microsoft.com/office/drawing/2014/main" id="{017482B6-B14E-2840-9894-155B86AF1438}"/>
              </a:ext>
            </a:extLst>
          </p:cNvPr>
          <p:cNvSpPr>
            <a:spLocks noGrp="1"/>
          </p:cNvSpPr>
          <p:nvPr>
            <p:ph type="body" idx="1" hasCustomPrompt="1"/>
          </p:nvPr>
        </p:nvSpPr>
        <p:spPr>
          <a:xfrm>
            <a:off x="381000" y="2230132"/>
            <a:ext cx="9107774" cy="3523609"/>
          </a:xfrm>
          <a:prstGeom prst="rect">
            <a:avLst/>
          </a:prstGeom>
        </p:spPr>
        <p:txBody>
          <a:bodyPr/>
          <a:lstStyle>
            <a:lvl1pPr marL="0" indent="0">
              <a:buNone/>
              <a:defRPr sz="2400">
                <a:solidFill>
                  <a:schemeClr val="tx1"/>
                </a:solidFill>
                <a:latin typeface="Source Sans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a:p>
        </p:txBody>
      </p:sp>
      <p:cxnSp>
        <p:nvCxnSpPr>
          <p:cNvPr id="6" name="Straight Connector 5">
            <a:extLst>
              <a:ext uri="{FF2B5EF4-FFF2-40B4-BE49-F238E27FC236}">
                <a16:creationId xmlns:a16="http://schemas.microsoft.com/office/drawing/2014/main" id="{87C5245B-7C5E-1B46-B288-83FE7ADFC2F0}"/>
              </a:ext>
            </a:extLst>
          </p:cNvPr>
          <p:cNvCxnSpPr>
            <a:cxnSpLocks/>
          </p:cNvCxnSpPr>
          <p:nvPr userDrawn="1"/>
        </p:nvCxnSpPr>
        <p:spPr>
          <a:xfrm>
            <a:off x="380999" y="2010937"/>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32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552762" y="2633955"/>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7559704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312F4-9ACB-D749-A463-6EF93D944A11}"/>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a:t>CLICK TO EDIT TITLE</a:t>
            </a:r>
          </a:p>
        </p:txBody>
      </p:sp>
      <p:sp>
        <p:nvSpPr>
          <p:cNvPr id="3" name="Content Placeholder 2">
            <a:extLst>
              <a:ext uri="{FF2B5EF4-FFF2-40B4-BE49-F238E27FC236}">
                <a16:creationId xmlns:a16="http://schemas.microsoft.com/office/drawing/2014/main" id="{9C6C5217-C058-314A-A904-8613DFB63430}"/>
              </a:ext>
            </a:extLst>
          </p:cNvPr>
          <p:cNvSpPr>
            <a:spLocks noGrp="1"/>
          </p:cNvSpPr>
          <p:nvPr>
            <p:ph idx="1" hasCustomPrompt="1"/>
          </p:nvPr>
        </p:nvSpPr>
        <p:spPr>
          <a:xfrm>
            <a:off x="381000" y="1825625"/>
            <a:ext cx="10515600" cy="4125470"/>
          </a:xfrm>
          <a:prstGeom prst="rect">
            <a:avLst/>
          </a:prstGeom>
        </p:spPr>
        <p:txBody>
          <a:bodyPr/>
          <a:lstStyle>
            <a:lvl1pPr marL="228600" indent="-228600">
              <a:lnSpc>
                <a:spcPct val="120000"/>
              </a:lnSpc>
              <a:spcAft>
                <a:spcPts val="1000"/>
              </a:spcAft>
              <a:buFont typeface="Arial" panose="020B0604020202020204" pitchFamily="34" charset="0"/>
              <a:buChar char="•"/>
              <a:defRPr>
                <a:latin typeface="Source Sans Pro" panose="020B0503030403020204" pitchFamily="34" charset="0"/>
              </a:defRPr>
            </a:lvl1pPr>
            <a:lvl2pPr>
              <a:spcBef>
                <a:spcPts val="1000"/>
              </a:spcBef>
              <a:spcAft>
                <a:spcPts val="800"/>
              </a:spcAft>
              <a:defRPr>
                <a:latin typeface="Source Sans Pro" panose="020B0503030403020204" pitchFamily="34" charset="0"/>
              </a:defRPr>
            </a:lvl2pPr>
            <a:lvl3pPr>
              <a:spcBef>
                <a:spcPts val="1000"/>
              </a:spcBef>
              <a:defRPr>
                <a:latin typeface="Source Sans Pro" panose="020B0503030403020204" pitchFamily="34" charset="0"/>
              </a:defRPr>
            </a:lvl3pPr>
            <a:lvl4pPr>
              <a:spcBef>
                <a:spcPts val="1000"/>
              </a:spcBef>
              <a:defRPr>
                <a:latin typeface="Source Sans Pro" panose="020B0503030403020204" pitchFamily="34" charset="0"/>
              </a:defRPr>
            </a:lvl4pPr>
            <a:lvl5pPr>
              <a:spcBef>
                <a:spcPts val="1000"/>
              </a:spcBef>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21" name="Slide Number Placeholder 20">
            <a:extLst>
              <a:ext uri="{FF2B5EF4-FFF2-40B4-BE49-F238E27FC236}">
                <a16:creationId xmlns:a16="http://schemas.microsoft.com/office/drawing/2014/main" id="{2F45A2E2-F84B-3B4D-9847-EB91160C5EDB}"/>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6388365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157EA-33AB-6E4E-8AE6-C519F2C70DF3}"/>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a:t>CLICK TO EDIT TITLE</a:t>
            </a:r>
          </a:p>
        </p:txBody>
      </p:sp>
      <p:sp>
        <p:nvSpPr>
          <p:cNvPr id="3" name="Content Placeholder 2">
            <a:extLst>
              <a:ext uri="{FF2B5EF4-FFF2-40B4-BE49-F238E27FC236}">
                <a16:creationId xmlns:a16="http://schemas.microsoft.com/office/drawing/2014/main" id="{4895D000-96C4-3146-A271-C3F0018F06F5}"/>
              </a:ext>
            </a:extLst>
          </p:cNvPr>
          <p:cNvSpPr>
            <a:spLocks noGrp="1"/>
          </p:cNvSpPr>
          <p:nvPr>
            <p:ph sz="half" idx="1" hasCustomPrompt="1"/>
          </p:nvPr>
        </p:nvSpPr>
        <p:spPr>
          <a:xfrm>
            <a:off x="381000" y="1825625"/>
            <a:ext cx="5439032"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4" name="Content Placeholder 3">
            <a:extLst>
              <a:ext uri="{FF2B5EF4-FFF2-40B4-BE49-F238E27FC236}">
                <a16:creationId xmlns:a16="http://schemas.microsoft.com/office/drawing/2014/main" id="{014340DB-97D6-6943-B475-09348084E3A9}"/>
              </a:ext>
            </a:extLst>
          </p:cNvPr>
          <p:cNvSpPr>
            <a:spLocks noGrp="1"/>
          </p:cNvSpPr>
          <p:nvPr>
            <p:ph sz="half" idx="2" hasCustomPrompt="1"/>
          </p:nvPr>
        </p:nvSpPr>
        <p:spPr>
          <a:xfrm>
            <a:off x="6096000" y="1825625"/>
            <a:ext cx="5715000" cy="4093261"/>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20" name="Slide Number Placeholder 19">
            <a:extLst>
              <a:ext uri="{FF2B5EF4-FFF2-40B4-BE49-F238E27FC236}">
                <a16:creationId xmlns:a16="http://schemas.microsoft.com/office/drawing/2014/main" id="{6DA248AA-651E-1C47-ACCF-5BA8CBD361A9}"/>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10732185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B5D1D-0BAC-9D44-92DF-2FAC5F1F841B}"/>
              </a:ext>
            </a:extLst>
          </p:cNvPr>
          <p:cNvSpPr>
            <a:spLocks noGrp="1"/>
          </p:cNvSpPr>
          <p:nvPr>
            <p:ph type="title" hasCustomPrompt="1"/>
          </p:nvPr>
        </p:nvSpPr>
        <p:spPr>
          <a:xfrm>
            <a:off x="381000" y="365125"/>
            <a:ext cx="11430000" cy="1325563"/>
          </a:xfrm>
          <a:prstGeom prst="rect">
            <a:avLst/>
          </a:prstGeom>
        </p:spPr>
        <p:txBody>
          <a:bodyPr anchor="t"/>
          <a:lstStyle>
            <a:lvl1pPr algn="l">
              <a:defRPr>
                <a:latin typeface="Source Sans Pro SemiBold" panose="020B0603030403020204" pitchFamily="34" charset="0"/>
              </a:defRPr>
            </a:lvl1pPr>
          </a:lstStyle>
          <a:p>
            <a:r>
              <a:rPr lang="en-US"/>
              <a:t>CLICK TO EDIT TITLE</a:t>
            </a:r>
          </a:p>
        </p:txBody>
      </p:sp>
      <p:sp>
        <p:nvSpPr>
          <p:cNvPr id="3" name="Text Placeholder 2">
            <a:extLst>
              <a:ext uri="{FF2B5EF4-FFF2-40B4-BE49-F238E27FC236}">
                <a16:creationId xmlns:a16="http://schemas.microsoft.com/office/drawing/2014/main" id="{5178388F-D839-F04B-8146-F18EC1F5918C}"/>
              </a:ext>
            </a:extLst>
          </p:cNvPr>
          <p:cNvSpPr>
            <a:spLocks noGrp="1"/>
          </p:cNvSpPr>
          <p:nvPr>
            <p:ph type="body" idx="1" hasCustomPrompt="1"/>
          </p:nvPr>
        </p:nvSpPr>
        <p:spPr>
          <a:xfrm>
            <a:off x="381000" y="1681163"/>
            <a:ext cx="5550243"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4" name="Content Placeholder 3">
            <a:extLst>
              <a:ext uri="{FF2B5EF4-FFF2-40B4-BE49-F238E27FC236}">
                <a16:creationId xmlns:a16="http://schemas.microsoft.com/office/drawing/2014/main" id="{25E5DF2D-0CB8-8048-932F-27A74B3869BA}"/>
              </a:ext>
            </a:extLst>
          </p:cNvPr>
          <p:cNvSpPr>
            <a:spLocks noGrp="1"/>
          </p:cNvSpPr>
          <p:nvPr>
            <p:ph sz="half" idx="2" hasCustomPrompt="1"/>
          </p:nvPr>
        </p:nvSpPr>
        <p:spPr>
          <a:xfrm>
            <a:off x="381000" y="2505075"/>
            <a:ext cx="5550243"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5" name="Text Placeholder 4">
            <a:extLst>
              <a:ext uri="{FF2B5EF4-FFF2-40B4-BE49-F238E27FC236}">
                <a16:creationId xmlns:a16="http://schemas.microsoft.com/office/drawing/2014/main" id="{0CCFE60E-047E-DA43-8341-0EAA48D9EE95}"/>
              </a:ext>
            </a:extLst>
          </p:cNvPr>
          <p:cNvSpPr>
            <a:spLocks noGrp="1"/>
          </p:cNvSpPr>
          <p:nvPr>
            <p:ph type="body" sz="quarter" idx="3" hasCustomPrompt="1"/>
          </p:nvPr>
        </p:nvSpPr>
        <p:spPr>
          <a:xfrm>
            <a:off x="6172200" y="1681163"/>
            <a:ext cx="5638800" cy="657303"/>
          </a:xfrm>
          <a:prstGeom prst="rect">
            <a:avLst/>
          </a:prstGeom>
        </p:spPr>
        <p:txBody>
          <a:bodyPr anchor="b">
            <a:normAutofit/>
          </a:bodyPr>
          <a:lstStyle>
            <a:lvl1pPr marL="0" indent="0">
              <a:buNone/>
              <a:defRPr sz="2400" b="1" cap="all" baseline="0">
                <a:latin typeface="Source Sans Pro SemiBold" panose="020B06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6" name="Content Placeholder 5">
            <a:extLst>
              <a:ext uri="{FF2B5EF4-FFF2-40B4-BE49-F238E27FC236}">
                <a16:creationId xmlns:a16="http://schemas.microsoft.com/office/drawing/2014/main" id="{3DBF4DAB-13B0-C64B-9B88-510DBA6D3D86}"/>
              </a:ext>
            </a:extLst>
          </p:cNvPr>
          <p:cNvSpPr>
            <a:spLocks noGrp="1"/>
          </p:cNvSpPr>
          <p:nvPr>
            <p:ph sz="quarter" idx="4" hasCustomPrompt="1"/>
          </p:nvPr>
        </p:nvSpPr>
        <p:spPr>
          <a:xfrm>
            <a:off x="6172200" y="2505075"/>
            <a:ext cx="5638800" cy="3426168"/>
          </a:xfrm>
          <a:prstGeom prst="rect">
            <a:avLst/>
          </a:prstGeom>
        </p:spPr>
        <p:txBody>
          <a:bodyPr/>
          <a:lstStyle>
            <a:lvl1pPr>
              <a:defRPr>
                <a:latin typeface="Source Sans Pro" panose="020B0503030403020204" pitchFamily="34" charset="0"/>
              </a:defRPr>
            </a:lvl1pPr>
            <a:lvl2pPr>
              <a:defRPr>
                <a:latin typeface="Source Sans Pro" panose="020B0503030403020204" pitchFamily="34" charset="0"/>
              </a:defRPr>
            </a:lvl2pPr>
            <a:lvl3pPr>
              <a:defRPr>
                <a:latin typeface="Source Sans Pro" panose="020B0503030403020204" pitchFamily="34" charset="0"/>
              </a:defRPr>
            </a:lvl3pPr>
            <a:lvl4pPr>
              <a:defRPr>
                <a:latin typeface="Source Sans Pro" panose="020B0503030403020204" pitchFamily="34" charset="0"/>
              </a:defRPr>
            </a:lvl4pPr>
            <a:lvl5pPr>
              <a:defRPr>
                <a:latin typeface="Source Sans Pro" panose="020B0503030403020204" pitchFamily="34" charset="0"/>
              </a:defRPr>
            </a:lvl5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20" name="Slide Number Placeholder 19">
            <a:extLst>
              <a:ext uri="{FF2B5EF4-FFF2-40B4-BE49-F238E27FC236}">
                <a16:creationId xmlns:a16="http://schemas.microsoft.com/office/drawing/2014/main" id="{055864F4-8E80-A249-9817-B55038EB962A}"/>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641544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losing Slide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D42B658-2D5A-774F-A585-ED75BF68BE55}"/>
              </a:ext>
            </a:extLst>
          </p:cNvPr>
          <p:cNvSpPr txBox="1"/>
          <p:nvPr userDrawn="1"/>
        </p:nvSpPr>
        <p:spPr>
          <a:xfrm>
            <a:off x="3879487" y="6104321"/>
            <a:ext cx="4433026" cy="461665"/>
          </a:xfrm>
          <a:prstGeom prst="rect">
            <a:avLst/>
          </a:prstGeom>
          <a:noFill/>
        </p:spPr>
        <p:txBody>
          <a:bodyPr wrap="square" rtlCol="0">
            <a:spAutoFit/>
          </a:bodyPr>
          <a:lstStyle/>
          <a:p>
            <a:pPr algn="ctr"/>
            <a:r>
              <a:rPr lang="en-US" sz="2400" b="0">
                <a:solidFill>
                  <a:srgbClr val="002060"/>
                </a:solidFill>
                <a:latin typeface="+mn-lt"/>
                <a:ea typeface="Open Sans" panose="020B0606030504020204" pitchFamily="34" charset="0"/>
                <a:cs typeface="Open Sans" panose="020B0606030504020204" pitchFamily="34" charset="0"/>
              </a:rPr>
              <a:t>OHIO.ORG</a:t>
            </a:r>
          </a:p>
        </p:txBody>
      </p:sp>
    </p:spTree>
    <p:extLst>
      <p:ext uri="{BB962C8B-B14F-4D97-AF65-F5344CB8AC3E}">
        <p14:creationId xmlns:p14="http://schemas.microsoft.com/office/powerpoint/2010/main" val="2616826556"/>
      </p:ext>
    </p:extLst>
  </p:cSld>
  <p:clrMapOvr>
    <a:masterClrMapping/>
  </p:clrMapOvr>
  <p:extLst>
    <p:ext uri="{DCECCB84-F9BA-43D5-87BE-67443E8EF086}">
      <p15:sldGuideLst xmlns:p15="http://schemas.microsoft.com/office/powerpoint/2012/main">
        <p15:guide id="1" orient="horz" pos="1344">
          <p15:clr>
            <a:srgbClr val="FBAE40"/>
          </p15:clr>
        </p15:guide>
        <p15:guide id="2" orient="horz" pos="2496">
          <p15:clr>
            <a:srgbClr val="FBAE40"/>
          </p15:clr>
        </p15:guide>
        <p15:guide id="3" pos="6288">
          <p15:clr>
            <a:srgbClr val="FBAE40"/>
          </p15:clr>
        </p15:guide>
        <p15:guide id="4" pos="1392">
          <p15:clr>
            <a:srgbClr val="FBAE40"/>
          </p15:clr>
        </p15:guide>
        <p15:guide id="5" pos="1680">
          <p15:clr>
            <a:srgbClr val="FBAE40"/>
          </p15:clr>
        </p15:guide>
        <p15:guide id="6" pos="600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igh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01BE4-CFAD-BC43-936B-79A89D2D90F7}"/>
              </a:ext>
            </a:extLst>
          </p:cNvPr>
          <p:cNvSpPr>
            <a:spLocks noGrp="1"/>
          </p:cNvSpPr>
          <p:nvPr>
            <p:ph type="title" hasCustomPrompt="1"/>
          </p:nvPr>
        </p:nvSpPr>
        <p:spPr>
          <a:xfrm>
            <a:off x="381000" y="559088"/>
            <a:ext cx="11430000" cy="982861"/>
          </a:xfrm>
        </p:spPr>
        <p:txBody>
          <a:bodyPr/>
          <a:lstStyle>
            <a:lvl1pPr>
              <a:defRPr cap="all" baseline="0"/>
            </a:lvl1pPr>
          </a:lstStyle>
          <a:p>
            <a:r>
              <a:rPr lang="en-US"/>
              <a:t>Click to edit title</a:t>
            </a:r>
          </a:p>
        </p:txBody>
      </p:sp>
      <p:sp>
        <p:nvSpPr>
          <p:cNvPr id="6" name="Text Placeholder 5">
            <a:extLst>
              <a:ext uri="{FF2B5EF4-FFF2-40B4-BE49-F238E27FC236}">
                <a16:creationId xmlns:a16="http://schemas.microsoft.com/office/drawing/2014/main" id="{A6D422E8-E84E-0149-880E-D3C6927AC71E}"/>
              </a:ext>
            </a:extLst>
          </p:cNvPr>
          <p:cNvSpPr>
            <a:spLocks noGrp="1"/>
          </p:cNvSpPr>
          <p:nvPr>
            <p:ph type="body" sz="quarter" idx="12" hasCustomPrompt="1"/>
          </p:nvPr>
        </p:nvSpPr>
        <p:spPr>
          <a:xfrm>
            <a:off x="1064302" y="2008683"/>
            <a:ext cx="9878336" cy="3687268"/>
          </a:xfrm>
          <a:prstGeom prst="rect">
            <a:avLst/>
          </a:prstGeom>
        </p:spPr>
        <p:txBody>
          <a:bodyPr/>
          <a:lstStyle>
            <a:lvl1pPr>
              <a:defRPr>
                <a:latin typeface="Source Sans Pro" panose="020B0503030403020204" pitchFamily="34" charset="0"/>
                <a:ea typeface="Open Sans" panose="020B0606030504020204" pitchFamily="34" charset="0"/>
                <a:cs typeface="Open Sans" panose="020B0606030504020204" pitchFamily="34" charset="0"/>
              </a:defRPr>
            </a:lvl1pPr>
            <a:lvl2pPr marL="548640" indent="0">
              <a:buNone/>
              <a:defRPr/>
            </a:lvl2pPr>
          </a:lstStyle>
          <a:p>
            <a:pPr lvl="0"/>
            <a:r>
              <a:rPr lang="en-US"/>
              <a:t>Click to edit highlight text</a:t>
            </a:r>
          </a:p>
        </p:txBody>
      </p:sp>
      <p:cxnSp>
        <p:nvCxnSpPr>
          <p:cNvPr id="7" name="Straight Connector 6">
            <a:extLst>
              <a:ext uri="{FF2B5EF4-FFF2-40B4-BE49-F238E27FC236}">
                <a16:creationId xmlns:a16="http://schemas.microsoft.com/office/drawing/2014/main" id="{8E7FD42D-4EBF-8140-92AE-0F63EFA73492}"/>
              </a:ext>
            </a:extLst>
          </p:cNvPr>
          <p:cNvCxnSpPr>
            <a:cxnSpLocks/>
          </p:cNvCxnSpPr>
          <p:nvPr userDrawn="1"/>
        </p:nvCxnSpPr>
        <p:spPr>
          <a:xfrm>
            <a:off x="838200" y="2008683"/>
            <a:ext cx="0" cy="367449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99CD66BB-3877-3245-81D3-AAD0AF3CDADA}"/>
              </a:ext>
            </a:extLst>
          </p:cNvPr>
          <p:cNvSpPr>
            <a:spLocks noGrp="1"/>
          </p:cNvSpPr>
          <p:nvPr>
            <p:ph type="sldNum" sz="quarter" idx="14"/>
          </p:nvPr>
        </p:nvSpPr>
        <p:spPr/>
        <p:txBody>
          <a:bodyPr/>
          <a:lstStyle/>
          <a:p>
            <a:fld id="{77F59FA7-9E35-E641-9260-462B0A5FC689}" type="slidenum">
              <a:rPr lang="en-US" smtClean="0"/>
              <a:pPr/>
              <a:t>‹#›</a:t>
            </a:fld>
            <a:endParaRPr lang="en-US"/>
          </a:p>
        </p:txBody>
      </p:sp>
    </p:spTree>
    <p:extLst>
      <p:ext uri="{BB962C8B-B14F-4D97-AF65-F5344CB8AC3E}">
        <p14:creationId xmlns:p14="http://schemas.microsoft.com/office/powerpoint/2010/main" val="27610018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39428-DA8C-2046-9013-4C44E755742E}"/>
              </a:ext>
            </a:extLst>
          </p:cNvPr>
          <p:cNvSpPr>
            <a:spLocks noGrp="1"/>
          </p:cNvSpPr>
          <p:nvPr>
            <p:ph type="title" hasCustomPrompt="1"/>
          </p:nvPr>
        </p:nvSpPr>
        <p:spPr>
          <a:xfrm>
            <a:off x="381000" y="365125"/>
            <a:ext cx="11430000" cy="1325563"/>
          </a:xfrm>
          <a:prstGeom prst="rect">
            <a:avLst/>
          </a:prstGeom>
        </p:spPr>
        <p:txBody>
          <a:bodyPr anchor="t"/>
          <a:lstStyle>
            <a:lvl1pPr>
              <a:defRPr cap="all" baseline="0">
                <a:latin typeface="Source Sans Pro SemiBold" panose="020B0603030403020204" pitchFamily="34" charset="0"/>
              </a:defRPr>
            </a:lvl1pPr>
          </a:lstStyle>
          <a:p>
            <a:r>
              <a:rPr lang="en-US"/>
              <a:t>Click to edit title</a:t>
            </a:r>
          </a:p>
        </p:txBody>
      </p:sp>
      <p:sp>
        <p:nvSpPr>
          <p:cNvPr id="16" name="Slide Number Placeholder 15">
            <a:extLst>
              <a:ext uri="{FF2B5EF4-FFF2-40B4-BE49-F238E27FC236}">
                <a16:creationId xmlns:a16="http://schemas.microsoft.com/office/drawing/2014/main" id="{29585CAF-7D25-E243-9B53-4E687CFDCD38}"/>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12022466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C20D8-6935-1A43-8CF0-66FC6338B1EF}"/>
              </a:ext>
            </a:extLst>
          </p:cNvPr>
          <p:cNvSpPr>
            <a:spLocks noGrp="1"/>
          </p:cNvSpPr>
          <p:nvPr>
            <p:ph type="title" hasCustomPrompt="1"/>
          </p:nvPr>
        </p:nvSpPr>
        <p:spPr>
          <a:xfrm>
            <a:off x="407301" y="457200"/>
            <a:ext cx="4387121"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a:t>CLICK TO EDIT TITLE</a:t>
            </a:r>
          </a:p>
        </p:txBody>
      </p:sp>
      <p:sp>
        <p:nvSpPr>
          <p:cNvPr id="3" name="Content Placeholder 2">
            <a:extLst>
              <a:ext uri="{FF2B5EF4-FFF2-40B4-BE49-F238E27FC236}">
                <a16:creationId xmlns:a16="http://schemas.microsoft.com/office/drawing/2014/main" id="{D2F00CDB-9C52-9346-A61D-22B158D8F919}"/>
              </a:ext>
            </a:extLst>
          </p:cNvPr>
          <p:cNvSpPr>
            <a:spLocks noGrp="1"/>
          </p:cNvSpPr>
          <p:nvPr>
            <p:ph idx="1" hasCustomPrompt="1"/>
          </p:nvPr>
        </p:nvSpPr>
        <p:spPr>
          <a:xfrm>
            <a:off x="5183187" y="457200"/>
            <a:ext cx="6601511" cy="5403850"/>
          </a:xfrm>
          <a:prstGeom prst="rect">
            <a:avLst/>
          </a:prstGeom>
        </p:spPr>
        <p:txBody>
          <a:bodyPr/>
          <a:lstStyle>
            <a:lvl1pPr>
              <a:defRPr sz="3200">
                <a:latin typeface="Source Sans Pro" panose="020B0503030403020204" pitchFamily="34" charset="0"/>
              </a:defRPr>
            </a:lvl1pPr>
            <a:lvl2pPr>
              <a:defRPr sz="2800">
                <a:latin typeface="Source Sans Pro" panose="020B0503030403020204" pitchFamily="34" charset="0"/>
              </a:defRPr>
            </a:lvl2pPr>
            <a:lvl3pPr>
              <a:defRPr sz="2400">
                <a:latin typeface="Source Sans Pro" panose="020B0503030403020204" pitchFamily="34" charset="0"/>
              </a:defRPr>
            </a:lvl3pPr>
            <a:lvl4pPr>
              <a:defRPr sz="2000">
                <a:latin typeface="Source Sans Pro" panose="020B0503030403020204" pitchFamily="34" charset="0"/>
              </a:defRPr>
            </a:lvl4pPr>
            <a:lvl5pPr>
              <a:defRPr sz="2000">
                <a:latin typeface="Source Sans Pro" panose="020B0503030403020204" pitchFamily="34" charset="0"/>
              </a:defRPr>
            </a:lvl5pPr>
            <a:lvl6pPr>
              <a:defRPr sz="2000"/>
            </a:lvl6pPr>
            <a:lvl7pPr>
              <a:defRPr sz="2000"/>
            </a:lvl7pPr>
            <a:lvl8pPr>
              <a:defRPr sz="2000"/>
            </a:lvl8pPr>
            <a:lvl9pPr>
              <a:defRPr sz="2000"/>
            </a:lvl9pPr>
          </a:lstStyle>
          <a:p>
            <a:pPr lvl="0"/>
            <a:r>
              <a:rPr lang="en-US"/>
              <a:t>First Level</a:t>
            </a:r>
          </a:p>
          <a:p>
            <a:pPr lvl="1"/>
            <a:r>
              <a:rPr lang="en-US"/>
              <a:t>Second level</a:t>
            </a:r>
          </a:p>
          <a:p>
            <a:pPr lvl="2"/>
            <a:r>
              <a:rPr lang="en-US"/>
              <a:t>Third level</a:t>
            </a:r>
          </a:p>
          <a:p>
            <a:pPr lvl="3"/>
            <a:r>
              <a:rPr lang="en-US"/>
              <a:t>Fourth level</a:t>
            </a:r>
          </a:p>
          <a:p>
            <a:pPr lvl="4"/>
            <a:r>
              <a:rPr lang="en-US"/>
              <a:t>Fifth level</a:t>
            </a:r>
          </a:p>
          <a:p>
            <a:pPr lvl="4"/>
            <a:endParaRPr lang="en-US"/>
          </a:p>
        </p:txBody>
      </p:sp>
      <p:sp>
        <p:nvSpPr>
          <p:cNvPr id="4" name="Text Placeholder 3">
            <a:extLst>
              <a:ext uri="{FF2B5EF4-FFF2-40B4-BE49-F238E27FC236}">
                <a16:creationId xmlns:a16="http://schemas.microsoft.com/office/drawing/2014/main" id="{EB070D2D-8242-384D-A978-71066F7E1936}"/>
              </a:ext>
            </a:extLst>
          </p:cNvPr>
          <p:cNvSpPr>
            <a:spLocks noGrp="1"/>
          </p:cNvSpPr>
          <p:nvPr>
            <p:ph type="body" sz="half" idx="2" hasCustomPrompt="1"/>
          </p:nvPr>
        </p:nvSpPr>
        <p:spPr>
          <a:xfrm>
            <a:off x="407301" y="2057400"/>
            <a:ext cx="4387121"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text</a:t>
            </a:r>
          </a:p>
        </p:txBody>
      </p:sp>
      <p:sp>
        <p:nvSpPr>
          <p:cNvPr id="17" name="Slide Number Placeholder 16">
            <a:extLst>
              <a:ext uri="{FF2B5EF4-FFF2-40B4-BE49-F238E27FC236}">
                <a16:creationId xmlns:a16="http://schemas.microsoft.com/office/drawing/2014/main" id="{99A92EF9-4388-E64C-AE2E-5DD2230C105E}"/>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34542361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8AFDE-CE73-E140-AEC8-2C7D74ACA9BC}"/>
              </a:ext>
            </a:extLst>
          </p:cNvPr>
          <p:cNvSpPr>
            <a:spLocks noGrp="1"/>
          </p:cNvSpPr>
          <p:nvPr>
            <p:ph type="title" hasCustomPrompt="1"/>
          </p:nvPr>
        </p:nvSpPr>
        <p:spPr>
          <a:xfrm>
            <a:off x="407302" y="457200"/>
            <a:ext cx="4387120" cy="1600200"/>
          </a:xfrm>
          <a:prstGeom prst="rect">
            <a:avLst/>
          </a:prstGeom>
        </p:spPr>
        <p:txBody>
          <a:bodyPr anchor="t"/>
          <a:lstStyle>
            <a:lvl1pPr>
              <a:lnSpc>
                <a:spcPts val="3200"/>
              </a:lnSpc>
              <a:defRPr sz="3200">
                <a:latin typeface="Source Sans Pro SemiBold" panose="020B0603030403020204" pitchFamily="34" charset="0"/>
              </a:defRPr>
            </a:lvl1pPr>
          </a:lstStyle>
          <a:p>
            <a:r>
              <a:rPr lang="en-US"/>
              <a:t>CLICK TO EDIT TITLE</a:t>
            </a:r>
          </a:p>
        </p:txBody>
      </p:sp>
      <p:sp>
        <p:nvSpPr>
          <p:cNvPr id="3" name="Picture Placeholder 2">
            <a:extLst>
              <a:ext uri="{FF2B5EF4-FFF2-40B4-BE49-F238E27FC236}">
                <a16:creationId xmlns:a16="http://schemas.microsoft.com/office/drawing/2014/main" id="{D46262F9-39B5-2A48-B7A0-306F146CDA4B}"/>
              </a:ext>
            </a:extLst>
          </p:cNvPr>
          <p:cNvSpPr>
            <a:spLocks noGrp="1"/>
          </p:cNvSpPr>
          <p:nvPr>
            <p:ph type="pic" idx="1"/>
          </p:nvPr>
        </p:nvSpPr>
        <p:spPr>
          <a:xfrm>
            <a:off x="5183188" y="457201"/>
            <a:ext cx="6627812" cy="5403850"/>
          </a:xfrm>
          <a:prstGeom prst="rect">
            <a:avLst/>
          </a:prstGeom>
        </p:spPr>
        <p:txBody>
          <a:bodyPr/>
          <a:lstStyle>
            <a:lvl1pPr marL="3429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sz="2400">
                <a:solidFill>
                  <a:schemeClr val="bg1">
                    <a:lumMod val="65000"/>
                  </a:schemeClr>
                </a:solidFill>
                <a:latin typeface="Source Sans Pro" panose="020B0503030403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3429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4" name="Text Placeholder 3">
            <a:extLst>
              <a:ext uri="{FF2B5EF4-FFF2-40B4-BE49-F238E27FC236}">
                <a16:creationId xmlns:a16="http://schemas.microsoft.com/office/drawing/2014/main" id="{9124CFF9-2C81-2040-9460-7970314A639A}"/>
              </a:ext>
            </a:extLst>
          </p:cNvPr>
          <p:cNvSpPr>
            <a:spLocks noGrp="1"/>
          </p:cNvSpPr>
          <p:nvPr>
            <p:ph type="body" sz="half" idx="2" hasCustomPrompt="1"/>
          </p:nvPr>
        </p:nvSpPr>
        <p:spPr>
          <a:xfrm>
            <a:off x="407302" y="2057400"/>
            <a:ext cx="4387120" cy="3811588"/>
          </a:xfrm>
          <a:prstGeom prst="rect">
            <a:avLst/>
          </a:prstGeom>
        </p:spPr>
        <p:txBody>
          <a:bodyPr>
            <a:normAutofit/>
          </a:bodyPr>
          <a:lstStyle>
            <a:lvl1pPr marL="0" indent="0">
              <a:buNone/>
              <a:defRPr sz="1800">
                <a:latin typeface="Source Sans Pro" panose="020B05030304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text</a:t>
            </a:r>
          </a:p>
        </p:txBody>
      </p:sp>
      <p:sp>
        <p:nvSpPr>
          <p:cNvPr id="17" name="Slide Number Placeholder 16">
            <a:extLst>
              <a:ext uri="{FF2B5EF4-FFF2-40B4-BE49-F238E27FC236}">
                <a16:creationId xmlns:a16="http://schemas.microsoft.com/office/drawing/2014/main" id="{6F936C29-D718-AB47-8939-07EEA4D73EF9}"/>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1551010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Pictures With Titl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Source Sans Pro" panose="020B0503030403020204" pitchFamily="34" charset="0"/>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10" name="Picture Placeholder 7"/>
          <p:cNvSpPr>
            <a:spLocks noGrp="1"/>
          </p:cNvSpPr>
          <p:nvPr>
            <p:ph type="pic" sz="quarter" idx="13"/>
          </p:nvPr>
        </p:nvSpPr>
        <p:spPr>
          <a:xfrm>
            <a:off x="6314303" y="1965960"/>
            <a:ext cx="5491141" cy="3880204"/>
          </a:xfrm>
          <a:prstGeom prst="rect">
            <a:avLst/>
          </a:prstGeom>
        </p:spPr>
        <p:txBody>
          <a:bodyPr/>
          <a:lstStyle>
            <a:lvl1pPr marL="228600" marR="0" indent="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8764147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386558" y="1965960"/>
            <a:ext cx="5491140" cy="3640361"/>
          </a:xfrm>
          <a:prstGeom prst="rect">
            <a:avLst/>
          </a:prstGeom>
        </p:spPr>
        <p:txBody>
          <a:bodyPr/>
          <a:lstStyle>
            <a:lvl1pPr marL="571500" marR="0" indent="-342900" algn="l" defTabSz="914400" rtl="0" eaLnBrk="1" fontAlgn="auto" latinLnBrk="0" hangingPunct="1">
              <a:lnSpc>
                <a:spcPct val="90000"/>
              </a:lnSpc>
              <a:spcBef>
                <a:spcPts val="0"/>
              </a:spcBef>
              <a:spcAft>
                <a:spcPts val="10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10" name="Picture Placeholder 7"/>
          <p:cNvSpPr>
            <a:spLocks noGrp="1"/>
          </p:cNvSpPr>
          <p:nvPr>
            <p:ph type="pic" sz="quarter" idx="13"/>
          </p:nvPr>
        </p:nvSpPr>
        <p:spPr>
          <a:xfrm>
            <a:off x="6314303" y="1965960"/>
            <a:ext cx="5491141" cy="3640361"/>
          </a:xfrm>
          <a:prstGeom prst="rect">
            <a:avLst/>
          </a:prstGeom>
        </p:spPr>
        <p:txBody>
          <a:bodyPr/>
          <a:lstStyle>
            <a:lvl1pPr marL="571500" marR="0" indent="-342900" algn="l" defTabSz="914400" rtl="0" eaLnBrk="1" fontAlgn="auto" latinLnBrk="0" hangingPunct="1">
              <a:lnSpc>
                <a:spcPct val="90000"/>
              </a:lnSpc>
              <a:spcBef>
                <a:spcPts val="0"/>
              </a:spcBef>
              <a:spcAft>
                <a:spcPts val="2400"/>
              </a:spcAft>
              <a:buClr>
                <a:schemeClr val="accent1"/>
              </a:buClr>
              <a:buSzPct val="110000"/>
              <a:buFont typeface="Arial" panose="020B0604020202020204" pitchFamily="34" charset="0"/>
              <a:buChar char="•"/>
              <a:tabLst/>
              <a:defRPr>
                <a:solidFill>
                  <a:schemeClr val="bg1">
                    <a:lumMod val="65000"/>
                  </a:schemeClr>
                </a:solidFill>
                <a:latin typeface="+mn-lt"/>
              </a:defRPr>
            </a:lvl1pPr>
          </a:lstStyle>
          <a:p>
            <a:pPr marL="571500" marR="0" lvl="0" indent="-342900" algn="l" defTabSz="914400" rtl="0" eaLnBrk="1" fontAlgn="auto" latinLnBrk="0" hangingPunct="1">
              <a:lnSpc>
                <a:spcPct val="90000"/>
              </a:lnSpc>
              <a:spcBef>
                <a:spcPts val="0"/>
              </a:spcBef>
              <a:spcAft>
                <a:spcPts val="2400"/>
              </a:spcAft>
              <a:buClr>
                <a:schemeClr val="accent1"/>
              </a:buClr>
              <a:buSzPct val="110000"/>
              <a:tabLst/>
              <a:defRPr/>
            </a:pPr>
            <a:r>
              <a:rPr lang="en-US"/>
              <a:t>Click icon to add picture</a:t>
            </a:r>
          </a:p>
        </p:txBody>
      </p:sp>
      <p:sp>
        <p:nvSpPr>
          <p:cNvPr id="2" name="Title 1"/>
          <p:cNvSpPr>
            <a:spLocks noGrp="1"/>
          </p:cNvSpPr>
          <p:nvPr>
            <p:ph type="title" hasCustomPrompt="1"/>
          </p:nvPr>
        </p:nvSpPr>
        <p:spPr>
          <a:xfrm>
            <a:off x="381000" y="365125"/>
            <a:ext cx="11424444" cy="1325563"/>
          </a:xfrm>
        </p:spPr>
        <p:txBody>
          <a:bodyPr/>
          <a:lstStyle>
            <a:lvl1pPr>
              <a:defRPr>
                <a:latin typeface="Source Sans Pro SemiBold" panose="020B0603030403020204" pitchFamily="34" charset="0"/>
              </a:defRPr>
            </a:lvl1pPr>
          </a:lstStyle>
          <a:p>
            <a:r>
              <a:rPr lang="en-US"/>
              <a:t>CLICK TO EDIT TITLE</a:t>
            </a:r>
          </a:p>
        </p:txBody>
      </p:sp>
      <p:sp>
        <p:nvSpPr>
          <p:cNvPr id="6" name="Slide Number Placeholder 5">
            <a:extLst>
              <a:ext uri="{FF2B5EF4-FFF2-40B4-BE49-F238E27FC236}">
                <a16:creationId xmlns:a16="http://schemas.microsoft.com/office/drawing/2014/main" id="{543A7ABC-58B1-2B44-9AE4-0F3296E88BE0}"/>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4" name="Text Placeholder 3">
            <a:extLst>
              <a:ext uri="{FF2B5EF4-FFF2-40B4-BE49-F238E27FC236}">
                <a16:creationId xmlns:a16="http://schemas.microsoft.com/office/drawing/2014/main" id="{42C34983-CD69-EF4D-9EF3-EB2110B4AF3F}"/>
              </a:ext>
            </a:extLst>
          </p:cNvPr>
          <p:cNvSpPr>
            <a:spLocks noGrp="1"/>
          </p:cNvSpPr>
          <p:nvPr>
            <p:ph type="body" sz="quarter" idx="16" hasCustomPrompt="1"/>
          </p:nvPr>
        </p:nvSpPr>
        <p:spPr>
          <a:xfrm>
            <a:off x="381000" y="5607050"/>
            <a:ext cx="5491140" cy="389796"/>
          </a:xfrm>
          <a:prstGeom prst="rect">
            <a:avLst/>
          </a:prstGeom>
        </p:spPr>
        <p:txBody>
          <a:bodyPr>
            <a:normAutofit/>
          </a:bodyPr>
          <a:lstStyle>
            <a:lvl1pPr marL="0" indent="0" algn="l">
              <a:buNone/>
              <a:defRPr sz="1600" i="1">
                <a:solidFill>
                  <a:schemeClr val="bg1">
                    <a:lumMod val="65000"/>
                  </a:schemeClr>
                </a:solidFill>
                <a:latin typeface="Source Sans Pro" panose="020B0503030403020204" pitchFamily="34" charset="0"/>
              </a:defRPr>
            </a:lvl1pPr>
          </a:lstStyle>
          <a:p>
            <a:pPr lvl="0"/>
            <a:r>
              <a:rPr lang="en-US"/>
              <a:t>Click to Edit Photo Caption</a:t>
            </a:r>
          </a:p>
        </p:txBody>
      </p:sp>
      <p:sp>
        <p:nvSpPr>
          <p:cNvPr id="9" name="Text Placeholder 3">
            <a:extLst>
              <a:ext uri="{FF2B5EF4-FFF2-40B4-BE49-F238E27FC236}">
                <a16:creationId xmlns:a16="http://schemas.microsoft.com/office/drawing/2014/main" id="{93E171EF-F7CC-354F-9CD9-4DDEECEB4FE9}"/>
              </a:ext>
            </a:extLst>
          </p:cNvPr>
          <p:cNvSpPr>
            <a:spLocks noGrp="1"/>
          </p:cNvSpPr>
          <p:nvPr>
            <p:ph type="body" sz="quarter" idx="17" hasCustomPrompt="1"/>
          </p:nvPr>
        </p:nvSpPr>
        <p:spPr>
          <a:xfrm>
            <a:off x="6314303" y="5607050"/>
            <a:ext cx="5491140" cy="389796"/>
          </a:xfrm>
          <a:prstGeom prst="rect">
            <a:avLst/>
          </a:prstGeom>
        </p:spPr>
        <p:txBody>
          <a:bodyPr>
            <a:normAutofit/>
          </a:bodyPr>
          <a:lstStyle>
            <a:lvl1pPr marL="0" indent="0" algn="l">
              <a:buNone/>
              <a:defRPr sz="1600" i="1">
                <a:solidFill>
                  <a:schemeClr val="bg1">
                    <a:lumMod val="65000"/>
                  </a:schemeClr>
                </a:solidFill>
                <a:latin typeface="+mn-lt"/>
              </a:defRPr>
            </a:lvl1pPr>
          </a:lstStyle>
          <a:p>
            <a:pPr lvl="0"/>
            <a:r>
              <a:rPr lang="en-US"/>
              <a:t>Click to Edit Photo Caption</a:t>
            </a:r>
          </a:p>
        </p:txBody>
      </p:sp>
    </p:spTree>
    <p:extLst>
      <p:ext uri="{BB962C8B-B14F-4D97-AF65-F5344CB8AC3E}">
        <p14:creationId xmlns:p14="http://schemas.microsoft.com/office/powerpoint/2010/main" val="4143480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Pictures With Title">
    <p:spTree>
      <p:nvGrpSpPr>
        <p:cNvPr id="1" name=""/>
        <p:cNvGrpSpPr/>
        <p:nvPr/>
      </p:nvGrpSpPr>
      <p:grpSpPr>
        <a:xfrm>
          <a:off x="0" y="0"/>
          <a:ext cx="0" cy="0"/>
          <a:chOff x="0" y="0"/>
          <a:chExt cx="0" cy="0"/>
        </a:xfrm>
      </p:grpSpPr>
      <p:sp>
        <p:nvSpPr>
          <p:cNvPr id="9" name="Picture Placeholder 7"/>
          <p:cNvSpPr>
            <a:spLocks noGrp="1"/>
          </p:cNvSpPr>
          <p:nvPr>
            <p:ph type="pic" sz="quarter" idx="12" hasCustomPrompt="1"/>
          </p:nvPr>
        </p:nvSpPr>
        <p:spPr>
          <a:xfrm>
            <a:off x="3924437" y="1558977"/>
            <a:ext cx="4292326"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558977"/>
            <a:ext cx="3224888" cy="4302177"/>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latin typeface="+mn-lt"/>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lvl1pPr>
              <a:defRPr>
                <a:latin typeface="+mj-lt"/>
              </a:defRPr>
            </a:lvl1pPr>
          </a:lstStyle>
          <a:p>
            <a:r>
              <a:rPr lang="en-US"/>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4" name="Picture Placeholder 3">
            <a:extLst>
              <a:ext uri="{FF2B5EF4-FFF2-40B4-BE49-F238E27FC236}">
                <a16:creationId xmlns:a16="http://schemas.microsoft.com/office/drawing/2014/main" id="{6FB7A6DA-4DC8-304B-B583-7CC4064FDF9A}"/>
              </a:ext>
            </a:extLst>
          </p:cNvPr>
          <p:cNvSpPr>
            <a:spLocks noGrp="1"/>
          </p:cNvSpPr>
          <p:nvPr>
            <p:ph type="pic" sz="quarter" idx="16" hasCustomPrompt="1"/>
          </p:nvPr>
        </p:nvSpPr>
        <p:spPr>
          <a:xfrm>
            <a:off x="381000" y="1558925"/>
            <a:ext cx="3224888" cy="4302125"/>
          </a:xfrm>
        </p:spPr>
        <p:txBody>
          <a:bodyPr>
            <a:normAutofit/>
          </a:bodyPr>
          <a:lstStyle>
            <a:lvl1pPr marL="285750" indent="-285750">
              <a:buFont typeface="Arial" panose="020B0604020202020204" pitchFamily="34" charset="0"/>
              <a:buChar char="•"/>
              <a:defRPr sz="2000">
                <a:solidFill>
                  <a:schemeClr val="bg1">
                    <a:lumMod val="65000"/>
                  </a:schemeClr>
                </a:solidFill>
                <a:latin typeface="+mn-lt"/>
              </a:defRPr>
            </a:lvl1pPr>
          </a:lstStyle>
          <a:p>
            <a:r>
              <a:rPr lang="en-US"/>
              <a:t>Click Icon to add picture</a:t>
            </a:r>
          </a:p>
        </p:txBody>
      </p:sp>
    </p:spTree>
    <p:extLst>
      <p:ext uri="{BB962C8B-B14F-4D97-AF65-F5344CB8AC3E}">
        <p14:creationId xmlns:p14="http://schemas.microsoft.com/office/powerpoint/2010/main" val="39295516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ree Pictures With captions and Title">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9" name="Picture Placeholder 7"/>
          <p:cNvSpPr>
            <a:spLocks noGrp="1"/>
          </p:cNvSpPr>
          <p:nvPr>
            <p:ph type="pic" sz="quarter" idx="12" hasCustomPrompt="1"/>
          </p:nvPr>
        </p:nvSpPr>
        <p:spPr>
          <a:xfrm>
            <a:off x="3924437" y="1558978"/>
            <a:ext cx="4292326"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558978"/>
            <a:ext cx="3224888" cy="404734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09DE8DF7-5E02-1A46-8F8F-7E735BA9F596}"/>
              </a:ext>
            </a:extLst>
          </p:cNvPr>
          <p:cNvSpPr>
            <a:spLocks noGrp="1"/>
          </p:cNvSpPr>
          <p:nvPr>
            <p:ph type="sldNum" sz="quarter" idx="15"/>
          </p:nvPr>
        </p:nvSpPr>
        <p:spPr/>
        <p:txBody>
          <a:bodyPr/>
          <a:lstStyle/>
          <a:p>
            <a:fld id="{383B7B7A-CDDA-7C44-B1B0-1F1E45567B3B}" type="slidenum">
              <a:rPr lang="en-US" smtClean="0"/>
              <a:pPr/>
              <a:t>‹#›</a:t>
            </a:fld>
            <a:endParaRPr lang="en-US"/>
          </a:p>
        </p:txBody>
      </p:sp>
      <p:sp>
        <p:nvSpPr>
          <p:cNvPr id="11" name="Text Placeholder 3">
            <a:extLst>
              <a:ext uri="{FF2B5EF4-FFF2-40B4-BE49-F238E27FC236}">
                <a16:creationId xmlns:a16="http://schemas.microsoft.com/office/drawing/2014/main" id="{9A387CA8-2BFC-514C-8463-0244B7A2006D}"/>
              </a:ext>
            </a:extLst>
          </p:cNvPr>
          <p:cNvSpPr>
            <a:spLocks noGrp="1"/>
          </p:cNvSpPr>
          <p:nvPr>
            <p:ph type="body" sz="quarter" idx="16" hasCustomPrompt="1"/>
          </p:nvPr>
        </p:nvSpPr>
        <p:spPr>
          <a:xfrm>
            <a:off x="3357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2" name="Text Placeholder 3">
            <a:extLst>
              <a:ext uri="{FF2B5EF4-FFF2-40B4-BE49-F238E27FC236}">
                <a16:creationId xmlns:a16="http://schemas.microsoft.com/office/drawing/2014/main" id="{19CD173F-9443-154B-A211-586A9B01DF30}"/>
              </a:ext>
            </a:extLst>
          </p:cNvPr>
          <p:cNvSpPr>
            <a:spLocks noGrp="1"/>
          </p:cNvSpPr>
          <p:nvPr>
            <p:ph type="body" sz="quarter" idx="17" hasCustomPrompt="1"/>
          </p:nvPr>
        </p:nvSpPr>
        <p:spPr>
          <a:xfrm>
            <a:off x="3924437" y="5607050"/>
            <a:ext cx="4292326"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
        <p:nvSpPr>
          <p:cNvPr id="13" name="Text Placeholder 3">
            <a:extLst>
              <a:ext uri="{FF2B5EF4-FFF2-40B4-BE49-F238E27FC236}">
                <a16:creationId xmlns:a16="http://schemas.microsoft.com/office/drawing/2014/main" id="{43393AB0-90E1-EB4C-9F92-469ECB0E4C7B}"/>
              </a:ext>
            </a:extLst>
          </p:cNvPr>
          <p:cNvSpPr>
            <a:spLocks noGrp="1"/>
          </p:cNvSpPr>
          <p:nvPr>
            <p:ph type="body" sz="quarter" idx="18" hasCustomPrompt="1"/>
          </p:nvPr>
        </p:nvSpPr>
        <p:spPr>
          <a:xfrm>
            <a:off x="8580556" y="5607050"/>
            <a:ext cx="3224888" cy="389796"/>
          </a:xfrm>
          <a:prstGeom prst="rect">
            <a:avLst/>
          </a:prstGeom>
        </p:spPr>
        <p:txBody>
          <a:bodyPr>
            <a:normAutofit/>
          </a:bodyPr>
          <a:lstStyle>
            <a:lvl1pPr marL="0" indent="0" algn="l">
              <a:buNone/>
              <a:defRPr sz="1600" i="1">
                <a:solidFill>
                  <a:schemeClr val="bg1">
                    <a:lumMod val="65000"/>
                  </a:schemeClr>
                </a:solidFill>
              </a:defRPr>
            </a:lvl1pPr>
          </a:lstStyle>
          <a:p>
            <a:pPr lvl="0"/>
            <a:r>
              <a:rPr lang="en-US"/>
              <a:t>Click to Edit Photo Caption</a:t>
            </a:r>
          </a:p>
        </p:txBody>
      </p:sp>
    </p:spTree>
    <p:extLst>
      <p:ext uri="{BB962C8B-B14F-4D97-AF65-F5344CB8AC3E}">
        <p14:creationId xmlns:p14="http://schemas.microsoft.com/office/powerpoint/2010/main" val="31497577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our Pictures With Title">
    <p:spTree>
      <p:nvGrpSpPr>
        <p:cNvPr id="1" name=""/>
        <p:cNvGrpSpPr/>
        <p:nvPr/>
      </p:nvGrpSpPr>
      <p:grpSpPr>
        <a:xfrm>
          <a:off x="0" y="0"/>
          <a:ext cx="0" cy="0"/>
          <a:chOff x="0" y="0"/>
          <a:chExt cx="0" cy="0"/>
        </a:xfrm>
      </p:grpSpPr>
      <p:sp>
        <p:nvSpPr>
          <p:cNvPr id="9" name="Picture Placeholder 8"/>
          <p:cNvSpPr>
            <a:spLocks noGrp="1"/>
          </p:cNvSpPr>
          <p:nvPr>
            <p:ph type="pic" sz="quarter" idx="11" hasCustomPrompt="1"/>
          </p:nvPr>
        </p:nvSpPr>
        <p:spPr>
          <a:xfrm>
            <a:off x="335756"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8"/>
          <p:cNvSpPr>
            <a:spLocks noGrp="1"/>
          </p:cNvSpPr>
          <p:nvPr>
            <p:ph type="pic" sz="quarter" idx="12" hasCustomPrompt="1"/>
          </p:nvPr>
        </p:nvSpPr>
        <p:spPr>
          <a:xfrm>
            <a:off x="3305969"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1" name="Picture Placeholder 8"/>
          <p:cNvSpPr>
            <a:spLocks noGrp="1"/>
          </p:cNvSpPr>
          <p:nvPr>
            <p:ph type="pic" sz="quarter" idx="13" hasCustomPrompt="1"/>
          </p:nvPr>
        </p:nvSpPr>
        <p:spPr>
          <a:xfrm>
            <a:off x="6276182"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Picture Placeholder 8"/>
          <p:cNvSpPr>
            <a:spLocks noGrp="1"/>
          </p:cNvSpPr>
          <p:nvPr>
            <p:ph type="pic" sz="quarter" idx="14" hasCustomPrompt="1"/>
          </p:nvPr>
        </p:nvSpPr>
        <p:spPr>
          <a:xfrm>
            <a:off x="9246395" y="1633930"/>
            <a:ext cx="2609851" cy="4163214"/>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6" name="Slide Number Placeholder 5">
            <a:extLst>
              <a:ext uri="{FF2B5EF4-FFF2-40B4-BE49-F238E27FC236}">
                <a16:creationId xmlns:a16="http://schemas.microsoft.com/office/drawing/2014/main" id="{239ABB85-8254-264A-ADC9-F329B2CAF9E7}"/>
              </a:ext>
            </a:extLst>
          </p:cNvPr>
          <p:cNvSpPr>
            <a:spLocks noGrp="1"/>
          </p:cNvSpPr>
          <p:nvPr>
            <p:ph type="sldNum" sz="quarter" idx="16"/>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7213606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ix Picture Gallery">
    <p:spTree>
      <p:nvGrpSpPr>
        <p:cNvPr id="1" name=""/>
        <p:cNvGrpSpPr/>
        <p:nvPr/>
      </p:nvGrpSpPr>
      <p:grpSpPr>
        <a:xfrm>
          <a:off x="0" y="0"/>
          <a:ext cx="0" cy="0"/>
          <a:chOff x="0" y="0"/>
          <a:chExt cx="0" cy="0"/>
        </a:xfrm>
      </p:grpSpPr>
      <p:sp>
        <p:nvSpPr>
          <p:cNvPr id="8" name="Picture Placeholder 7"/>
          <p:cNvSpPr>
            <a:spLocks noGrp="1"/>
          </p:cNvSpPr>
          <p:nvPr>
            <p:ph type="pic" sz="quarter" idx="11" hasCustomPrompt="1"/>
          </p:nvPr>
        </p:nvSpPr>
        <p:spPr>
          <a:xfrm>
            <a:off x="3357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9" name="Picture Placeholder 7"/>
          <p:cNvSpPr>
            <a:spLocks noGrp="1"/>
          </p:cNvSpPr>
          <p:nvPr>
            <p:ph type="pic" sz="quarter" idx="12" hasCustomPrompt="1"/>
          </p:nvPr>
        </p:nvSpPr>
        <p:spPr>
          <a:xfrm>
            <a:off x="3924437" y="1690688"/>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0" name="Picture Placeholder 7"/>
          <p:cNvSpPr>
            <a:spLocks noGrp="1"/>
          </p:cNvSpPr>
          <p:nvPr>
            <p:ph type="pic" sz="quarter" idx="13" hasCustomPrompt="1"/>
          </p:nvPr>
        </p:nvSpPr>
        <p:spPr>
          <a:xfrm>
            <a:off x="8580556" y="1690688"/>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 name="Title 1"/>
          <p:cNvSpPr>
            <a:spLocks noGrp="1"/>
          </p:cNvSpPr>
          <p:nvPr>
            <p:ph type="title" hasCustomPrompt="1"/>
          </p:nvPr>
        </p:nvSpPr>
        <p:spPr/>
        <p:txBody>
          <a:bodyPr/>
          <a:lstStyle/>
          <a:p>
            <a:r>
              <a:rPr lang="en-US"/>
              <a:t>CLICK TO EDIT TITLE</a:t>
            </a:r>
          </a:p>
        </p:txBody>
      </p:sp>
      <p:sp>
        <p:nvSpPr>
          <p:cNvPr id="7" name="Picture Placeholder 7">
            <a:extLst>
              <a:ext uri="{FF2B5EF4-FFF2-40B4-BE49-F238E27FC236}">
                <a16:creationId xmlns:a16="http://schemas.microsoft.com/office/drawing/2014/main" id="{E10DC94B-F063-2243-A82D-16ADBAF8AD50}"/>
              </a:ext>
            </a:extLst>
          </p:cNvPr>
          <p:cNvSpPr>
            <a:spLocks noGrp="1"/>
          </p:cNvSpPr>
          <p:nvPr>
            <p:ph type="pic" sz="quarter" idx="14" hasCustomPrompt="1"/>
          </p:nvPr>
        </p:nvSpPr>
        <p:spPr>
          <a:xfrm>
            <a:off x="335757" y="3929449"/>
            <a:ext cx="4292326"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Picture Placeholder 7">
            <a:extLst>
              <a:ext uri="{FF2B5EF4-FFF2-40B4-BE49-F238E27FC236}">
                <a16:creationId xmlns:a16="http://schemas.microsoft.com/office/drawing/2014/main" id="{DDAF7424-F60C-6A47-AB76-59580353DE81}"/>
              </a:ext>
            </a:extLst>
          </p:cNvPr>
          <p:cNvSpPr>
            <a:spLocks noGrp="1"/>
          </p:cNvSpPr>
          <p:nvPr>
            <p:ph type="pic" sz="quarter" idx="15" hasCustomPrompt="1"/>
          </p:nvPr>
        </p:nvSpPr>
        <p:spPr>
          <a:xfrm>
            <a:off x="499187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3" name="Picture Placeholder 7">
            <a:extLst>
              <a:ext uri="{FF2B5EF4-FFF2-40B4-BE49-F238E27FC236}">
                <a16:creationId xmlns:a16="http://schemas.microsoft.com/office/drawing/2014/main" id="{49621BFD-9F1D-1E4A-A859-9E916E1EF074}"/>
              </a:ext>
            </a:extLst>
          </p:cNvPr>
          <p:cNvSpPr>
            <a:spLocks noGrp="1"/>
          </p:cNvSpPr>
          <p:nvPr>
            <p:ph type="pic" sz="quarter" idx="16" hasCustomPrompt="1"/>
          </p:nvPr>
        </p:nvSpPr>
        <p:spPr>
          <a:xfrm>
            <a:off x="8580555" y="3929449"/>
            <a:ext cx="3224888" cy="1952369"/>
          </a:xfrm>
          <a:prstGeom prst="rect">
            <a:avLst/>
          </a:prstGeom>
        </p:spPr>
        <p:txBody>
          <a:bodyPr>
            <a:normAutofit/>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sz="2000">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21" name="Slide Number Placeholder 20">
            <a:extLst>
              <a:ext uri="{FF2B5EF4-FFF2-40B4-BE49-F238E27FC236}">
                <a16:creationId xmlns:a16="http://schemas.microsoft.com/office/drawing/2014/main" id="{ABA7123A-ECE0-244E-9B1F-9369CDAA40B4}"/>
              </a:ext>
            </a:extLst>
          </p:cNvPr>
          <p:cNvSpPr>
            <a:spLocks noGrp="1"/>
          </p:cNvSpPr>
          <p:nvPr>
            <p:ph type="sldNum" sz="quarter" idx="18"/>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115008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ation Intro Slide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a:extLst>
              <a:ext uri="{FF2B5EF4-FFF2-40B4-BE49-F238E27FC236}">
                <a16:creationId xmlns:a16="http://schemas.microsoft.com/office/drawing/2014/main" id="{ACF7C4BC-3865-A342-A7A3-C874F04EFDC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
        <p:nvSpPr>
          <p:cNvPr id="12" name="TextBox 11">
            <a:extLst>
              <a:ext uri="{FF2B5EF4-FFF2-40B4-BE49-F238E27FC236}">
                <a16:creationId xmlns:a16="http://schemas.microsoft.com/office/drawing/2014/main" id="{EB00BAA9-C1C4-3B4F-885F-F222E9FA0514}"/>
              </a:ext>
            </a:extLst>
          </p:cNvPr>
          <p:cNvSpPr txBox="1"/>
          <p:nvPr userDrawn="1"/>
        </p:nvSpPr>
        <p:spPr>
          <a:xfrm>
            <a:off x="383969" y="709644"/>
            <a:ext cx="11424062" cy="1107996"/>
          </a:xfrm>
          <a:prstGeom prst="rect">
            <a:avLst/>
          </a:prstGeom>
          <a:noFill/>
        </p:spPr>
        <p:txBody>
          <a:bodyPr wrap="square" rtlCol="0">
            <a:spAutoFit/>
          </a:bodyPr>
          <a:lstStyle/>
          <a:p>
            <a:pPr algn="ctr"/>
            <a:endParaRPr lang="en-US" sz="6600" b="1" cap="all">
              <a:solidFill>
                <a:srgbClr val="002060"/>
              </a:solidFill>
              <a:latin typeface="+mj-lt"/>
            </a:endParaRP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a:t>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Curae; </a:t>
            </a:r>
            <a:r>
              <a:rPr lang="en-US" err="1"/>
              <a:t>Fusce</a:t>
            </a:r>
            <a:r>
              <a:rPr lang="en-US"/>
              <a:t> id </a:t>
            </a:r>
            <a:r>
              <a:rPr lang="en-US" err="1"/>
              <a:t>purus</a:t>
            </a:r>
            <a:r>
              <a:rPr lang="en-US"/>
              <a:t>. </a:t>
            </a:r>
            <a:r>
              <a:rPr lang="en-US" err="1"/>
              <a:t>Phasellus</a:t>
            </a:r>
            <a:r>
              <a:rPr lang="en-US"/>
              <a:t> </a:t>
            </a:r>
            <a:r>
              <a:rPr lang="en-US" err="1"/>
              <a:t>blandit</a:t>
            </a:r>
            <a:r>
              <a:rPr lang="en-US"/>
              <a:t> </a:t>
            </a:r>
            <a:r>
              <a:rPr lang="en-US" err="1"/>
              <a:t>leo</a:t>
            </a:r>
            <a:r>
              <a:rPr lang="en-US"/>
              <a:t> </a:t>
            </a:r>
            <a:r>
              <a:rPr lang="en-US" err="1"/>
              <a:t>ut</a:t>
            </a:r>
            <a:r>
              <a:rPr lang="en-US"/>
              <a:t> </a:t>
            </a:r>
            <a:r>
              <a:rPr lang="en-US" err="1"/>
              <a:t>odio</a:t>
            </a:r>
            <a:r>
              <a:rPr lang="en-US"/>
              <a:t>.</a:t>
            </a:r>
          </a:p>
        </p:txBody>
      </p:sp>
      <p:sp>
        <p:nvSpPr>
          <p:cNvPr id="7" name="Title 1">
            <a:extLst>
              <a:ext uri="{FF2B5EF4-FFF2-40B4-BE49-F238E27FC236}">
                <a16:creationId xmlns:a16="http://schemas.microsoft.com/office/drawing/2014/main" id="{05BF5A61-E4C1-725F-EE45-C0A999591012}"/>
              </a:ext>
            </a:extLst>
          </p:cNvPr>
          <p:cNvSpPr>
            <a:spLocks noGrp="1"/>
          </p:cNvSpPr>
          <p:nvPr>
            <p:ph type="title" hasCustomPrompt="1"/>
          </p:nvPr>
        </p:nvSpPr>
        <p:spPr>
          <a:xfrm>
            <a:off x="381000" y="481576"/>
            <a:ext cx="11430000" cy="982861"/>
          </a:xfrm>
        </p:spPr>
        <p:txBody>
          <a:bodyPr>
            <a:noAutofit/>
          </a:bodyPr>
          <a:lstStyle>
            <a:lvl1pPr algn="ctr">
              <a:defRPr sz="6600"/>
            </a:lvl1pPr>
          </a:lstStyle>
          <a:p>
            <a:r>
              <a:rPr lang="en-US"/>
              <a:t>Click to edit title</a:t>
            </a:r>
          </a:p>
        </p:txBody>
      </p:sp>
    </p:spTree>
    <p:extLst>
      <p:ext uri="{BB962C8B-B14F-4D97-AF65-F5344CB8AC3E}">
        <p14:creationId xmlns:p14="http://schemas.microsoft.com/office/powerpoint/2010/main" val="9057618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ull Slide Image With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
        <p:nvSpPr>
          <p:cNvPr id="12" name="Slide Number Placeholder 11">
            <a:extLst>
              <a:ext uri="{FF2B5EF4-FFF2-40B4-BE49-F238E27FC236}">
                <a16:creationId xmlns:a16="http://schemas.microsoft.com/office/drawing/2014/main" id="{34867995-5DA7-0E46-92C1-17D3FB360190}"/>
              </a:ext>
            </a:extLst>
          </p:cNvPr>
          <p:cNvSpPr>
            <a:spLocks noGrp="1"/>
          </p:cNvSpPr>
          <p:nvPr>
            <p:ph type="sldNum" sz="quarter" idx="12"/>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888317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Full Slide Image No Footer">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0" y="0"/>
            <a:ext cx="12192000" cy="6858000"/>
          </a:xfrm>
          <a:prstGeom prst="rect">
            <a:avLst/>
          </a:prstGeom>
        </p:spPr>
        <p:txBody>
          <a:bodyPr/>
          <a:lstStyle>
            <a:lvl1pPr marL="228600" marR="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solidFill>
                  <a:schemeClr val="bg1">
                    <a:lumMod val="65000"/>
                  </a:schemeClr>
                </a:solidFill>
              </a:defRPr>
            </a:lvl1pPr>
          </a:lstStyle>
          <a:p>
            <a:pPr marL="228600" marR="0" lvl="0" indent="-228600" algn="l" defTabSz="914400" rtl="0" eaLnBrk="1" fontAlgn="auto" latinLnBrk="0" hangingPunct="1">
              <a:lnSpc>
                <a:spcPct val="120000"/>
              </a:lnSpc>
              <a:spcBef>
                <a:spcPts val="0"/>
              </a:spcBef>
              <a:spcAft>
                <a:spcPts val="500"/>
              </a:spcAft>
              <a:buClr>
                <a:schemeClr val="accent1"/>
              </a:buClr>
              <a:buSzPct val="110000"/>
              <a:buFont typeface="Arial" panose="020B0604020202020204" pitchFamily="34" charset="0"/>
              <a:buChar char="•"/>
              <a:tabLst/>
              <a:defRPr/>
            </a:pPr>
            <a:r>
              <a:rPr lang="en-US"/>
              <a:t>Click Icon to add picture</a:t>
            </a:r>
          </a:p>
          <a:p>
            <a:endParaRPr lang="en-US"/>
          </a:p>
        </p:txBody>
      </p:sp>
    </p:spTree>
    <p:extLst>
      <p:ext uri="{BB962C8B-B14F-4D97-AF65-F5344CB8AC3E}">
        <p14:creationId xmlns:p14="http://schemas.microsoft.com/office/powerpoint/2010/main" val="38021584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estions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50540"/>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OHIO.ORG</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QUESTIONS?</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Tree>
    <p:extLst>
      <p:ext uri="{BB962C8B-B14F-4D97-AF65-F5344CB8AC3E}">
        <p14:creationId xmlns:p14="http://schemas.microsoft.com/office/powerpoint/2010/main" val="22905620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estions D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50540"/>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EDUCATION.OHIO.GOV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QUESTIONS?</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4" y="5592194"/>
            <a:ext cx="2739695" cy="751459"/>
          </a:xfrm>
          <a:prstGeom prst="rect">
            <a:avLst/>
          </a:prstGeom>
        </p:spPr>
      </p:pic>
    </p:spTree>
    <p:extLst>
      <p:ext uri="{BB962C8B-B14F-4D97-AF65-F5344CB8AC3E}">
        <p14:creationId xmlns:p14="http://schemas.microsoft.com/office/powerpoint/2010/main" val="42090482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HE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9487" y="3244334"/>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OHIO.ORG</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THANK YOU</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379396"/>
            <a:ext cx="2104204" cy="1001949"/>
          </a:xfrm>
          <a:prstGeom prst="rect">
            <a:avLst/>
          </a:prstGeom>
        </p:spPr>
      </p:pic>
    </p:spTree>
    <p:extLst>
      <p:ext uri="{BB962C8B-B14F-4D97-AF65-F5344CB8AC3E}">
        <p14:creationId xmlns:p14="http://schemas.microsoft.com/office/powerpoint/2010/main" val="16193422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hank You D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8EE42633-3F03-C648-8455-266D21A2E86C}"/>
              </a:ext>
            </a:extLst>
          </p:cNvPr>
          <p:cNvSpPr txBox="1"/>
          <p:nvPr userDrawn="1"/>
        </p:nvSpPr>
        <p:spPr>
          <a:xfrm>
            <a:off x="3870251" y="3244334"/>
            <a:ext cx="4433026" cy="369332"/>
          </a:xfrm>
          <a:prstGeom prst="rect">
            <a:avLst/>
          </a:prstGeom>
          <a:noFill/>
        </p:spPr>
        <p:txBody>
          <a:bodyPr wrap="square" rtlCol="0">
            <a:spAutoFit/>
          </a:bodyPr>
          <a:lstStyle/>
          <a:p>
            <a:pPr algn="ctr"/>
            <a:r>
              <a:rPr lang="en-US" sz="1800" b="0">
                <a:solidFill>
                  <a:srgbClr val="002060"/>
                </a:solidFill>
                <a:latin typeface="+mn-lt"/>
                <a:ea typeface="Open Sans" panose="020B0606030504020204" pitchFamily="34" charset="0"/>
                <a:cs typeface="Open Sans" panose="020B0606030504020204" pitchFamily="34" charset="0"/>
              </a:rPr>
              <a:t>EDUCATION.OHIO.GOV</a:t>
            </a:r>
          </a:p>
        </p:txBody>
      </p:sp>
      <p:sp>
        <p:nvSpPr>
          <p:cNvPr id="12" name="TextBox 11">
            <a:extLst>
              <a:ext uri="{FF2B5EF4-FFF2-40B4-BE49-F238E27FC236}">
                <a16:creationId xmlns:a16="http://schemas.microsoft.com/office/drawing/2014/main" id="{EB00BAA9-C1C4-3B4F-885F-F222E9FA0514}"/>
              </a:ext>
            </a:extLst>
          </p:cNvPr>
          <p:cNvSpPr txBox="1"/>
          <p:nvPr userDrawn="1"/>
        </p:nvSpPr>
        <p:spPr>
          <a:xfrm>
            <a:off x="2532743" y="1817640"/>
            <a:ext cx="7126514" cy="1107996"/>
          </a:xfrm>
          <a:prstGeom prst="rect">
            <a:avLst/>
          </a:prstGeom>
          <a:noFill/>
        </p:spPr>
        <p:txBody>
          <a:bodyPr wrap="square" rtlCol="0">
            <a:spAutoFit/>
          </a:bodyPr>
          <a:lstStyle/>
          <a:p>
            <a:pPr algn="ctr"/>
            <a:r>
              <a:rPr lang="en-US" sz="6600" b="1">
                <a:solidFill>
                  <a:srgbClr val="002060"/>
                </a:solidFill>
                <a:latin typeface="+mj-lt"/>
              </a:rPr>
              <a:t>THANK YOU</a:t>
            </a:r>
          </a:p>
        </p:txBody>
      </p:sp>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4477657" y="3027236"/>
            <a:ext cx="323668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F28F073-E9E1-7EEC-F3B0-17308C484D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869265" y="5592280"/>
            <a:ext cx="2621426" cy="719019"/>
          </a:xfrm>
          <a:prstGeom prst="rect">
            <a:avLst/>
          </a:prstGeom>
        </p:spPr>
      </p:pic>
    </p:spTree>
    <p:extLst>
      <p:ext uri="{BB962C8B-B14F-4D97-AF65-F5344CB8AC3E}">
        <p14:creationId xmlns:p14="http://schemas.microsoft.com/office/powerpoint/2010/main" val="2639064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esentation Intro Slide D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95D5F13-E17F-7F4B-B90E-02AA9844EE68}"/>
              </a:ext>
            </a:extLst>
          </p:cNvPr>
          <p:cNvSpPr/>
          <p:nvPr userDrawn="1"/>
        </p:nvSpPr>
        <p:spPr>
          <a:xfrm>
            <a:off x="0" y="5040360"/>
            <a:ext cx="12192000" cy="181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a:extLst>
              <a:ext uri="{FF2B5EF4-FFF2-40B4-BE49-F238E27FC236}">
                <a16:creationId xmlns:a16="http://schemas.microsoft.com/office/drawing/2014/main" id="{ACF7C4BC-3865-A342-A7A3-C874F04EFDC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516582" y="5592341"/>
            <a:ext cx="2974109" cy="815755"/>
          </a:xfrm>
          <a:prstGeom prst="rect">
            <a:avLst/>
          </a:prstGeom>
        </p:spPr>
      </p:pic>
      <p:cxnSp>
        <p:nvCxnSpPr>
          <p:cNvPr id="14" name="Straight Connector 13">
            <a:extLst>
              <a:ext uri="{FF2B5EF4-FFF2-40B4-BE49-F238E27FC236}">
                <a16:creationId xmlns:a16="http://schemas.microsoft.com/office/drawing/2014/main" id="{F201B720-2471-8549-925A-3799CDB9719D}"/>
              </a:ext>
            </a:extLst>
          </p:cNvPr>
          <p:cNvCxnSpPr>
            <a:cxnSpLocks/>
          </p:cNvCxnSpPr>
          <p:nvPr userDrawn="1"/>
        </p:nvCxnSpPr>
        <p:spPr>
          <a:xfrm>
            <a:off x="2338648" y="1864885"/>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C8D9A76-764D-4243-BE8A-AFC03BBA7113}"/>
              </a:ext>
            </a:extLst>
          </p:cNvPr>
          <p:cNvSpPr>
            <a:spLocks noGrp="1"/>
          </p:cNvSpPr>
          <p:nvPr>
            <p:ph type="body" sz="quarter" idx="10" hasCustomPrompt="1"/>
          </p:nvPr>
        </p:nvSpPr>
        <p:spPr>
          <a:xfrm>
            <a:off x="2338649" y="2139210"/>
            <a:ext cx="7514704" cy="2500702"/>
          </a:xfrm>
          <a:prstGeom prst="rect">
            <a:avLst/>
          </a:prstGeom>
        </p:spPr>
        <p:txBody>
          <a:bodyPr/>
          <a:lstStyle>
            <a:lvl1pPr marL="0" indent="0" algn="ctr">
              <a:buNone/>
              <a:defRPr>
                <a:latin typeface="Source Sans Pro" panose="020B0503030403020204" pitchFamily="34" charset="0"/>
              </a:defRPr>
            </a:lvl1pPr>
            <a:lvl2pPr marL="548640" indent="0">
              <a:buNone/>
              <a:defRPr/>
            </a:lvl2pPr>
          </a:lstStyle>
          <a:p>
            <a:pPr lvl="0"/>
            <a:r>
              <a:rPr lang="en-US"/>
              <a:t>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Curae; </a:t>
            </a:r>
            <a:r>
              <a:rPr lang="en-US" err="1"/>
              <a:t>Fusce</a:t>
            </a:r>
            <a:r>
              <a:rPr lang="en-US"/>
              <a:t> id </a:t>
            </a:r>
            <a:r>
              <a:rPr lang="en-US" err="1"/>
              <a:t>purus</a:t>
            </a:r>
            <a:r>
              <a:rPr lang="en-US"/>
              <a:t>. </a:t>
            </a:r>
            <a:r>
              <a:rPr lang="en-US" err="1"/>
              <a:t>Phasellus</a:t>
            </a:r>
            <a:r>
              <a:rPr lang="en-US"/>
              <a:t> </a:t>
            </a:r>
            <a:r>
              <a:rPr lang="en-US" err="1"/>
              <a:t>blandit</a:t>
            </a:r>
            <a:r>
              <a:rPr lang="en-US"/>
              <a:t> </a:t>
            </a:r>
            <a:r>
              <a:rPr lang="en-US" err="1"/>
              <a:t>leo</a:t>
            </a:r>
            <a:r>
              <a:rPr lang="en-US"/>
              <a:t> </a:t>
            </a:r>
            <a:r>
              <a:rPr lang="en-US" err="1"/>
              <a:t>ut</a:t>
            </a:r>
            <a:r>
              <a:rPr lang="en-US"/>
              <a:t> </a:t>
            </a:r>
            <a:r>
              <a:rPr lang="en-US" err="1"/>
              <a:t>odio</a:t>
            </a:r>
            <a:r>
              <a:rPr lang="en-US"/>
              <a:t>.</a:t>
            </a:r>
          </a:p>
        </p:txBody>
      </p:sp>
      <p:sp>
        <p:nvSpPr>
          <p:cNvPr id="2" name="Title 1">
            <a:extLst>
              <a:ext uri="{FF2B5EF4-FFF2-40B4-BE49-F238E27FC236}">
                <a16:creationId xmlns:a16="http://schemas.microsoft.com/office/drawing/2014/main" id="{E45FF6FB-3F8E-3FF4-AA8C-FC196A0DB287}"/>
              </a:ext>
            </a:extLst>
          </p:cNvPr>
          <p:cNvSpPr>
            <a:spLocks noGrp="1"/>
          </p:cNvSpPr>
          <p:nvPr>
            <p:ph type="title" hasCustomPrompt="1"/>
          </p:nvPr>
        </p:nvSpPr>
        <p:spPr>
          <a:xfrm>
            <a:off x="381000" y="481576"/>
            <a:ext cx="11430000" cy="982861"/>
          </a:xfrm>
        </p:spPr>
        <p:txBody>
          <a:bodyPr>
            <a:noAutofit/>
          </a:bodyPr>
          <a:lstStyle>
            <a:lvl1pPr algn="ctr">
              <a:defRPr sz="6600"/>
            </a:lvl1pPr>
          </a:lstStyle>
          <a:p>
            <a:r>
              <a:rPr lang="en-US"/>
              <a:t>Click to edit title</a:t>
            </a:r>
          </a:p>
        </p:txBody>
      </p:sp>
    </p:spTree>
    <p:extLst>
      <p:ext uri="{BB962C8B-B14F-4D97-AF65-F5344CB8AC3E}">
        <p14:creationId xmlns:p14="http://schemas.microsoft.com/office/powerpoint/2010/main" val="543768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esenter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54C5D952-7020-4B33-84F7-CBC1B869BB00}"/>
              </a:ext>
            </a:extLst>
          </p:cNvPr>
          <p:cNvSpPr>
            <a:spLocks noGrp="1"/>
          </p:cNvSpPr>
          <p:nvPr>
            <p:ph type="body" sz="quarter" idx="15" hasCustomPrompt="1"/>
          </p:nvPr>
        </p:nvSpPr>
        <p:spPr>
          <a:xfrm>
            <a:off x="386810" y="1114428"/>
            <a:ext cx="5219169" cy="830263"/>
          </a:xfrm>
          <a:prstGeom prst="rect">
            <a:avLst/>
          </a:prstGeom>
        </p:spPr>
        <p:txBody>
          <a:bodyPr>
            <a:normAutofit/>
          </a:bodyPr>
          <a:lstStyle>
            <a:lvl1pPr marL="0" indent="0">
              <a:buNone/>
              <a:defRPr sz="2400">
                <a:solidFill>
                  <a:schemeClr val="tx1"/>
                </a:solidFill>
                <a:latin typeface="Source Sans Pro" panose="020B0503030403020204" pitchFamily="34" charset="0"/>
              </a:defRPr>
            </a:lvl1pPr>
          </a:lstStyle>
          <a:p>
            <a:pPr lvl="0"/>
            <a:r>
              <a:rPr lang="en-US"/>
              <a:t>Click to edit subtitle</a:t>
            </a:r>
          </a:p>
        </p:txBody>
      </p:sp>
      <p:sp>
        <p:nvSpPr>
          <p:cNvPr id="28" name="Text Placeholder 27">
            <a:extLst>
              <a:ext uri="{FF2B5EF4-FFF2-40B4-BE49-F238E27FC236}">
                <a16:creationId xmlns:a16="http://schemas.microsoft.com/office/drawing/2014/main" id="{D3068A40-1D69-47F3-AA7E-9CA2BC3F3834}"/>
              </a:ext>
            </a:extLst>
          </p:cNvPr>
          <p:cNvSpPr>
            <a:spLocks noGrp="1"/>
          </p:cNvSpPr>
          <p:nvPr>
            <p:ph type="body" sz="quarter" idx="16" hasCustomPrompt="1"/>
          </p:nvPr>
        </p:nvSpPr>
        <p:spPr>
          <a:xfrm>
            <a:off x="381001" y="4511176"/>
            <a:ext cx="5235550" cy="1336426"/>
          </a:xfrm>
          <a:prstGeom prst="rect">
            <a:avLst/>
          </a:prstGeom>
        </p:spPr>
        <p:txBody>
          <a:bodyPr>
            <a:normAutofit/>
          </a:bodyPr>
          <a:lstStyle>
            <a:lvl1pPr marL="0" indent="0">
              <a:buNone/>
              <a:defRPr sz="2000" b="0">
                <a:latin typeface="Source Sans Pro" panose="020B0503030403020204" pitchFamily="34" charset="0"/>
              </a:defRPr>
            </a:lvl1pPr>
          </a:lstStyle>
          <a:p>
            <a:pPr lvl="0"/>
            <a:r>
              <a:rPr lang="en-US"/>
              <a:t>Click to add additional info</a:t>
            </a:r>
          </a:p>
        </p:txBody>
      </p:sp>
      <p:sp>
        <p:nvSpPr>
          <p:cNvPr id="11" name="Text Placeholder 21">
            <a:extLst>
              <a:ext uri="{FF2B5EF4-FFF2-40B4-BE49-F238E27FC236}">
                <a16:creationId xmlns:a16="http://schemas.microsoft.com/office/drawing/2014/main" id="{842910E7-43EF-44FD-A4C0-9AECABD8CC5F}"/>
              </a:ext>
            </a:extLst>
          </p:cNvPr>
          <p:cNvSpPr>
            <a:spLocks noGrp="1"/>
          </p:cNvSpPr>
          <p:nvPr>
            <p:ph type="body" sz="quarter" idx="17" hasCustomPrompt="1"/>
          </p:nvPr>
        </p:nvSpPr>
        <p:spPr>
          <a:xfrm>
            <a:off x="381001" y="3507165"/>
            <a:ext cx="5240310" cy="624860"/>
          </a:xfrm>
          <a:prstGeom prst="rect">
            <a:avLst/>
          </a:prstGeom>
        </p:spPr>
        <p:txBody>
          <a:bodyPr>
            <a:normAutofit/>
          </a:bodyPr>
          <a:lstStyle>
            <a:lvl1pPr marL="0" indent="0">
              <a:buNone/>
              <a:defRPr sz="2000">
                <a:solidFill>
                  <a:schemeClr val="bg1">
                    <a:lumMod val="65000"/>
                  </a:schemeClr>
                </a:solidFill>
                <a:latin typeface="Source Sans Pro" panose="020B0503030403020204" pitchFamily="34" charset="0"/>
                <a:ea typeface="Source Serif Pro" panose="02040603050405020204" pitchFamily="18" charset="0"/>
              </a:defRPr>
            </a:lvl1pPr>
          </a:lstStyle>
          <a:p>
            <a:pPr lvl="0"/>
            <a:r>
              <a:rPr lang="en-US"/>
              <a:t>Title of presenter</a:t>
            </a:r>
          </a:p>
        </p:txBody>
      </p:sp>
      <p:sp>
        <p:nvSpPr>
          <p:cNvPr id="19" name="Text Placeholder 19">
            <a:extLst>
              <a:ext uri="{FF2B5EF4-FFF2-40B4-BE49-F238E27FC236}">
                <a16:creationId xmlns:a16="http://schemas.microsoft.com/office/drawing/2014/main" id="{E1D283C1-F316-43F0-BDE2-800E11D4BF38}"/>
              </a:ext>
            </a:extLst>
          </p:cNvPr>
          <p:cNvSpPr>
            <a:spLocks noGrp="1"/>
          </p:cNvSpPr>
          <p:nvPr>
            <p:ph type="body" sz="quarter" idx="14" hasCustomPrompt="1"/>
          </p:nvPr>
        </p:nvSpPr>
        <p:spPr>
          <a:xfrm>
            <a:off x="376240" y="2556086"/>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a:t>First Name</a:t>
            </a:r>
          </a:p>
        </p:txBody>
      </p:sp>
      <p:sp>
        <p:nvSpPr>
          <p:cNvPr id="21" name="Text Placeholder 19">
            <a:extLst>
              <a:ext uri="{FF2B5EF4-FFF2-40B4-BE49-F238E27FC236}">
                <a16:creationId xmlns:a16="http://schemas.microsoft.com/office/drawing/2014/main" id="{C1223FDD-7488-4253-8BC8-8FEC76158AD1}"/>
              </a:ext>
            </a:extLst>
          </p:cNvPr>
          <p:cNvSpPr>
            <a:spLocks noGrp="1"/>
          </p:cNvSpPr>
          <p:nvPr>
            <p:ph type="body" sz="quarter" idx="20" hasCustomPrompt="1"/>
          </p:nvPr>
        </p:nvSpPr>
        <p:spPr>
          <a:xfrm>
            <a:off x="376240" y="3027689"/>
            <a:ext cx="5240310" cy="479092"/>
          </a:xfrm>
          <a:prstGeom prst="rect">
            <a:avLst/>
          </a:prstGeom>
        </p:spPr>
        <p:txBody>
          <a:bodyPr>
            <a:noAutofit/>
          </a:bodyPr>
          <a:lstStyle>
            <a:lvl1pPr marL="0" indent="0">
              <a:spcBef>
                <a:spcPts val="0"/>
              </a:spcBef>
              <a:buFontTx/>
              <a:buNone/>
              <a:defRPr sz="2800" b="1" cap="all" baseline="0">
                <a:solidFill>
                  <a:srgbClr val="002060"/>
                </a:solidFill>
                <a:latin typeface="Source Sans Pro SemiBold" panose="020B0603030403020204" pitchFamily="34" charset="0"/>
              </a:defRPr>
            </a:lvl1pPr>
          </a:lstStyle>
          <a:p>
            <a:pPr lvl="0"/>
            <a:r>
              <a:rPr lang="en-US"/>
              <a:t>Last Name</a:t>
            </a:r>
          </a:p>
        </p:txBody>
      </p:sp>
      <p:sp>
        <p:nvSpPr>
          <p:cNvPr id="5" name="Picture Placeholder 4">
            <a:extLst>
              <a:ext uri="{FF2B5EF4-FFF2-40B4-BE49-F238E27FC236}">
                <a16:creationId xmlns:a16="http://schemas.microsoft.com/office/drawing/2014/main" id="{FA81CFAB-6E89-DB44-BE09-32E905D91A5B}"/>
              </a:ext>
            </a:extLst>
          </p:cNvPr>
          <p:cNvSpPr>
            <a:spLocks noGrp="1"/>
          </p:cNvSpPr>
          <p:nvPr>
            <p:ph type="pic" sz="quarter" idx="21"/>
          </p:nvPr>
        </p:nvSpPr>
        <p:spPr>
          <a:xfrm>
            <a:off x="5825484" y="1114428"/>
            <a:ext cx="5985516" cy="4701756"/>
          </a:xfrm>
          <a:prstGeom prst="rect">
            <a:avLst/>
          </a:prstGeom>
        </p:spPr>
        <p:txBody>
          <a:bodyPr>
            <a:normAutofit/>
          </a:bodyPr>
          <a:lstStyle>
            <a:lvl1pPr>
              <a:defRPr sz="2000">
                <a:solidFill>
                  <a:schemeClr val="bg1">
                    <a:lumMod val="65000"/>
                  </a:schemeClr>
                </a:solidFill>
                <a:latin typeface="Source Sans Pro" panose="020B0503030403020204" pitchFamily="34" charset="0"/>
              </a:defRPr>
            </a:lvl1pPr>
          </a:lstStyle>
          <a:p>
            <a:r>
              <a:rPr lang="en-US"/>
              <a:t>Click icon to add picture</a:t>
            </a:r>
          </a:p>
        </p:txBody>
      </p:sp>
      <p:sp>
        <p:nvSpPr>
          <p:cNvPr id="23" name="Title 22">
            <a:extLst>
              <a:ext uri="{FF2B5EF4-FFF2-40B4-BE49-F238E27FC236}">
                <a16:creationId xmlns:a16="http://schemas.microsoft.com/office/drawing/2014/main" id="{D518BF1B-32A6-9D47-93A2-A5E48DB86C49}"/>
              </a:ext>
            </a:extLst>
          </p:cNvPr>
          <p:cNvSpPr>
            <a:spLocks noGrp="1"/>
          </p:cNvSpPr>
          <p:nvPr>
            <p:ph type="title" hasCustomPrompt="1"/>
          </p:nvPr>
        </p:nvSpPr>
        <p:spPr>
          <a:xfrm>
            <a:off x="386810" y="503033"/>
            <a:ext cx="10515600" cy="569913"/>
          </a:xfrm>
        </p:spPr>
        <p:txBody>
          <a:bodyPr/>
          <a:lstStyle>
            <a:lvl1pPr>
              <a:defRPr>
                <a:latin typeface="Source Sans Pro SemiBold" panose="020B0603030403020204" pitchFamily="34" charset="0"/>
              </a:defRPr>
            </a:lvl1pPr>
          </a:lstStyle>
          <a:p>
            <a:r>
              <a:rPr lang="en-US"/>
              <a:t>Click to edit presentation title</a:t>
            </a:r>
          </a:p>
        </p:txBody>
      </p:sp>
      <p:sp>
        <p:nvSpPr>
          <p:cNvPr id="24" name="Footer Placeholder 23">
            <a:extLst>
              <a:ext uri="{FF2B5EF4-FFF2-40B4-BE49-F238E27FC236}">
                <a16:creationId xmlns:a16="http://schemas.microsoft.com/office/drawing/2014/main" id="{0EBDA6E4-77F4-A64D-89B8-E757AE4EAEAD}"/>
              </a:ext>
            </a:extLst>
          </p:cNvPr>
          <p:cNvSpPr>
            <a:spLocks noGrp="1"/>
          </p:cNvSpPr>
          <p:nvPr>
            <p:ph type="ftr" sz="quarter" idx="22"/>
          </p:nvPr>
        </p:nvSpPr>
        <p:spPr>
          <a:xfrm>
            <a:off x="205902" y="6356350"/>
            <a:ext cx="7935098" cy="365125"/>
          </a:xfrm>
          <a:prstGeom prst="rect">
            <a:avLst/>
          </a:prstGeom>
        </p:spPr>
        <p:txBody>
          <a:bodyPr/>
          <a:lstStyle>
            <a:lvl1pPr>
              <a:defRPr/>
            </a:lvl1pPr>
          </a:lstStyle>
          <a:p>
            <a:r>
              <a:rPr lang="en-US"/>
              <a:t>      </a:t>
            </a:r>
          </a:p>
        </p:txBody>
      </p:sp>
      <p:sp>
        <p:nvSpPr>
          <p:cNvPr id="25" name="Slide Number Placeholder 24">
            <a:extLst>
              <a:ext uri="{FF2B5EF4-FFF2-40B4-BE49-F238E27FC236}">
                <a16:creationId xmlns:a16="http://schemas.microsoft.com/office/drawing/2014/main" id="{0D96C5DD-3C5E-0B4F-829A-6F347372DF45}"/>
              </a:ext>
            </a:extLst>
          </p:cNvPr>
          <p:cNvSpPr>
            <a:spLocks noGrp="1"/>
          </p:cNvSpPr>
          <p:nvPr>
            <p:ph type="sldNum" sz="quarter" idx="23"/>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1646593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7DF61195-A0F3-2E4F-BC0B-8D1AD1E2E510}"/>
              </a:ext>
            </a:extLst>
          </p:cNvPr>
          <p:cNvSpPr>
            <a:spLocks noGrp="1"/>
          </p:cNvSpPr>
          <p:nvPr>
            <p:ph type="sldNum" sz="quarter" idx="11"/>
          </p:nvPr>
        </p:nvSpPr>
        <p:spPr/>
        <p:txBody>
          <a:bodyPr/>
          <a:lstStyle/>
          <a:p>
            <a:fld id="{383B7B7A-CDDA-7C44-B1B0-1F1E45567B3B}" type="slidenum">
              <a:rPr lang="en-US" smtClean="0"/>
              <a:pPr/>
              <a:t>‹#›</a:t>
            </a:fld>
            <a:endParaRPr lang="en-US"/>
          </a:p>
        </p:txBody>
      </p:sp>
    </p:spTree>
    <p:extLst>
      <p:ext uri="{BB962C8B-B14F-4D97-AF65-F5344CB8AC3E}">
        <p14:creationId xmlns:p14="http://schemas.microsoft.com/office/powerpoint/2010/main" val="2773915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Titl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98D6F-B8D2-8645-91DD-AFAD33847913}"/>
              </a:ext>
            </a:extLst>
          </p:cNvPr>
          <p:cNvSpPr>
            <a:spLocks noGrp="1"/>
          </p:cNvSpPr>
          <p:nvPr>
            <p:ph type="title" hasCustomPrompt="1"/>
          </p:nvPr>
        </p:nvSpPr>
        <p:spPr>
          <a:xfrm>
            <a:off x="380999" y="1104258"/>
            <a:ext cx="11086475" cy="889427"/>
          </a:xfrm>
          <a:prstGeom prst="rect">
            <a:avLst/>
          </a:prstGeom>
        </p:spPr>
        <p:txBody>
          <a:bodyPr anchor="t"/>
          <a:lstStyle>
            <a:lvl1pPr algn="l">
              <a:lnSpc>
                <a:spcPts val="6200"/>
              </a:lnSpc>
              <a:defRPr sz="6000">
                <a:latin typeface="Source Sans Pro SemiBold" panose="020B0603030403020204" pitchFamily="34" charset="0"/>
              </a:defRPr>
            </a:lvl1pPr>
          </a:lstStyle>
          <a:p>
            <a:r>
              <a:rPr lang="en-US"/>
              <a:t>CLICK TO EDIT TITLE</a:t>
            </a:r>
          </a:p>
        </p:txBody>
      </p:sp>
      <p:sp>
        <p:nvSpPr>
          <p:cNvPr id="3" name="Text Placeholder 2">
            <a:extLst>
              <a:ext uri="{FF2B5EF4-FFF2-40B4-BE49-F238E27FC236}">
                <a16:creationId xmlns:a16="http://schemas.microsoft.com/office/drawing/2014/main" id="{017482B6-B14E-2840-9894-155B86AF1438}"/>
              </a:ext>
            </a:extLst>
          </p:cNvPr>
          <p:cNvSpPr>
            <a:spLocks noGrp="1"/>
          </p:cNvSpPr>
          <p:nvPr>
            <p:ph type="body" idx="1" hasCustomPrompt="1"/>
          </p:nvPr>
        </p:nvSpPr>
        <p:spPr>
          <a:xfrm>
            <a:off x="381000" y="2230132"/>
            <a:ext cx="9107774" cy="3523609"/>
          </a:xfrm>
          <a:prstGeom prst="rect">
            <a:avLst/>
          </a:prstGeom>
        </p:spPr>
        <p:txBody>
          <a:bodyPr/>
          <a:lstStyle>
            <a:lvl1pPr marL="0" indent="0">
              <a:buNone/>
              <a:defRPr sz="2400">
                <a:solidFill>
                  <a:schemeClr val="tx1"/>
                </a:solidFill>
                <a:latin typeface="Source Sans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text</a:t>
            </a:r>
          </a:p>
        </p:txBody>
      </p:sp>
      <p:sp>
        <p:nvSpPr>
          <p:cNvPr id="19" name="Slide Number Placeholder 18">
            <a:extLst>
              <a:ext uri="{FF2B5EF4-FFF2-40B4-BE49-F238E27FC236}">
                <a16:creationId xmlns:a16="http://schemas.microsoft.com/office/drawing/2014/main" id="{EB10EEF6-A19D-EF4F-8170-16C700AD679D}"/>
              </a:ext>
            </a:extLst>
          </p:cNvPr>
          <p:cNvSpPr>
            <a:spLocks noGrp="1"/>
          </p:cNvSpPr>
          <p:nvPr>
            <p:ph type="sldNum" sz="quarter" idx="11"/>
          </p:nvPr>
        </p:nvSpPr>
        <p:spPr/>
        <p:txBody>
          <a:bodyPr/>
          <a:lstStyle/>
          <a:p>
            <a:fld id="{383B7B7A-CDDA-7C44-B1B0-1F1E45567B3B}" type="slidenum">
              <a:rPr lang="en-US" smtClean="0"/>
              <a:pPr/>
              <a:t>‹#›</a:t>
            </a:fld>
            <a:endParaRPr lang="en-US"/>
          </a:p>
        </p:txBody>
      </p:sp>
      <p:cxnSp>
        <p:nvCxnSpPr>
          <p:cNvPr id="6" name="Straight Connector 5">
            <a:extLst>
              <a:ext uri="{FF2B5EF4-FFF2-40B4-BE49-F238E27FC236}">
                <a16:creationId xmlns:a16="http://schemas.microsoft.com/office/drawing/2014/main" id="{87C5245B-7C5E-1B46-B288-83FE7ADFC2F0}"/>
              </a:ext>
            </a:extLst>
          </p:cNvPr>
          <p:cNvCxnSpPr>
            <a:cxnSpLocks/>
          </p:cNvCxnSpPr>
          <p:nvPr userDrawn="1"/>
        </p:nvCxnSpPr>
        <p:spPr>
          <a:xfrm>
            <a:off x="380999" y="2010937"/>
            <a:ext cx="7514705"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74390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26" Type="http://schemas.openxmlformats.org/officeDocument/2006/relationships/slideLayout" Target="../slideLayouts/slideLayout30.xml"/><Relationship Id="rId3" Type="http://schemas.openxmlformats.org/officeDocument/2006/relationships/slideLayout" Target="../slideLayouts/slideLayout7.xml"/><Relationship Id="rId21" Type="http://schemas.openxmlformats.org/officeDocument/2006/relationships/slideLayout" Target="../slideLayouts/slideLayout25.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5" Type="http://schemas.openxmlformats.org/officeDocument/2006/relationships/slideLayout" Target="../slideLayouts/slideLayout29.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slideLayout" Target="../slideLayouts/slideLayout24.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24" Type="http://schemas.openxmlformats.org/officeDocument/2006/relationships/slideLayout" Target="../slideLayouts/slideLayout28.xml"/><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slideLayout" Target="../slideLayouts/slideLayout27.xml"/><Relationship Id="rId28" Type="http://schemas.openxmlformats.org/officeDocument/2006/relationships/image" Target="../media/image4.png"/><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slideLayout" Target="../slideLayouts/slideLayout26.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theme" Target="../theme/theme3.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A2C0FF6-0872-B98B-BC37-6F17E855EC4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3854570" y="865528"/>
            <a:ext cx="3937708" cy="4886797"/>
          </a:xfrm>
          <a:prstGeom prst="rect">
            <a:avLst/>
          </a:prstGeom>
        </p:spPr>
      </p:pic>
    </p:spTree>
    <p:extLst>
      <p:ext uri="{BB962C8B-B14F-4D97-AF65-F5344CB8AC3E}">
        <p14:creationId xmlns:p14="http://schemas.microsoft.com/office/powerpoint/2010/main" val="347253075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12B7E9-3BA4-484E-9D9D-392D6666B3F1}"/>
              </a:ext>
            </a:extLst>
          </p:cNvPr>
          <p:cNvSpPr>
            <a:spLocks noGrp="1"/>
          </p:cNvSpPr>
          <p:nvPr>
            <p:ph type="body" idx="1"/>
          </p:nvPr>
        </p:nvSpPr>
        <p:spPr>
          <a:xfrm>
            <a:off x="380999" y="1658247"/>
            <a:ext cx="11430001" cy="4235926"/>
          </a:xfrm>
          <a:prstGeom prst="rect">
            <a:avLst/>
          </a:prstGeom>
        </p:spPr>
        <p:txBody>
          <a:bodyPr vert="horz" lIns="91440" tIns="45720" rIns="91440" bIns="45720" rtlCol="0">
            <a:normAutofit/>
          </a:bodyPr>
          <a:lstStyle/>
          <a:p>
            <a:r>
              <a:rPr lang="en-US"/>
              <a:t>First Level</a:t>
            </a:r>
          </a:p>
          <a:p>
            <a:pPr lvl="1"/>
            <a:r>
              <a:rPr lang="en-US"/>
              <a:t>Second Level</a:t>
            </a:r>
          </a:p>
          <a:p>
            <a:pPr lvl="2"/>
            <a:r>
              <a:rPr lang="en-US"/>
              <a:t>Third Level</a:t>
            </a:r>
          </a:p>
          <a:p>
            <a:pPr lvl="3"/>
            <a:r>
              <a:rPr lang="en-US"/>
              <a:t>Fourth Level</a:t>
            </a:r>
          </a:p>
          <a:p>
            <a:pPr lvl="4"/>
            <a:r>
              <a:rPr lang="en-US"/>
              <a:t>Fifth Level</a:t>
            </a:r>
          </a:p>
          <a:p>
            <a:pPr lvl="0"/>
            <a:r>
              <a:rPr lang="en-US"/>
              <a:t>Maecenas </a:t>
            </a:r>
            <a:r>
              <a:rPr lang="en-US" err="1"/>
              <a:t>nec</a:t>
            </a:r>
            <a:r>
              <a:rPr lang="en-US"/>
              <a:t> </a:t>
            </a:r>
            <a:r>
              <a:rPr lang="en-US" err="1"/>
              <a:t>odio</a:t>
            </a:r>
            <a:r>
              <a:rPr lang="en-US"/>
              <a:t> et ante </a:t>
            </a:r>
            <a:r>
              <a:rPr lang="en-US" err="1"/>
              <a:t>tincidunt</a:t>
            </a:r>
            <a:r>
              <a:rPr lang="en-US"/>
              <a:t> tempus. </a:t>
            </a:r>
            <a:r>
              <a:rPr lang="en-US" err="1"/>
              <a:t>Nullam</a:t>
            </a:r>
            <a:r>
              <a:rPr lang="en-US"/>
              <a:t> dictum </a:t>
            </a:r>
            <a:r>
              <a:rPr lang="en-US" err="1"/>
              <a:t>felis</a:t>
            </a:r>
            <a:r>
              <a:rPr lang="en-US"/>
              <a:t> </a:t>
            </a:r>
            <a:r>
              <a:rPr lang="en-US" err="1"/>
              <a:t>eu</a:t>
            </a:r>
            <a:r>
              <a:rPr lang="en-US"/>
              <a:t> </a:t>
            </a:r>
            <a:r>
              <a:rPr lang="en-US" err="1"/>
              <a:t>pede</a:t>
            </a:r>
            <a:r>
              <a:rPr lang="en-US"/>
              <a:t> </a:t>
            </a:r>
            <a:r>
              <a:rPr lang="en-US" err="1"/>
              <a:t>mollis</a:t>
            </a:r>
            <a:r>
              <a:rPr lang="en-US"/>
              <a:t> </a:t>
            </a:r>
            <a:r>
              <a:rPr lang="en-US" err="1"/>
              <a:t>pretium</a:t>
            </a:r>
            <a:r>
              <a:rPr lang="en-US"/>
              <a:t>.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hymenaeos</a:t>
            </a:r>
            <a:r>
              <a:rPr lang="en-US"/>
              <a:t>.</a:t>
            </a:r>
          </a:p>
        </p:txBody>
      </p:sp>
      <p:sp>
        <p:nvSpPr>
          <p:cNvPr id="7" name="Title Placeholder 6">
            <a:extLst>
              <a:ext uri="{FF2B5EF4-FFF2-40B4-BE49-F238E27FC236}">
                <a16:creationId xmlns:a16="http://schemas.microsoft.com/office/drawing/2014/main" id="{9D996841-33AB-1041-B0F1-02114E0F8E16}"/>
              </a:ext>
            </a:extLst>
          </p:cNvPr>
          <p:cNvSpPr>
            <a:spLocks noGrp="1"/>
          </p:cNvSpPr>
          <p:nvPr>
            <p:ph type="title"/>
          </p:nvPr>
        </p:nvSpPr>
        <p:spPr>
          <a:xfrm>
            <a:off x="381000" y="365125"/>
            <a:ext cx="11430000" cy="982861"/>
          </a:xfrm>
          <a:prstGeom prst="rect">
            <a:avLst/>
          </a:prstGeom>
        </p:spPr>
        <p:txBody>
          <a:bodyPr vert="horz" lIns="91440" tIns="45720" rIns="91440" bIns="45720" rtlCol="0" anchor="t">
            <a:normAutofit/>
          </a:bodyPr>
          <a:lstStyle/>
          <a:p>
            <a:r>
              <a:rPr lang="en-US"/>
              <a:t>CLICK TO EDIT TITLE</a:t>
            </a:r>
          </a:p>
        </p:txBody>
      </p:sp>
      <p:sp>
        <p:nvSpPr>
          <p:cNvPr id="15" name="Rectangle 14">
            <a:extLst>
              <a:ext uri="{FF2B5EF4-FFF2-40B4-BE49-F238E27FC236}">
                <a16:creationId xmlns:a16="http://schemas.microsoft.com/office/drawing/2014/main" id="{FDDB4D39-9FA5-5C46-845E-A393FCAF090C}"/>
              </a:ext>
            </a:extLst>
          </p:cNvPr>
          <p:cNvSpPr/>
          <p:nvPr userDrawn="1"/>
        </p:nvSpPr>
        <p:spPr>
          <a:xfrm>
            <a:off x="381000" y="-36206"/>
            <a:ext cx="987552" cy="9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6" name="Rectangle 15">
            <a:extLst>
              <a:ext uri="{FF2B5EF4-FFF2-40B4-BE49-F238E27FC236}">
                <a16:creationId xmlns:a16="http://schemas.microsoft.com/office/drawing/2014/main" id="{7A51A58E-E2B6-4F4D-91A6-034B810B725B}"/>
              </a:ext>
            </a:extLst>
          </p:cNvPr>
          <p:cNvSpPr/>
          <p:nvPr userDrawn="1"/>
        </p:nvSpPr>
        <p:spPr>
          <a:xfrm>
            <a:off x="0" y="6172200"/>
            <a:ext cx="12192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Slide Number Placeholder 20">
            <a:extLst>
              <a:ext uri="{FF2B5EF4-FFF2-40B4-BE49-F238E27FC236}">
                <a16:creationId xmlns:a16="http://schemas.microsoft.com/office/drawing/2014/main" id="{A93BE12D-B4D3-5E43-9B6B-11CE556E3DC1}"/>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b="1">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383B7B7A-CDDA-7C44-B1B0-1F1E45567B3B}" type="slidenum">
              <a:rPr lang="en-US" smtClean="0"/>
              <a:pPr/>
              <a:t>‹#›</a:t>
            </a:fld>
            <a:endParaRPr lang="en-US"/>
          </a:p>
        </p:txBody>
      </p:sp>
      <p:pic>
        <p:nvPicPr>
          <p:cNvPr id="8" name="Picture 7" descr="Logo&#10;&#10;Description automatically generated">
            <a:extLst>
              <a:ext uri="{FF2B5EF4-FFF2-40B4-BE49-F238E27FC236}">
                <a16:creationId xmlns:a16="http://schemas.microsoft.com/office/drawing/2014/main" id="{5079F368-1518-0DA1-C2A3-B61875C71656}"/>
              </a:ext>
            </a:extLst>
          </p:cNvPr>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98853" y="6361099"/>
            <a:ext cx="474847" cy="376776"/>
          </a:xfrm>
          <a:prstGeom prst="rect">
            <a:avLst/>
          </a:prstGeom>
        </p:spPr>
      </p:pic>
    </p:spTree>
    <p:extLst>
      <p:ext uri="{BB962C8B-B14F-4D97-AF65-F5344CB8AC3E}">
        <p14:creationId xmlns:p14="http://schemas.microsoft.com/office/powerpoint/2010/main" val="13150965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17" r:id="rId26"/>
  </p:sldLayoutIdLst>
  <p:hf hdr="0" dt="0"/>
  <p:txStyles>
    <p:titleStyle>
      <a:lvl1pPr algn="l" defTabSz="914400" rtl="0" eaLnBrk="1" latinLnBrk="0" hangingPunct="1">
        <a:lnSpc>
          <a:spcPct val="90000"/>
        </a:lnSpc>
        <a:spcBef>
          <a:spcPct val="0"/>
        </a:spcBef>
        <a:buNone/>
        <a:defRPr sz="3600" b="1" kern="1200" cap="all" baseline="0">
          <a:solidFill>
            <a:srgbClr val="002060"/>
          </a:solidFill>
          <a:latin typeface="+mj-lt"/>
          <a:ea typeface="+mj-ea"/>
          <a:cs typeface="+mj-cs"/>
        </a:defRPr>
      </a:lvl1pPr>
    </p:titleStyle>
    <p:bodyStyle>
      <a:lvl1pPr marL="228600" indent="-228600" algn="l" defTabSz="914400" rtl="0" eaLnBrk="1" latinLnBrk="0" hangingPunct="1">
        <a:lnSpc>
          <a:spcPct val="120000"/>
        </a:lnSpc>
        <a:spcBef>
          <a:spcPts val="0"/>
        </a:spcBef>
        <a:spcAft>
          <a:spcPts val="500"/>
        </a:spcAft>
        <a:buClr>
          <a:schemeClr val="accent1"/>
        </a:buClr>
        <a:buSzPct val="110000"/>
        <a:buFont typeface="Arial" panose="020B0604020202020204" pitchFamily="34" charset="0"/>
        <a:buChar char="•"/>
        <a:defRPr sz="2400" kern="1200" baseline="0">
          <a:solidFill>
            <a:schemeClr val="tx1"/>
          </a:solidFill>
          <a:latin typeface="+mn-lt"/>
          <a:ea typeface="Open Sans" panose="020B0606030504020204" pitchFamily="34" charset="0"/>
          <a:cs typeface="Open Sans" panose="020B0606030504020204" pitchFamily="34" charset="0"/>
        </a:defRPr>
      </a:lvl1pPr>
      <a:lvl2pPr marL="777240" indent="-228600" algn="l" defTabSz="914400" rtl="0" eaLnBrk="1" latinLnBrk="0" hangingPunct="1">
        <a:lnSpc>
          <a:spcPct val="100000"/>
        </a:lnSpc>
        <a:spcBef>
          <a:spcPts val="500"/>
        </a:spcBef>
        <a:spcAft>
          <a:spcPts val="500"/>
        </a:spcAft>
        <a:buClr>
          <a:schemeClr val="accent1"/>
        </a:buClr>
        <a:buSzPct val="110000"/>
        <a:buFont typeface="Arial" panose="020B0604020202020204" pitchFamily="34" charset="0"/>
        <a:buChar char="•"/>
        <a:defRPr sz="2200" kern="1200">
          <a:solidFill>
            <a:schemeClr val="tx1"/>
          </a:solidFill>
          <a:latin typeface="+mn-lt"/>
          <a:ea typeface="Open Sans" panose="020B0606030504020204" pitchFamily="34" charset="0"/>
          <a:cs typeface="Open Sans" panose="020B0606030504020204" pitchFamily="34" charset="0"/>
        </a:defRPr>
      </a:lvl2pPr>
      <a:lvl3pPr marL="123444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2000" kern="1200">
          <a:solidFill>
            <a:schemeClr val="tx1"/>
          </a:solidFill>
          <a:latin typeface="+mn-lt"/>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12B7E9-3BA4-484E-9D9D-392D6666B3F1}"/>
              </a:ext>
            </a:extLst>
          </p:cNvPr>
          <p:cNvSpPr>
            <a:spLocks noGrp="1"/>
          </p:cNvSpPr>
          <p:nvPr>
            <p:ph type="body" idx="1"/>
          </p:nvPr>
        </p:nvSpPr>
        <p:spPr>
          <a:xfrm>
            <a:off x="380999" y="1658247"/>
            <a:ext cx="11430001" cy="4235926"/>
          </a:xfrm>
          <a:prstGeom prst="rect">
            <a:avLst/>
          </a:prstGeom>
        </p:spPr>
        <p:txBody>
          <a:bodyPr vert="horz" lIns="91440" tIns="45720" rIns="91440" bIns="45720" rtlCol="0">
            <a:normAutofit/>
          </a:bodyPr>
          <a:lstStyle/>
          <a:p>
            <a:r>
              <a:rPr lang="en-US"/>
              <a:t>First Level</a:t>
            </a:r>
          </a:p>
          <a:p>
            <a:pPr lvl="1"/>
            <a:r>
              <a:rPr lang="en-US"/>
              <a:t>Second Level</a:t>
            </a:r>
          </a:p>
          <a:p>
            <a:pPr lvl="2"/>
            <a:r>
              <a:rPr lang="en-US"/>
              <a:t>Third Level</a:t>
            </a:r>
          </a:p>
          <a:p>
            <a:pPr lvl="3"/>
            <a:r>
              <a:rPr lang="en-US"/>
              <a:t>Fourth Level</a:t>
            </a:r>
          </a:p>
          <a:p>
            <a:pPr lvl="4"/>
            <a:r>
              <a:rPr lang="en-US"/>
              <a:t>Fifth Level</a:t>
            </a:r>
          </a:p>
          <a:p>
            <a:pPr lvl="0"/>
            <a:r>
              <a:rPr lang="en-US"/>
              <a:t>Maecenas </a:t>
            </a:r>
            <a:r>
              <a:rPr lang="en-US" err="1"/>
              <a:t>nec</a:t>
            </a:r>
            <a:r>
              <a:rPr lang="en-US"/>
              <a:t> </a:t>
            </a:r>
            <a:r>
              <a:rPr lang="en-US" err="1"/>
              <a:t>odio</a:t>
            </a:r>
            <a:r>
              <a:rPr lang="en-US"/>
              <a:t> et ante </a:t>
            </a:r>
            <a:r>
              <a:rPr lang="en-US" err="1"/>
              <a:t>tincidunt</a:t>
            </a:r>
            <a:r>
              <a:rPr lang="en-US"/>
              <a:t> tempus. </a:t>
            </a:r>
            <a:r>
              <a:rPr lang="en-US" err="1"/>
              <a:t>Nullam</a:t>
            </a:r>
            <a:r>
              <a:rPr lang="en-US"/>
              <a:t> dictum </a:t>
            </a:r>
            <a:r>
              <a:rPr lang="en-US" err="1"/>
              <a:t>felis</a:t>
            </a:r>
            <a:r>
              <a:rPr lang="en-US"/>
              <a:t> </a:t>
            </a:r>
            <a:r>
              <a:rPr lang="en-US" err="1"/>
              <a:t>eu</a:t>
            </a:r>
            <a:r>
              <a:rPr lang="en-US"/>
              <a:t> </a:t>
            </a:r>
            <a:r>
              <a:rPr lang="en-US" err="1"/>
              <a:t>pede</a:t>
            </a:r>
            <a:r>
              <a:rPr lang="en-US"/>
              <a:t> </a:t>
            </a:r>
            <a:r>
              <a:rPr lang="en-US" err="1"/>
              <a:t>mollis</a:t>
            </a:r>
            <a:r>
              <a:rPr lang="en-US"/>
              <a:t> </a:t>
            </a:r>
            <a:r>
              <a:rPr lang="en-US" err="1"/>
              <a:t>pretium</a:t>
            </a:r>
            <a:r>
              <a:rPr lang="en-US"/>
              <a:t>.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hymenaeos</a:t>
            </a:r>
            <a:r>
              <a:rPr lang="en-US"/>
              <a:t>.</a:t>
            </a:r>
          </a:p>
        </p:txBody>
      </p:sp>
      <p:sp>
        <p:nvSpPr>
          <p:cNvPr id="7" name="Title Placeholder 6">
            <a:extLst>
              <a:ext uri="{FF2B5EF4-FFF2-40B4-BE49-F238E27FC236}">
                <a16:creationId xmlns:a16="http://schemas.microsoft.com/office/drawing/2014/main" id="{9D996841-33AB-1041-B0F1-02114E0F8E16}"/>
              </a:ext>
            </a:extLst>
          </p:cNvPr>
          <p:cNvSpPr>
            <a:spLocks noGrp="1"/>
          </p:cNvSpPr>
          <p:nvPr>
            <p:ph type="title"/>
          </p:nvPr>
        </p:nvSpPr>
        <p:spPr>
          <a:xfrm>
            <a:off x="381000" y="365125"/>
            <a:ext cx="11430000" cy="982861"/>
          </a:xfrm>
          <a:prstGeom prst="rect">
            <a:avLst/>
          </a:prstGeom>
        </p:spPr>
        <p:txBody>
          <a:bodyPr vert="horz" lIns="91440" tIns="45720" rIns="91440" bIns="45720" rtlCol="0" anchor="t">
            <a:normAutofit/>
          </a:bodyPr>
          <a:lstStyle/>
          <a:p>
            <a:r>
              <a:rPr lang="en-US"/>
              <a:t>CLICK TO EDIT TITLE</a:t>
            </a:r>
          </a:p>
        </p:txBody>
      </p:sp>
      <p:sp>
        <p:nvSpPr>
          <p:cNvPr id="15" name="Rectangle 14">
            <a:extLst>
              <a:ext uri="{FF2B5EF4-FFF2-40B4-BE49-F238E27FC236}">
                <a16:creationId xmlns:a16="http://schemas.microsoft.com/office/drawing/2014/main" id="{FDDB4D39-9FA5-5C46-845E-A393FCAF090C}"/>
              </a:ext>
            </a:extLst>
          </p:cNvPr>
          <p:cNvSpPr/>
          <p:nvPr userDrawn="1"/>
        </p:nvSpPr>
        <p:spPr>
          <a:xfrm>
            <a:off x="381000" y="-36206"/>
            <a:ext cx="987552" cy="9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6" name="Rectangle 15">
            <a:extLst>
              <a:ext uri="{FF2B5EF4-FFF2-40B4-BE49-F238E27FC236}">
                <a16:creationId xmlns:a16="http://schemas.microsoft.com/office/drawing/2014/main" id="{7A51A58E-E2B6-4F4D-91A6-034B810B725B}"/>
              </a:ext>
            </a:extLst>
          </p:cNvPr>
          <p:cNvSpPr/>
          <p:nvPr userDrawn="1"/>
        </p:nvSpPr>
        <p:spPr>
          <a:xfrm>
            <a:off x="0" y="6172200"/>
            <a:ext cx="12192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Slide Number Placeholder 20">
            <a:extLst>
              <a:ext uri="{FF2B5EF4-FFF2-40B4-BE49-F238E27FC236}">
                <a16:creationId xmlns:a16="http://schemas.microsoft.com/office/drawing/2014/main" id="{A93BE12D-B4D3-5E43-9B6B-11CE556E3DC1}"/>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b="1">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383B7B7A-CDDA-7C44-B1B0-1F1E45567B3B}" type="slidenum">
              <a:rPr lang="en-US" smtClean="0"/>
              <a:pPr/>
              <a:t>‹#›</a:t>
            </a:fld>
            <a:endParaRPr lang="en-US"/>
          </a:p>
        </p:txBody>
      </p:sp>
      <p:pic>
        <p:nvPicPr>
          <p:cNvPr id="8" name="Picture 7" descr="Logo&#10;&#10;Description automatically generated">
            <a:extLst>
              <a:ext uri="{FF2B5EF4-FFF2-40B4-BE49-F238E27FC236}">
                <a16:creationId xmlns:a16="http://schemas.microsoft.com/office/drawing/2014/main" id="{5079F368-1518-0DA1-C2A3-B61875C71656}"/>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98853" y="6361099"/>
            <a:ext cx="474847" cy="376776"/>
          </a:xfrm>
          <a:prstGeom prst="rect">
            <a:avLst/>
          </a:prstGeom>
        </p:spPr>
      </p:pic>
    </p:spTree>
    <p:extLst>
      <p:ext uri="{BB962C8B-B14F-4D97-AF65-F5344CB8AC3E}">
        <p14:creationId xmlns:p14="http://schemas.microsoft.com/office/powerpoint/2010/main" val="57710999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Lst>
  <p:hf hdr="0" dt="0"/>
  <p:txStyles>
    <p:titleStyle>
      <a:lvl1pPr algn="l" defTabSz="914400" rtl="0" eaLnBrk="1" latinLnBrk="0" hangingPunct="1">
        <a:lnSpc>
          <a:spcPct val="90000"/>
        </a:lnSpc>
        <a:spcBef>
          <a:spcPct val="0"/>
        </a:spcBef>
        <a:buNone/>
        <a:defRPr sz="3600" b="1" kern="1200" cap="all" baseline="0">
          <a:solidFill>
            <a:srgbClr val="002060"/>
          </a:solidFill>
          <a:latin typeface="+mj-lt"/>
          <a:ea typeface="+mj-ea"/>
          <a:cs typeface="+mj-cs"/>
        </a:defRPr>
      </a:lvl1pPr>
    </p:titleStyle>
    <p:bodyStyle>
      <a:lvl1pPr marL="228600" indent="-228600" algn="l" defTabSz="914400" rtl="0" eaLnBrk="1" latinLnBrk="0" hangingPunct="1">
        <a:lnSpc>
          <a:spcPct val="120000"/>
        </a:lnSpc>
        <a:spcBef>
          <a:spcPts val="0"/>
        </a:spcBef>
        <a:spcAft>
          <a:spcPts val="500"/>
        </a:spcAft>
        <a:buClr>
          <a:schemeClr val="accent1"/>
        </a:buClr>
        <a:buSzPct val="110000"/>
        <a:buFont typeface="Arial" panose="020B0604020202020204" pitchFamily="34" charset="0"/>
        <a:buChar char="•"/>
        <a:defRPr sz="2400" kern="1200" baseline="0">
          <a:solidFill>
            <a:schemeClr val="tx1"/>
          </a:solidFill>
          <a:latin typeface="+mn-lt"/>
          <a:ea typeface="Open Sans" panose="020B0606030504020204" pitchFamily="34" charset="0"/>
          <a:cs typeface="Open Sans" panose="020B0606030504020204" pitchFamily="34" charset="0"/>
        </a:defRPr>
      </a:lvl1pPr>
      <a:lvl2pPr marL="777240" indent="-228600" algn="l" defTabSz="914400" rtl="0" eaLnBrk="1" latinLnBrk="0" hangingPunct="1">
        <a:lnSpc>
          <a:spcPct val="100000"/>
        </a:lnSpc>
        <a:spcBef>
          <a:spcPts val="500"/>
        </a:spcBef>
        <a:spcAft>
          <a:spcPts val="500"/>
        </a:spcAft>
        <a:buClr>
          <a:schemeClr val="accent1"/>
        </a:buClr>
        <a:buSzPct val="110000"/>
        <a:buFont typeface="Arial" panose="020B0604020202020204" pitchFamily="34" charset="0"/>
        <a:buChar char="•"/>
        <a:defRPr sz="2200" kern="1200">
          <a:solidFill>
            <a:schemeClr val="tx1"/>
          </a:solidFill>
          <a:latin typeface="+mn-lt"/>
          <a:ea typeface="Open Sans" panose="020B0606030504020204" pitchFamily="34" charset="0"/>
          <a:cs typeface="Open Sans" panose="020B0606030504020204" pitchFamily="34" charset="0"/>
        </a:defRPr>
      </a:lvl2pPr>
      <a:lvl3pPr marL="123444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2000" kern="1200">
          <a:solidFill>
            <a:schemeClr val="tx1"/>
          </a:solidFill>
          <a:latin typeface="+mn-lt"/>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hristopher.Woolard@education.ohio.gov"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mailto:vcirks@air.org" TargetMode="Externa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hyperlink" Target="https://innovateohio.gov/aistrategy/ohios-ai-in-education-coalition-ai-strateg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microsoft.com/office/2018/10/relationships/comments" Target="../comments/modernComment_7FFE55B2_EF2C6EB.xml"/><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8" Type="http://schemas.microsoft.com/office/2007/relationships/diagramDrawing" Target="../diagrams/drawing5.xml"/><Relationship Id="rId3" Type="http://schemas.microsoft.com/office/2018/10/relationships/comments" Target="../comments/modernComment_7FFE55B3_C4989A5C.xml"/><Relationship Id="rId7" Type="http://schemas.openxmlformats.org/officeDocument/2006/relationships/diagramColors" Target="../diagrams/colors5.xml"/><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s://innovateohio.gov/wps/wcm/connect/gov/7484d716-5c6f-47d2-a04a-7914e11bc44c/AI+In+Education+Strategy.pdf?MOD=AJPERES&amp;CONVERT_TO=url&amp;CACHEID=ROOTWORKSPACE.Z18_79GCH8013HMOA06A2E16IV2082-7484d716-5c6f-47d2-a04a-7914e11bc44c-pdaPrLS"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0.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s://codes.ohio.gov/ohio-revised-code/section-3301.24"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F695432-2EF3-1088-11F5-7289AC3A9CE5}"/>
              </a:ext>
            </a:extLst>
          </p:cNvPr>
          <p:cNvSpPr>
            <a:spLocks noGrp="1"/>
          </p:cNvSpPr>
          <p:nvPr>
            <p:ph type="body" sz="quarter" idx="17"/>
          </p:nvPr>
        </p:nvSpPr>
        <p:spPr/>
        <p:txBody>
          <a:bodyPr>
            <a:normAutofit fontScale="62500" lnSpcReduction="20000"/>
          </a:bodyPr>
          <a:lstStyle/>
          <a:p>
            <a:r>
              <a:rPr lang="en-US" dirty="0"/>
              <a:t>Chief Performance and Innovation Officer</a:t>
            </a:r>
          </a:p>
          <a:p>
            <a:r>
              <a:rPr lang="en-US" u="sng" dirty="0">
                <a:hlinkClick r:id="rId3"/>
              </a:rPr>
              <a:t>Christopher.Woolard@education.ohio.gov</a:t>
            </a:r>
            <a:r>
              <a:rPr lang="en-US" dirty="0"/>
              <a:t> </a:t>
            </a:r>
          </a:p>
          <a:p>
            <a:endParaRPr lang="en-US" dirty="0"/>
          </a:p>
        </p:txBody>
      </p:sp>
      <p:sp>
        <p:nvSpPr>
          <p:cNvPr id="5" name="Text Placeholder 4">
            <a:extLst>
              <a:ext uri="{FF2B5EF4-FFF2-40B4-BE49-F238E27FC236}">
                <a16:creationId xmlns:a16="http://schemas.microsoft.com/office/drawing/2014/main" id="{7D082E3D-F0AB-6E0C-E2F5-1B39F45C8C75}"/>
              </a:ext>
            </a:extLst>
          </p:cNvPr>
          <p:cNvSpPr>
            <a:spLocks noGrp="1"/>
          </p:cNvSpPr>
          <p:nvPr>
            <p:ph type="body" sz="quarter" idx="14"/>
          </p:nvPr>
        </p:nvSpPr>
        <p:spPr/>
        <p:txBody>
          <a:bodyPr/>
          <a:lstStyle/>
          <a:p>
            <a:r>
              <a:rPr lang="en-US" dirty="0"/>
              <a:t>Chris</a:t>
            </a:r>
          </a:p>
        </p:txBody>
      </p:sp>
      <p:sp>
        <p:nvSpPr>
          <p:cNvPr id="6" name="Text Placeholder 5">
            <a:extLst>
              <a:ext uri="{FF2B5EF4-FFF2-40B4-BE49-F238E27FC236}">
                <a16:creationId xmlns:a16="http://schemas.microsoft.com/office/drawing/2014/main" id="{DF72078C-9CE1-076B-1727-82F5208B8696}"/>
              </a:ext>
            </a:extLst>
          </p:cNvPr>
          <p:cNvSpPr>
            <a:spLocks noGrp="1"/>
          </p:cNvSpPr>
          <p:nvPr>
            <p:ph type="body" sz="quarter" idx="20"/>
          </p:nvPr>
        </p:nvSpPr>
        <p:spPr/>
        <p:txBody>
          <a:bodyPr/>
          <a:lstStyle/>
          <a:p>
            <a:r>
              <a:rPr lang="en-US" dirty="0"/>
              <a:t>Woolard</a:t>
            </a:r>
          </a:p>
        </p:txBody>
      </p:sp>
      <p:sp>
        <p:nvSpPr>
          <p:cNvPr id="8" name="Title 7">
            <a:extLst>
              <a:ext uri="{FF2B5EF4-FFF2-40B4-BE49-F238E27FC236}">
                <a16:creationId xmlns:a16="http://schemas.microsoft.com/office/drawing/2014/main" id="{E2C6A10F-1496-2971-936F-57071F32C55C}"/>
              </a:ext>
            </a:extLst>
          </p:cNvPr>
          <p:cNvSpPr>
            <a:spLocks noGrp="1"/>
          </p:cNvSpPr>
          <p:nvPr>
            <p:ph type="title"/>
          </p:nvPr>
        </p:nvSpPr>
        <p:spPr>
          <a:xfrm>
            <a:off x="386810" y="503033"/>
            <a:ext cx="10515600" cy="1581450"/>
          </a:xfrm>
        </p:spPr>
        <p:txBody>
          <a:bodyPr>
            <a:normAutofit fontScale="90000"/>
          </a:bodyPr>
          <a:lstStyle/>
          <a:p>
            <a:r>
              <a:rPr lang="en-US" sz="4000" dirty="0"/>
              <a:t>AI in Ohio: Supporting districts' implementation of required local AI Policy</a:t>
            </a:r>
          </a:p>
        </p:txBody>
      </p:sp>
      <p:sp>
        <p:nvSpPr>
          <p:cNvPr id="9" name="Footer Placeholder 8">
            <a:extLst>
              <a:ext uri="{FF2B5EF4-FFF2-40B4-BE49-F238E27FC236}">
                <a16:creationId xmlns:a16="http://schemas.microsoft.com/office/drawing/2014/main" id="{2A520DC4-5CAC-B483-744A-3E219393E82D}"/>
              </a:ext>
            </a:extLst>
          </p:cNvPr>
          <p:cNvSpPr>
            <a:spLocks noGrp="1"/>
          </p:cNvSpPr>
          <p:nvPr>
            <p:ph type="ftr" sz="quarter" idx="22"/>
          </p:nvPr>
        </p:nvSpPr>
        <p:spPr/>
        <p:txBody>
          <a:bodyPr/>
          <a:lstStyle/>
          <a:p>
            <a:r>
              <a:rPr lang="en-US"/>
              <a:t>      </a:t>
            </a:r>
          </a:p>
        </p:txBody>
      </p:sp>
      <p:pic>
        <p:nvPicPr>
          <p:cNvPr id="13" name="Picture 12">
            <a:extLst>
              <a:ext uri="{FF2B5EF4-FFF2-40B4-BE49-F238E27FC236}">
                <a16:creationId xmlns:a16="http://schemas.microsoft.com/office/drawing/2014/main" id="{1DC325DE-E83E-5A3C-552B-298D4F5B9503}"/>
              </a:ext>
            </a:extLst>
          </p:cNvPr>
          <p:cNvPicPr>
            <a:picLocks noChangeAspect="1"/>
          </p:cNvPicPr>
          <p:nvPr/>
        </p:nvPicPr>
        <p:blipFill>
          <a:blip r:embed="rId4"/>
          <a:stretch>
            <a:fillRect/>
          </a:stretch>
        </p:blipFill>
        <p:spPr>
          <a:xfrm>
            <a:off x="7382331" y="1664819"/>
            <a:ext cx="3370937" cy="4309551"/>
          </a:xfrm>
          <a:prstGeom prst="rect">
            <a:avLst/>
          </a:prstGeom>
        </p:spPr>
      </p:pic>
      <p:sp>
        <p:nvSpPr>
          <p:cNvPr id="2" name="Text Placeholder 4">
            <a:extLst>
              <a:ext uri="{FF2B5EF4-FFF2-40B4-BE49-F238E27FC236}">
                <a16:creationId xmlns:a16="http://schemas.microsoft.com/office/drawing/2014/main" id="{B6687F47-1D52-1FCA-3698-2B39DF752AB6}"/>
              </a:ext>
            </a:extLst>
          </p:cNvPr>
          <p:cNvSpPr txBox="1">
            <a:spLocks/>
          </p:cNvSpPr>
          <p:nvPr/>
        </p:nvSpPr>
        <p:spPr>
          <a:xfrm>
            <a:off x="404300" y="4700370"/>
            <a:ext cx="5240310" cy="479092"/>
          </a:xfrm>
          <a:prstGeom prst="rect">
            <a:avLst/>
          </a:prstGeom>
        </p:spPr>
        <p:txBody>
          <a:bodyPr vert="horz" lIns="91440" tIns="45720" rIns="91440" bIns="45720" rtlCol="0">
            <a:noAutofit/>
          </a:bodyPr>
          <a:lstStyle>
            <a:lvl1pPr marL="0" indent="0" algn="l" defTabSz="914400" rtl="0" eaLnBrk="1" latinLnBrk="0" hangingPunct="1">
              <a:lnSpc>
                <a:spcPct val="120000"/>
              </a:lnSpc>
              <a:spcBef>
                <a:spcPts val="0"/>
              </a:spcBef>
              <a:spcAft>
                <a:spcPts val="500"/>
              </a:spcAft>
              <a:buClr>
                <a:schemeClr val="accent1"/>
              </a:buClr>
              <a:buSzPct val="110000"/>
              <a:buFontTx/>
              <a:buNone/>
              <a:defRPr sz="2800" b="1" kern="1200" cap="all" baseline="0">
                <a:solidFill>
                  <a:srgbClr val="002060"/>
                </a:solidFill>
                <a:latin typeface="Source Sans Pro SemiBold" panose="020B0603030403020204" pitchFamily="34" charset="0"/>
                <a:ea typeface="Open Sans" panose="020B0606030504020204" pitchFamily="34" charset="0"/>
                <a:cs typeface="Open Sans" panose="020B0606030504020204" pitchFamily="34" charset="0"/>
              </a:defRPr>
            </a:lvl1pPr>
            <a:lvl2pPr marL="777240" indent="-228600" algn="l" defTabSz="914400" rtl="0" eaLnBrk="1" latinLnBrk="0" hangingPunct="1">
              <a:lnSpc>
                <a:spcPct val="100000"/>
              </a:lnSpc>
              <a:spcBef>
                <a:spcPts val="500"/>
              </a:spcBef>
              <a:spcAft>
                <a:spcPts val="500"/>
              </a:spcAft>
              <a:buClr>
                <a:schemeClr val="accent1"/>
              </a:buClr>
              <a:buSzPct val="110000"/>
              <a:buFont typeface="Arial" panose="020B0604020202020204" pitchFamily="34" charset="0"/>
              <a:buChar char="•"/>
              <a:defRPr sz="2200" kern="1200">
                <a:solidFill>
                  <a:schemeClr val="tx1"/>
                </a:solidFill>
                <a:latin typeface="+mn-lt"/>
                <a:ea typeface="Open Sans" panose="020B0606030504020204" pitchFamily="34" charset="0"/>
                <a:cs typeface="Open Sans" panose="020B0606030504020204" pitchFamily="34" charset="0"/>
              </a:defRPr>
            </a:lvl2pPr>
            <a:lvl3pPr marL="123444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2000" kern="1200">
                <a:solidFill>
                  <a:schemeClr val="tx1"/>
                </a:solidFill>
                <a:latin typeface="+mn-lt"/>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Cirks</a:t>
            </a:r>
          </a:p>
        </p:txBody>
      </p:sp>
      <p:sp>
        <p:nvSpPr>
          <p:cNvPr id="3" name="Text Placeholder 4">
            <a:extLst>
              <a:ext uri="{FF2B5EF4-FFF2-40B4-BE49-F238E27FC236}">
                <a16:creationId xmlns:a16="http://schemas.microsoft.com/office/drawing/2014/main" id="{43333BB7-EE67-F2F9-3E08-1BC539076256}"/>
              </a:ext>
            </a:extLst>
          </p:cNvPr>
          <p:cNvSpPr txBox="1">
            <a:spLocks/>
          </p:cNvSpPr>
          <p:nvPr/>
        </p:nvSpPr>
        <p:spPr>
          <a:xfrm>
            <a:off x="404300" y="4212066"/>
            <a:ext cx="5240310" cy="479092"/>
          </a:xfrm>
          <a:prstGeom prst="rect">
            <a:avLst/>
          </a:prstGeom>
        </p:spPr>
        <p:txBody>
          <a:bodyPr vert="horz" lIns="91440" tIns="45720" rIns="91440" bIns="45720" rtlCol="0">
            <a:noAutofit/>
          </a:bodyPr>
          <a:lstStyle>
            <a:lvl1pPr marL="0" indent="0" algn="l" defTabSz="914400" rtl="0" eaLnBrk="1" latinLnBrk="0" hangingPunct="1">
              <a:lnSpc>
                <a:spcPct val="120000"/>
              </a:lnSpc>
              <a:spcBef>
                <a:spcPts val="0"/>
              </a:spcBef>
              <a:spcAft>
                <a:spcPts val="500"/>
              </a:spcAft>
              <a:buClr>
                <a:schemeClr val="accent1"/>
              </a:buClr>
              <a:buSzPct val="110000"/>
              <a:buFontTx/>
              <a:buNone/>
              <a:defRPr sz="2800" b="1" kern="1200" cap="all" baseline="0">
                <a:solidFill>
                  <a:srgbClr val="002060"/>
                </a:solidFill>
                <a:latin typeface="Source Sans Pro SemiBold" panose="020B0603030403020204" pitchFamily="34" charset="0"/>
                <a:ea typeface="Open Sans" panose="020B0606030504020204" pitchFamily="34" charset="0"/>
                <a:cs typeface="Open Sans" panose="020B0606030504020204" pitchFamily="34" charset="0"/>
              </a:defRPr>
            </a:lvl1pPr>
            <a:lvl2pPr marL="777240" indent="-228600" algn="l" defTabSz="914400" rtl="0" eaLnBrk="1" latinLnBrk="0" hangingPunct="1">
              <a:lnSpc>
                <a:spcPct val="100000"/>
              </a:lnSpc>
              <a:spcBef>
                <a:spcPts val="500"/>
              </a:spcBef>
              <a:spcAft>
                <a:spcPts val="500"/>
              </a:spcAft>
              <a:buClr>
                <a:schemeClr val="accent1"/>
              </a:buClr>
              <a:buSzPct val="110000"/>
              <a:buFont typeface="Arial" panose="020B0604020202020204" pitchFamily="34" charset="0"/>
              <a:buChar char="•"/>
              <a:defRPr sz="2200" kern="1200">
                <a:solidFill>
                  <a:schemeClr val="tx1"/>
                </a:solidFill>
                <a:latin typeface="+mn-lt"/>
                <a:ea typeface="Open Sans" panose="020B0606030504020204" pitchFamily="34" charset="0"/>
                <a:cs typeface="Open Sans" panose="020B0606030504020204" pitchFamily="34" charset="0"/>
              </a:defRPr>
            </a:lvl2pPr>
            <a:lvl3pPr marL="123444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2000" kern="1200">
                <a:solidFill>
                  <a:schemeClr val="tx1"/>
                </a:solidFill>
                <a:latin typeface="+mn-lt"/>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Tori</a:t>
            </a:r>
          </a:p>
        </p:txBody>
      </p:sp>
      <p:sp>
        <p:nvSpPr>
          <p:cNvPr id="7" name="Text Placeholder 3">
            <a:extLst>
              <a:ext uri="{FF2B5EF4-FFF2-40B4-BE49-F238E27FC236}">
                <a16:creationId xmlns:a16="http://schemas.microsoft.com/office/drawing/2014/main" id="{860FC4C9-1712-D72F-8A72-399D335C4803}"/>
              </a:ext>
            </a:extLst>
          </p:cNvPr>
          <p:cNvSpPr txBox="1">
            <a:spLocks/>
          </p:cNvSpPr>
          <p:nvPr/>
        </p:nvSpPr>
        <p:spPr>
          <a:xfrm>
            <a:off x="386810" y="5188674"/>
            <a:ext cx="5240310" cy="624860"/>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120000"/>
              </a:lnSpc>
              <a:spcBef>
                <a:spcPts val="0"/>
              </a:spcBef>
              <a:spcAft>
                <a:spcPts val="500"/>
              </a:spcAft>
              <a:buClr>
                <a:schemeClr val="accent1"/>
              </a:buClr>
              <a:buSzPct val="110000"/>
              <a:buFont typeface="Arial" panose="020B0604020202020204" pitchFamily="34" charset="0"/>
              <a:buNone/>
              <a:defRPr sz="2000" kern="1200" baseline="0">
                <a:solidFill>
                  <a:schemeClr val="bg1">
                    <a:lumMod val="65000"/>
                  </a:schemeClr>
                </a:solidFill>
                <a:latin typeface="Source Sans Pro" panose="020B0503030403020204" pitchFamily="34" charset="0"/>
                <a:ea typeface="Source Serif Pro" panose="02040603050405020204" pitchFamily="18" charset="0"/>
                <a:cs typeface="Open Sans" panose="020B0606030504020204" pitchFamily="34" charset="0"/>
              </a:defRPr>
            </a:lvl1pPr>
            <a:lvl2pPr marL="777240" indent="-228600" algn="l" defTabSz="914400" rtl="0" eaLnBrk="1" latinLnBrk="0" hangingPunct="1">
              <a:lnSpc>
                <a:spcPct val="100000"/>
              </a:lnSpc>
              <a:spcBef>
                <a:spcPts val="500"/>
              </a:spcBef>
              <a:spcAft>
                <a:spcPts val="500"/>
              </a:spcAft>
              <a:buClr>
                <a:schemeClr val="accent1"/>
              </a:buClr>
              <a:buSzPct val="110000"/>
              <a:buFont typeface="Arial" panose="020B0604020202020204" pitchFamily="34" charset="0"/>
              <a:buChar char="•"/>
              <a:defRPr sz="2200" kern="1200">
                <a:solidFill>
                  <a:schemeClr val="tx1"/>
                </a:solidFill>
                <a:latin typeface="+mn-lt"/>
                <a:ea typeface="Open Sans" panose="020B0606030504020204" pitchFamily="34" charset="0"/>
                <a:cs typeface="Open Sans" panose="020B0606030504020204" pitchFamily="34" charset="0"/>
              </a:defRPr>
            </a:lvl2pPr>
            <a:lvl3pPr marL="123444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2000" kern="1200">
                <a:solidFill>
                  <a:schemeClr val="tx1"/>
                </a:solidFill>
                <a:latin typeface="+mn-lt"/>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Director, Midwest Comprehensive Center</a:t>
            </a:r>
          </a:p>
          <a:p>
            <a:r>
              <a:rPr lang="en-US" dirty="0">
                <a:hlinkClick r:id="rId5"/>
              </a:rPr>
              <a:t>vcirks@air.org</a:t>
            </a:r>
            <a:r>
              <a:rPr lang="en-US" dirty="0"/>
              <a:t> </a:t>
            </a:r>
          </a:p>
        </p:txBody>
      </p:sp>
    </p:spTree>
    <p:extLst>
      <p:ext uri="{BB962C8B-B14F-4D97-AF65-F5344CB8AC3E}">
        <p14:creationId xmlns:p14="http://schemas.microsoft.com/office/powerpoint/2010/main" val="1234678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83169-BE13-231D-AFF6-27ACAD29D76E}"/>
              </a:ext>
            </a:extLst>
          </p:cNvPr>
          <p:cNvSpPr>
            <a:spLocks noGrp="1"/>
          </p:cNvSpPr>
          <p:nvPr>
            <p:ph type="title"/>
          </p:nvPr>
        </p:nvSpPr>
        <p:spPr/>
        <p:txBody>
          <a:bodyPr>
            <a:normAutofit/>
          </a:bodyPr>
          <a:lstStyle/>
          <a:p>
            <a:r>
              <a:rPr lang="en-US" sz="4000" dirty="0">
                <a:solidFill>
                  <a:srgbClr val="0E3F75"/>
                </a:solidFill>
              </a:rPr>
              <a:t>Additional Considerations</a:t>
            </a:r>
          </a:p>
        </p:txBody>
      </p:sp>
      <p:sp>
        <p:nvSpPr>
          <p:cNvPr id="6" name="Content Placeholder 5">
            <a:extLst>
              <a:ext uri="{FF2B5EF4-FFF2-40B4-BE49-F238E27FC236}">
                <a16:creationId xmlns:a16="http://schemas.microsoft.com/office/drawing/2014/main" id="{BE4F6DEF-6F0C-E0D2-CF9D-FFEC20FDD17C}"/>
              </a:ext>
            </a:extLst>
          </p:cNvPr>
          <p:cNvSpPr>
            <a:spLocks noGrp="1"/>
          </p:cNvSpPr>
          <p:nvPr>
            <p:ph sz="half" idx="1"/>
          </p:nvPr>
        </p:nvSpPr>
        <p:spPr>
          <a:xfrm>
            <a:off x="381000" y="1528997"/>
            <a:ext cx="5439032" cy="4721901"/>
          </a:xfrm>
        </p:spPr>
        <p:txBody>
          <a:bodyPr>
            <a:normAutofit/>
          </a:bodyPr>
          <a:lstStyle/>
          <a:p>
            <a:r>
              <a:rPr lang="en-US" sz="2800" b="1"/>
              <a:t>Non-consensual intimate imagery (NCII)</a:t>
            </a:r>
          </a:p>
          <a:p>
            <a:pPr lvl="1">
              <a:spcAft>
                <a:spcPts val="2400"/>
              </a:spcAft>
            </a:pPr>
            <a:r>
              <a:rPr lang="en-US" sz="2400"/>
              <a:t>NCII-related issues, digital wellness, and cyberbullying</a:t>
            </a:r>
          </a:p>
          <a:p>
            <a:r>
              <a:rPr lang="en-US" sz="2800" b="1"/>
              <a:t>Policy implementation and review</a:t>
            </a:r>
          </a:p>
          <a:p>
            <a:pPr lvl="1"/>
            <a:r>
              <a:rPr lang="en-US" sz="2400"/>
              <a:t>Planning for success and sustainability</a:t>
            </a:r>
          </a:p>
        </p:txBody>
      </p:sp>
      <p:pic>
        <p:nvPicPr>
          <p:cNvPr id="4" name="Content Placeholder 3" descr="A group of people sitting at tables in a meeting&#10;&#10;AI-generated content may be incorrect.">
            <a:extLst>
              <a:ext uri="{FF2B5EF4-FFF2-40B4-BE49-F238E27FC236}">
                <a16:creationId xmlns:a16="http://schemas.microsoft.com/office/drawing/2014/main" id="{EA08F2AE-0A42-ED28-3661-F7E8634D012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96000" y="1690688"/>
            <a:ext cx="5715000" cy="3778086"/>
          </a:xfrm>
          <a:prstGeom prst="rect">
            <a:avLst/>
          </a:prstGeom>
          <a:solidFill>
            <a:srgbClr val="FFFFFF">
              <a:shade val="85000"/>
            </a:srgbClr>
          </a:solidFill>
          <a:ln w="88900" cap="sq">
            <a:solidFill>
              <a:schemeClr val="accent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B1E82085-4B81-261D-5155-7FA3EA5E2030}"/>
              </a:ext>
            </a:extLst>
          </p:cNvPr>
          <p:cNvSpPr txBox="1"/>
          <p:nvPr/>
        </p:nvSpPr>
        <p:spPr>
          <a:xfrm>
            <a:off x="6508541" y="5674035"/>
            <a:ext cx="5118517" cy="477054"/>
          </a:xfrm>
          <a:prstGeom prst="rect">
            <a:avLst/>
          </a:prstGeom>
          <a:solidFill>
            <a:schemeClr val="accent5">
              <a:lumMod val="20000"/>
              <a:lumOff val="80000"/>
            </a:schemeClr>
          </a:solidFill>
          <a:ln w="12700">
            <a:solidFill>
              <a:schemeClr val="tx2"/>
            </a:solidFill>
          </a:ln>
        </p:spPr>
        <p:txBody>
          <a:bodyPr wrap="square" rtlCol="0">
            <a:spAutoFit/>
          </a:bodyPr>
          <a:lstStyle/>
          <a:p>
            <a:pPr algn="ctr"/>
            <a:r>
              <a:rPr lang="en-US" sz="1400" b="1"/>
              <a:t>Ohio’s AI in Education Coalition Kick-off Meeting in May of 2024</a:t>
            </a:r>
            <a:br>
              <a:rPr lang="en-US" sz="1400" b="1"/>
            </a:br>
            <a:r>
              <a:rPr lang="en-US" sz="1100" i="1"/>
              <a:t>Image courtesy of the </a:t>
            </a:r>
            <a:r>
              <a:rPr lang="en-US" sz="1100" i="1">
                <a:hlinkClick r:id="rId4"/>
              </a:rPr>
              <a:t>AI in Education Strategy report</a:t>
            </a:r>
            <a:endParaRPr lang="en-US" sz="1400" i="1"/>
          </a:p>
        </p:txBody>
      </p:sp>
    </p:spTree>
    <p:extLst>
      <p:ext uri="{BB962C8B-B14F-4D97-AF65-F5344CB8AC3E}">
        <p14:creationId xmlns:p14="http://schemas.microsoft.com/office/powerpoint/2010/main" val="2869685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29327-5076-803E-4D9C-263AE3CFA8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7AE1B-2B2D-A7B5-FDC8-822F7476A27B}"/>
              </a:ext>
            </a:extLst>
          </p:cNvPr>
          <p:cNvSpPr>
            <a:spLocks noGrp="1"/>
          </p:cNvSpPr>
          <p:nvPr>
            <p:ph type="title"/>
          </p:nvPr>
        </p:nvSpPr>
        <p:spPr/>
        <p:txBody>
          <a:bodyPr anchor="t">
            <a:normAutofit/>
          </a:bodyPr>
          <a:lstStyle/>
          <a:p>
            <a:r>
              <a:rPr lang="en-US" sz="4000" dirty="0"/>
              <a:t>AI Model Policy: Supporting Resources</a:t>
            </a:r>
          </a:p>
        </p:txBody>
      </p:sp>
      <p:sp>
        <p:nvSpPr>
          <p:cNvPr id="8" name="Content Placeholder 7">
            <a:extLst>
              <a:ext uri="{FF2B5EF4-FFF2-40B4-BE49-F238E27FC236}">
                <a16:creationId xmlns:a16="http://schemas.microsoft.com/office/drawing/2014/main" id="{0C238053-3CA0-C0DE-CE1D-B1A9733F2BBB}"/>
              </a:ext>
            </a:extLst>
          </p:cNvPr>
          <p:cNvSpPr>
            <a:spLocks noGrp="1"/>
          </p:cNvSpPr>
          <p:nvPr>
            <p:ph idx="1"/>
          </p:nvPr>
        </p:nvSpPr>
        <p:spPr>
          <a:xfrm>
            <a:off x="381000" y="1825625"/>
            <a:ext cx="6464968" cy="4125470"/>
          </a:xfrm>
        </p:spPr>
        <p:txBody>
          <a:bodyPr>
            <a:normAutofit/>
          </a:bodyPr>
          <a:lstStyle/>
          <a:p>
            <a:r>
              <a:rPr lang="en-US" sz="2800"/>
              <a:t>Special Education</a:t>
            </a:r>
          </a:p>
          <a:p>
            <a:r>
              <a:rPr lang="en-US" sz="2800"/>
              <a:t>Federal Funding</a:t>
            </a:r>
          </a:p>
          <a:p>
            <a:r>
              <a:rPr lang="en-US" sz="2800"/>
              <a:t>Integration with content areas</a:t>
            </a:r>
          </a:p>
          <a:p>
            <a:r>
              <a:rPr lang="en-US" sz="2800"/>
              <a:t>Student AI Usage Model </a:t>
            </a:r>
          </a:p>
          <a:p>
            <a:r>
              <a:rPr lang="en-US" sz="2800"/>
              <a:t>Intel Partnership</a:t>
            </a:r>
          </a:p>
        </p:txBody>
      </p:sp>
      <p:pic>
        <p:nvPicPr>
          <p:cNvPr id="5" name="Picture 4">
            <a:extLst>
              <a:ext uri="{FF2B5EF4-FFF2-40B4-BE49-F238E27FC236}">
                <a16:creationId xmlns:a16="http://schemas.microsoft.com/office/drawing/2014/main" id="{CEF61A83-3A65-4FC6-6417-42F95C808267}"/>
              </a:ext>
            </a:extLst>
          </p:cNvPr>
          <p:cNvPicPr>
            <a:picLocks noChangeAspect="1"/>
          </p:cNvPicPr>
          <p:nvPr/>
        </p:nvPicPr>
        <p:blipFill>
          <a:blip r:embed="rId3">
            <a:extLst>
              <a:ext uri="{28A0092B-C50C-407E-A947-70E740481C1C}">
                <a14:useLocalDpi xmlns:a14="http://schemas.microsoft.com/office/drawing/2010/main" val="0"/>
              </a:ext>
            </a:extLst>
          </a:blip>
          <a:srcRect l="10103" t="1885" r="10017" b="21068"/>
          <a:stretch>
            <a:fillRect/>
          </a:stretch>
        </p:blipFill>
        <p:spPr>
          <a:xfrm>
            <a:off x="7243011" y="1515979"/>
            <a:ext cx="3741822" cy="3609126"/>
          </a:xfrm>
          <a:prstGeom prst="rect">
            <a:avLst/>
          </a:prstGeom>
          <a:ln w="57150">
            <a:solidFill>
              <a:srgbClr val="0E3F75"/>
            </a:solidFill>
          </a:ln>
        </p:spPr>
      </p:pic>
      <p:sp>
        <p:nvSpPr>
          <p:cNvPr id="6" name="Content Placeholder 4">
            <a:extLst>
              <a:ext uri="{FF2B5EF4-FFF2-40B4-BE49-F238E27FC236}">
                <a16:creationId xmlns:a16="http://schemas.microsoft.com/office/drawing/2014/main" id="{76806EEB-A9A7-BFA5-6ECB-C532890226AE}"/>
              </a:ext>
            </a:extLst>
          </p:cNvPr>
          <p:cNvSpPr txBox="1">
            <a:spLocks/>
          </p:cNvSpPr>
          <p:nvPr/>
        </p:nvSpPr>
        <p:spPr>
          <a:xfrm>
            <a:off x="6713408" y="5173233"/>
            <a:ext cx="4797014" cy="462579"/>
          </a:xfrm>
          <a:prstGeom prst="rect">
            <a:avLst/>
          </a:prstGeom>
        </p:spPr>
        <p:txBody>
          <a:bodyPr>
            <a:normAutofit/>
          </a:bodyPr>
          <a:lstStyle>
            <a:lvl1pPr marL="228600" indent="-228600" algn="l" defTabSz="914400" rtl="0" eaLnBrk="1" latinLnBrk="0" hangingPunct="1">
              <a:lnSpc>
                <a:spcPct val="120000"/>
              </a:lnSpc>
              <a:spcBef>
                <a:spcPts val="0"/>
              </a:spcBef>
              <a:spcAft>
                <a:spcPts val="500"/>
              </a:spcAft>
              <a:buClr>
                <a:schemeClr val="accent1"/>
              </a:buClr>
              <a:buSzPct val="110000"/>
              <a:buFont typeface="Arial" panose="020B0604020202020204" pitchFamily="34" charset="0"/>
              <a:buChar char="•"/>
              <a:defRPr sz="2400" kern="1200" baseline="0">
                <a:solidFill>
                  <a:schemeClr val="tx1"/>
                </a:solidFill>
                <a:latin typeface="+mn-lt"/>
                <a:ea typeface="Open Sans" panose="020B0606030504020204" pitchFamily="34" charset="0"/>
                <a:cs typeface="Open Sans" panose="020B0606030504020204" pitchFamily="34" charset="0"/>
              </a:defRPr>
            </a:lvl1pPr>
            <a:lvl2pPr marL="777240" indent="-228600" algn="l" defTabSz="914400" rtl="0" eaLnBrk="1" latinLnBrk="0" hangingPunct="1">
              <a:lnSpc>
                <a:spcPct val="100000"/>
              </a:lnSpc>
              <a:spcBef>
                <a:spcPts val="500"/>
              </a:spcBef>
              <a:spcAft>
                <a:spcPts val="500"/>
              </a:spcAft>
              <a:buClr>
                <a:schemeClr val="accent1"/>
              </a:buClr>
              <a:buSzPct val="110000"/>
              <a:buFont typeface="Arial" panose="020B0604020202020204" pitchFamily="34" charset="0"/>
              <a:buChar char="•"/>
              <a:defRPr sz="2200" kern="1200">
                <a:solidFill>
                  <a:schemeClr val="tx1"/>
                </a:solidFill>
                <a:latin typeface="+mn-lt"/>
                <a:ea typeface="Open Sans" panose="020B0606030504020204" pitchFamily="34" charset="0"/>
                <a:cs typeface="Open Sans" panose="020B0606030504020204" pitchFamily="34" charset="0"/>
              </a:defRPr>
            </a:lvl2pPr>
            <a:lvl3pPr marL="123444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2000" kern="1200">
                <a:solidFill>
                  <a:schemeClr val="tx1"/>
                </a:solidFill>
                <a:latin typeface="+mn-lt"/>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spcAft>
                <a:spcPts val="500"/>
              </a:spcAft>
              <a:buClr>
                <a:schemeClr val="accent1"/>
              </a:buClr>
              <a:buSzPct val="110000"/>
              <a:buFont typeface="Arial" panose="020B0604020202020204" pitchFamily="34" charset="0"/>
              <a:buChar char="•"/>
              <a:defRPr sz="180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a:solidFill>
                  <a:srgbClr val="002060"/>
                </a:solidFill>
              </a:rPr>
              <a:t>Scan QR code to access additional resources.</a:t>
            </a:r>
          </a:p>
        </p:txBody>
      </p:sp>
    </p:spTree>
    <p:extLst>
      <p:ext uri="{BB962C8B-B14F-4D97-AF65-F5344CB8AC3E}">
        <p14:creationId xmlns:p14="http://schemas.microsoft.com/office/powerpoint/2010/main" val="2114268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6BA7D-4391-9716-893A-63AFA9BDB8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0E853E-D35F-AA3F-EC16-6D99EAA12D75}"/>
              </a:ext>
            </a:extLst>
          </p:cNvPr>
          <p:cNvSpPr>
            <a:spLocks noGrp="1"/>
          </p:cNvSpPr>
          <p:nvPr>
            <p:ph type="title"/>
          </p:nvPr>
        </p:nvSpPr>
        <p:spPr/>
        <p:txBody>
          <a:bodyPr/>
          <a:lstStyle/>
          <a:p>
            <a:r>
              <a:rPr lang="en-US" dirty="0"/>
              <a:t>Federal Supports</a:t>
            </a:r>
          </a:p>
        </p:txBody>
      </p:sp>
      <p:sp>
        <p:nvSpPr>
          <p:cNvPr id="3" name="Text Placeholder 2">
            <a:extLst>
              <a:ext uri="{FF2B5EF4-FFF2-40B4-BE49-F238E27FC236}">
                <a16:creationId xmlns:a16="http://schemas.microsoft.com/office/drawing/2014/main" id="{D8000057-40AB-1F29-036C-E7DF2269066F}"/>
              </a:ext>
            </a:extLst>
          </p:cNvPr>
          <p:cNvSpPr>
            <a:spLocks noGrp="1"/>
          </p:cNvSpPr>
          <p:nvPr>
            <p:ph type="body" idx="1"/>
          </p:nvPr>
        </p:nvSpPr>
        <p:spPr>
          <a:xfrm>
            <a:off x="381000" y="2230132"/>
            <a:ext cx="9107774" cy="4276994"/>
          </a:xfrm>
        </p:spPr>
        <p:txBody>
          <a:bodyPr/>
          <a:lstStyle/>
          <a:p>
            <a:pPr marL="342900" indent="-342900">
              <a:buFont typeface="Arial" panose="020B0604020202020204" pitchFamily="34" charset="0"/>
              <a:buChar char="•"/>
            </a:pPr>
            <a:r>
              <a:rPr lang="en-US" dirty="0"/>
              <a:t>Waiver (funding flexibilities)</a:t>
            </a:r>
          </a:p>
          <a:p>
            <a:pPr marL="342900" indent="-342900">
              <a:buFont typeface="Arial" panose="020B0604020202020204" pitchFamily="34" charset="0"/>
              <a:buChar char="•"/>
            </a:pPr>
            <a:r>
              <a:rPr lang="en-US" dirty="0"/>
              <a:t>Title II state activities</a:t>
            </a:r>
          </a:p>
          <a:p>
            <a:pPr marL="342900" indent="-342900">
              <a:buFont typeface="Arial" panose="020B0604020202020204" pitchFamily="34" charset="0"/>
              <a:buChar char="•"/>
            </a:pPr>
            <a:r>
              <a:rPr lang="en-US" dirty="0"/>
              <a:t>Midwest Comprehensive Center support</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565561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A5AB4-732C-659B-BEDD-1FA4023EAB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439091-B793-75BB-5187-78AB345724AF}"/>
              </a:ext>
            </a:extLst>
          </p:cNvPr>
          <p:cNvSpPr>
            <a:spLocks noGrp="1"/>
          </p:cNvSpPr>
          <p:nvPr>
            <p:ph type="title"/>
          </p:nvPr>
        </p:nvSpPr>
        <p:spPr/>
        <p:txBody>
          <a:bodyPr vert="horz" lIns="91440" tIns="45720" rIns="91440" bIns="45720" rtlCol="0" anchor="t">
            <a:noAutofit/>
          </a:bodyPr>
          <a:lstStyle/>
          <a:p>
            <a:r>
              <a:rPr lang="en-US" sz="4000" b="1" kern="1200" cap="all" baseline="0" dirty="0">
                <a:latin typeface="Source Sans Pro SemiBold" panose="020B0603030403020204" pitchFamily="34" charset="0"/>
                <a:ea typeface="+mj-ea"/>
                <a:cs typeface="+mj-cs"/>
              </a:rPr>
              <a:t>Midwest Comprehensive Center Support </a:t>
            </a:r>
          </a:p>
        </p:txBody>
      </p:sp>
      <p:graphicFrame>
        <p:nvGraphicFramePr>
          <p:cNvPr id="17" name="Content Placeholder 16">
            <a:extLst>
              <a:ext uri="{FF2B5EF4-FFF2-40B4-BE49-F238E27FC236}">
                <a16:creationId xmlns:a16="http://schemas.microsoft.com/office/drawing/2014/main" id="{23C85734-E2AF-F792-EDFD-6F3D980EA255}"/>
              </a:ext>
            </a:extLst>
          </p:cNvPr>
          <p:cNvGraphicFramePr>
            <a:graphicFrameLocks noGrp="1"/>
          </p:cNvGraphicFramePr>
          <p:nvPr>
            <p:ph idx="1"/>
          </p:nvPr>
        </p:nvGraphicFramePr>
        <p:xfrm>
          <a:off x="381000" y="1825625"/>
          <a:ext cx="10515600" cy="41259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Slide Number Placeholder 4">
            <a:extLst>
              <a:ext uri="{FF2B5EF4-FFF2-40B4-BE49-F238E27FC236}">
                <a16:creationId xmlns:a16="http://schemas.microsoft.com/office/drawing/2014/main" id="{0500376A-CB48-65BF-8EDE-DCC0C3513AED}"/>
              </a:ext>
            </a:extLst>
          </p:cNvPr>
          <p:cNvSpPr>
            <a:spLocks noGrp="1"/>
          </p:cNvSpPr>
          <p:nvPr>
            <p:ph type="sldNum" sz="quarter" idx="11"/>
          </p:nvPr>
        </p:nvSpPr>
        <p:spPr/>
        <p:txBody>
          <a:bodyPr/>
          <a:lstStyle/>
          <a:p>
            <a:pPr>
              <a:spcAft>
                <a:spcPts val="600"/>
              </a:spcAft>
            </a:pPr>
            <a:fld id="{383B7B7A-CDDA-7C44-B1B0-1F1E45567B3B}" type="slidenum">
              <a:rPr lang="en-US" smtClean="0"/>
              <a:pPr>
                <a:spcAft>
                  <a:spcPts val="600"/>
                </a:spcAft>
              </a:pPr>
              <a:t>13</a:t>
            </a:fld>
            <a:endParaRPr lang="en-US"/>
          </a:p>
        </p:txBody>
      </p:sp>
      <p:graphicFrame>
        <p:nvGraphicFramePr>
          <p:cNvPr id="13" name="Diagram 12">
            <a:extLst>
              <a:ext uri="{FF2B5EF4-FFF2-40B4-BE49-F238E27FC236}">
                <a16:creationId xmlns:a16="http://schemas.microsoft.com/office/drawing/2014/main" id="{3F3A6AF0-FF7B-5E23-1E95-17FEF886B163}"/>
              </a:ext>
            </a:extLst>
          </p:cNvPr>
          <p:cNvGraphicFramePr/>
          <p:nvPr/>
        </p:nvGraphicFramePr>
        <p:xfrm>
          <a:off x="4351421" y="7368589"/>
          <a:ext cx="10896412" cy="401854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50791659"/>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A5B3C-C268-9571-F68F-F176B5271A74}"/>
              </a:ext>
            </a:extLst>
          </p:cNvPr>
          <p:cNvSpPr>
            <a:spLocks noGrp="1"/>
          </p:cNvSpPr>
          <p:nvPr>
            <p:ph type="title"/>
          </p:nvPr>
        </p:nvSpPr>
        <p:spPr/>
        <p:txBody>
          <a:bodyPr>
            <a:normAutofit/>
          </a:bodyPr>
          <a:lstStyle/>
          <a:p>
            <a:r>
              <a:rPr lang="en-US" sz="4000" dirty="0"/>
              <a:t>Key topics and early learnings</a:t>
            </a:r>
          </a:p>
        </p:txBody>
      </p:sp>
      <p:graphicFrame>
        <p:nvGraphicFramePr>
          <p:cNvPr id="15" name="Content Placeholder 14">
            <a:extLst>
              <a:ext uri="{FF2B5EF4-FFF2-40B4-BE49-F238E27FC236}">
                <a16:creationId xmlns:a16="http://schemas.microsoft.com/office/drawing/2014/main" id="{B232E98C-164E-6091-2331-E9CCAA4F8761}"/>
              </a:ext>
            </a:extLst>
          </p:cNvPr>
          <p:cNvGraphicFramePr>
            <a:graphicFrameLocks noGrp="1"/>
          </p:cNvGraphicFramePr>
          <p:nvPr>
            <p:ph idx="1"/>
          </p:nvPr>
        </p:nvGraphicFramePr>
        <p:xfrm>
          <a:off x="381000" y="1825625"/>
          <a:ext cx="10515600" cy="41259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C64C4717-01C7-A279-C135-3C3C29271129}"/>
              </a:ext>
            </a:extLst>
          </p:cNvPr>
          <p:cNvSpPr>
            <a:spLocks noGrp="1"/>
          </p:cNvSpPr>
          <p:nvPr>
            <p:ph type="sldNum" sz="quarter" idx="11"/>
          </p:nvPr>
        </p:nvSpPr>
        <p:spPr/>
        <p:txBody>
          <a:bodyPr/>
          <a:lstStyle/>
          <a:p>
            <a:fld id="{383B7B7A-CDDA-7C44-B1B0-1F1E45567B3B}" type="slidenum">
              <a:rPr lang="en-US" smtClean="0"/>
              <a:pPr/>
              <a:t>14</a:t>
            </a:fld>
            <a:endParaRPr lang="en-US"/>
          </a:p>
        </p:txBody>
      </p:sp>
    </p:spTree>
    <p:extLst>
      <p:ext uri="{BB962C8B-B14F-4D97-AF65-F5344CB8AC3E}">
        <p14:creationId xmlns:p14="http://schemas.microsoft.com/office/powerpoint/2010/main" val="3298335324"/>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497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2976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57A1A-7F18-69A6-1CFA-A3A2A8729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A802F9-AC8D-8423-394E-7517B0F82039}"/>
              </a:ext>
            </a:extLst>
          </p:cNvPr>
          <p:cNvSpPr>
            <a:spLocks noGrp="1"/>
          </p:cNvSpPr>
          <p:nvPr>
            <p:ph type="title"/>
          </p:nvPr>
        </p:nvSpPr>
        <p:spPr/>
        <p:txBody>
          <a:bodyPr>
            <a:normAutofit/>
          </a:bodyPr>
          <a:lstStyle/>
          <a:p>
            <a:r>
              <a:rPr lang="en-US" sz="4000" dirty="0"/>
              <a:t>Problem Statement</a:t>
            </a:r>
          </a:p>
        </p:txBody>
      </p:sp>
      <p:sp>
        <p:nvSpPr>
          <p:cNvPr id="3" name="Content Placeholder 2">
            <a:extLst>
              <a:ext uri="{FF2B5EF4-FFF2-40B4-BE49-F238E27FC236}">
                <a16:creationId xmlns:a16="http://schemas.microsoft.com/office/drawing/2014/main" id="{EC77D9DE-7C21-B413-E5E1-A3E08584F310}"/>
              </a:ext>
            </a:extLst>
          </p:cNvPr>
          <p:cNvSpPr>
            <a:spLocks noGrp="1"/>
          </p:cNvSpPr>
          <p:nvPr>
            <p:ph idx="1"/>
          </p:nvPr>
        </p:nvSpPr>
        <p:spPr>
          <a:xfrm>
            <a:off x="381000" y="2174487"/>
            <a:ext cx="10515600" cy="3776607"/>
          </a:xfrm>
        </p:spPr>
        <p:txBody>
          <a:bodyPr>
            <a:normAutofit/>
          </a:bodyPr>
          <a:lstStyle/>
          <a:p>
            <a:pPr marL="0" indent="0" algn="ctr">
              <a:buNone/>
            </a:pPr>
            <a:r>
              <a:rPr lang="en-US" sz="2800" dirty="0"/>
              <a:t>As innovation emerges and accelerates, Ohio must be strategic and forward thinking in supporting schools with a focus on preparing students for success.</a:t>
            </a:r>
          </a:p>
        </p:txBody>
      </p:sp>
    </p:spTree>
    <p:extLst>
      <p:ext uri="{BB962C8B-B14F-4D97-AF65-F5344CB8AC3E}">
        <p14:creationId xmlns:p14="http://schemas.microsoft.com/office/powerpoint/2010/main" val="2800738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03A0C-2ADB-CC1C-2CBE-3E1BC00FFF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B72658-3936-6645-5349-5FD715DD9358}"/>
              </a:ext>
            </a:extLst>
          </p:cNvPr>
          <p:cNvSpPr>
            <a:spLocks noGrp="1"/>
          </p:cNvSpPr>
          <p:nvPr>
            <p:ph type="title"/>
          </p:nvPr>
        </p:nvSpPr>
        <p:spPr/>
        <p:txBody>
          <a:bodyPr>
            <a:normAutofit/>
          </a:bodyPr>
          <a:lstStyle/>
          <a:p>
            <a:r>
              <a:rPr lang="en-US" sz="4000" dirty="0"/>
              <a:t>Timeline</a:t>
            </a:r>
            <a:br>
              <a:rPr lang="en-US" dirty="0"/>
            </a:br>
            <a:endParaRPr lang="en-US" dirty="0"/>
          </a:p>
        </p:txBody>
      </p:sp>
      <p:graphicFrame>
        <p:nvGraphicFramePr>
          <p:cNvPr id="3" name="Content Placeholder 2">
            <a:extLst>
              <a:ext uri="{FF2B5EF4-FFF2-40B4-BE49-F238E27FC236}">
                <a16:creationId xmlns:a16="http://schemas.microsoft.com/office/drawing/2014/main" id="{B69928DE-CF14-DDB5-374B-3C3231FE52C9}"/>
              </a:ext>
            </a:extLst>
          </p:cNvPr>
          <p:cNvGraphicFramePr>
            <a:graphicFrameLocks noGrp="1"/>
          </p:cNvGraphicFramePr>
          <p:nvPr>
            <p:ph idx="1"/>
            <p:extLst>
              <p:ext uri="{D42A27DB-BD31-4B8C-83A1-F6EECF244321}">
                <p14:modId xmlns:p14="http://schemas.microsoft.com/office/powerpoint/2010/main" val="2809129517"/>
              </p:ext>
            </p:extLst>
          </p:nvPr>
        </p:nvGraphicFramePr>
        <p:xfrm>
          <a:off x="712304" y="1216025"/>
          <a:ext cx="10515600" cy="4125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1643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4FBA9-B791-D327-6890-F730C1C7B89C}"/>
              </a:ext>
            </a:extLst>
          </p:cNvPr>
          <p:cNvSpPr>
            <a:spLocks noGrp="1"/>
          </p:cNvSpPr>
          <p:nvPr>
            <p:ph type="title"/>
          </p:nvPr>
        </p:nvSpPr>
        <p:spPr>
          <a:xfrm>
            <a:off x="381000" y="559088"/>
            <a:ext cx="6329516" cy="982861"/>
          </a:xfrm>
        </p:spPr>
        <p:txBody>
          <a:bodyPr>
            <a:noAutofit/>
          </a:bodyPr>
          <a:lstStyle/>
          <a:p>
            <a:r>
              <a:rPr lang="en-US" sz="4000" dirty="0"/>
              <a:t>Ohio’s AI In Education Coalition</a:t>
            </a:r>
            <a:endParaRPr lang="en-US" dirty="0"/>
          </a:p>
        </p:txBody>
      </p:sp>
      <p:sp>
        <p:nvSpPr>
          <p:cNvPr id="3" name="Text Placeholder 2">
            <a:extLst>
              <a:ext uri="{FF2B5EF4-FFF2-40B4-BE49-F238E27FC236}">
                <a16:creationId xmlns:a16="http://schemas.microsoft.com/office/drawing/2014/main" id="{73DC260B-7E62-C642-4D78-C4860EE71EB1}"/>
              </a:ext>
            </a:extLst>
          </p:cNvPr>
          <p:cNvSpPr>
            <a:spLocks noGrp="1"/>
          </p:cNvSpPr>
          <p:nvPr>
            <p:ph type="body" sz="quarter" idx="12"/>
          </p:nvPr>
        </p:nvSpPr>
        <p:spPr>
          <a:xfrm>
            <a:off x="1064302" y="1963271"/>
            <a:ext cx="5470969" cy="3732679"/>
          </a:xfrm>
        </p:spPr>
        <p:txBody>
          <a:bodyPr vert="horz" lIns="91440" tIns="45720" rIns="91440" bIns="45720" rtlCol="0" anchor="t">
            <a:normAutofit fontScale="92500" lnSpcReduction="10000"/>
          </a:bodyPr>
          <a:lstStyle/>
          <a:p>
            <a:pPr marL="0" indent="0">
              <a:buClr>
                <a:srgbClr val="C12637"/>
              </a:buClr>
              <a:buNone/>
            </a:pPr>
            <a:r>
              <a:rPr lang="en-US" sz="2800"/>
              <a:t>AI is a transformative force in education, with a large impact on Ohio’s Workforce.</a:t>
            </a:r>
          </a:p>
          <a:p>
            <a:pPr marL="0" indent="0">
              <a:buClr>
                <a:srgbClr val="C12637"/>
              </a:buClr>
              <a:buNone/>
            </a:pPr>
            <a:endParaRPr lang="en-US" sz="2800"/>
          </a:p>
          <a:p>
            <a:pPr marL="0" indent="0">
              <a:buClr>
                <a:srgbClr val="C12637"/>
              </a:buClr>
              <a:buNone/>
            </a:pPr>
            <a:r>
              <a:rPr lang="en-US" sz="2800"/>
              <a:t>Ohio's students must be prepared with the knowledge and skills necessary to thrive in an AI-enhanced world.</a:t>
            </a:r>
          </a:p>
        </p:txBody>
      </p:sp>
      <p:pic>
        <p:nvPicPr>
          <p:cNvPr id="6" name="Picture 5">
            <a:extLst>
              <a:ext uri="{FF2B5EF4-FFF2-40B4-BE49-F238E27FC236}">
                <a16:creationId xmlns:a16="http://schemas.microsoft.com/office/drawing/2014/main" id="{2E1347B5-F0E2-15BB-505C-FB92F59F4B2A}"/>
              </a:ext>
            </a:extLst>
          </p:cNvPr>
          <p:cNvPicPr>
            <a:picLocks noChangeAspect="1"/>
          </p:cNvPicPr>
          <p:nvPr/>
        </p:nvPicPr>
        <p:blipFill>
          <a:blip r:embed="rId3"/>
          <a:stretch>
            <a:fillRect/>
          </a:stretch>
        </p:blipFill>
        <p:spPr>
          <a:xfrm>
            <a:off x="7111999" y="807051"/>
            <a:ext cx="3911601" cy="50292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93B80693-F9D5-5249-F774-A8F55CC24E28}"/>
              </a:ext>
            </a:extLst>
          </p:cNvPr>
          <p:cNvSpPr txBox="1"/>
          <p:nvPr/>
        </p:nvSpPr>
        <p:spPr>
          <a:xfrm>
            <a:off x="7196047" y="6084214"/>
            <a:ext cx="4033928" cy="369332"/>
          </a:xfrm>
          <a:prstGeom prst="rect">
            <a:avLst/>
          </a:prstGeom>
          <a:noFill/>
        </p:spPr>
        <p:txBody>
          <a:bodyPr wrap="square">
            <a:spAutoFit/>
          </a:bodyPr>
          <a:lstStyle/>
          <a:p>
            <a:r>
              <a:rPr lang="en-US" dirty="0">
                <a:hlinkClick r:id="rId4"/>
              </a:rPr>
              <a:t>Ohio's AI In Education Strategy Report</a:t>
            </a:r>
            <a:endParaRPr lang="en-US" dirty="0"/>
          </a:p>
        </p:txBody>
      </p:sp>
    </p:spTree>
    <p:extLst>
      <p:ext uri="{BB962C8B-B14F-4D97-AF65-F5344CB8AC3E}">
        <p14:creationId xmlns:p14="http://schemas.microsoft.com/office/powerpoint/2010/main" val="3143251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1CEF6-BBFC-0B86-8687-85DB6B456913}"/>
              </a:ext>
            </a:extLst>
          </p:cNvPr>
          <p:cNvSpPr>
            <a:spLocks noGrp="1"/>
          </p:cNvSpPr>
          <p:nvPr>
            <p:ph type="title"/>
          </p:nvPr>
        </p:nvSpPr>
        <p:spPr>
          <a:xfrm>
            <a:off x="381000" y="365125"/>
            <a:ext cx="11430000" cy="1325563"/>
          </a:xfrm>
        </p:spPr>
        <p:txBody>
          <a:bodyPr anchor="t">
            <a:normAutofit/>
          </a:bodyPr>
          <a:lstStyle/>
          <a:p>
            <a:r>
              <a:rPr lang="en-US" sz="4000" dirty="0"/>
              <a:t>Ohio’s AI Strategy Guiding Principles </a:t>
            </a:r>
          </a:p>
        </p:txBody>
      </p:sp>
      <p:graphicFrame>
        <p:nvGraphicFramePr>
          <p:cNvPr id="5" name="Content Placeholder 2">
            <a:extLst>
              <a:ext uri="{FF2B5EF4-FFF2-40B4-BE49-F238E27FC236}">
                <a16:creationId xmlns:a16="http://schemas.microsoft.com/office/drawing/2014/main" id="{F0A1B8F1-93DD-95F3-4EB3-AA7CC4CB623B}"/>
              </a:ext>
            </a:extLst>
          </p:cNvPr>
          <p:cNvGraphicFramePr>
            <a:graphicFrameLocks noGrp="1"/>
          </p:cNvGraphicFramePr>
          <p:nvPr>
            <p:ph idx="1"/>
            <p:extLst>
              <p:ext uri="{D42A27DB-BD31-4B8C-83A1-F6EECF244321}">
                <p14:modId xmlns:p14="http://schemas.microsoft.com/office/powerpoint/2010/main" val="284284512"/>
              </p:ext>
            </p:extLst>
          </p:nvPr>
        </p:nvGraphicFramePr>
        <p:xfrm>
          <a:off x="381000" y="1825625"/>
          <a:ext cx="10515600" cy="4125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3981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E1B6D-F319-9473-1FBA-8D54687AAB94}"/>
              </a:ext>
            </a:extLst>
          </p:cNvPr>
          <p:cNvSpPr>
            <a:spLocks noGrp="1"/>
          </p:cNvSpPr>
          <p:nvPr>
            <p:ph type="title"/>
          </p:nvPr>
        </p:nvSpPr>
        <p:spPr/>
        <p:txBody>
          <a:bodyPr>
            <a:normAutofit/>
          </a:bodyPr>
          <a:lstStyle/>
          <a:p>
            <a:r>
              <a:rPr lang="en-US" sz="4000" dirty="0"/>
              <a:t>Coalition Recommendations</a:t>
            </a:r>
          </a:p>
        </p:txBody>
      </p:sp>
      <p:sp>
        <p:nvSpPr>
          <p:cNvPr id="3" name="Content Placeholder 2">
            <a:extLst>
              <a:ext uri="{FF2B5EF4-FFF2-40B4-BE49-F238E27FC236}">
                <a16:creationId xmlns:a16="http://schemas.microsoft.com/office/drawing/2014/main" id="{05AA1900-EAEB-5996-9E5C-9C28D46B0413}"/>
              </a:ext>
            </a:extLst>
          </p:cNvPr>
          <p:cNvSpPr>
            <a:spLocks noGrp="1"/>
          </p:cNvSpPr>
          <p:nvPr>
            <p:ph idx="1"/>
          </p:nvPr>
        </p:nvSpPr>
        <p:spPr>
          <a:xfrm>
            <a:off x="381000" y="1320599"/>
            <a:ext cx="10515600" cy="5172276"/>
          </a:xfrm>
        </p:spPr>
        <p:txBody>
          <a:bodyPr>
            <a:normAutofit lnSpcReduction="10000"/>
          </a:bodyPr>
          <a:lstStyle/>
          <a:p>
            <a:pPr>
              <a:lnSpc>
                <a:spcPct val="100000"/>
              </a:lnSpc>
              <a:spcAft>
                <a:spcPts val="0"/>
              </a:spcAft>
              <a:buClr>
                <a:srgbClr val="002060"/>
              </a:buClr>
            </a:pPr>
            <a:r>
              <a:rPr lang="en-US" b="1" dirty="0">
                <a:solidFill>
                  <a:srgbClr val="002060"/>
                </a:solidFill>
              </a:rPr>
              <a:t>Districts</a:t>
            </a:r>
          </a:p>
          <a:p>
            <a:pPr lvl="1">
              <a:spcBef>
                <a:spcPts val="0"/>
              </a:spcBef>
              <a:spcAft>
                <a:spcPts val="600"/>
              </a:spcAft>
              <a:buClr>
                <a:srgbClr val="002060"/>
              </a:buClr>
            </a:pPr>
            <a:r>
              <a:rPr lang="en-US" dirty="0"/>
              <a:t>Comprehensive AI Workgroup </a:t>
            </a:r>
          </a:p>
          <a:p>
            <a:pPr lvl="1">
              <a:spcBef>
                <a:spcPts val="0"/>
              </a:spcBef>
              <a:spcAft>
                <a:spcPts val="600"/>
              </a:spcAft>
              <a:buClr>
                <a:srgbClr val="002060"/>
              </a:buClr>
            </a:pPr>
            <a:r>
              <a:rPr lang="en-US" dirty="0"/>
              <a:t>Establish a Policy </a:t>
            </a:r>
          </a:p>
          <a:p>
            <a:pPr lvl="1">
              <a:spcBef>
                <a:spcPts val="0"/>
              </a:spcBef>
              <a:spcAft>
                <a:spcPts val="600"/>
              </a:spcAft>
              <a:buClr>
                <a:srgbClr val="002060"/>
              </a:buClr>
            </a:pPr>
            <a:r>
              <a:rPr lang="en-US" dirty="0"/>
              <a:t>Offer AI Professional Development and Support for District Personnel</a:t>
            </a:r>
          </a:p>
          <a:p>
            <a:pPr>
              <a:lnSpc>
                <a:spcPct val="100000"/>
              </a:lnSpc>
              <a:spcAft>
                <a:spcPts val="600"/>
              </a:spcAft>
              <a:buClr>
                <a:srgbClr val="002060"/>
              </a:buClr>
            </a:pPr>
            <a:r>
              <a:rPr lang="en-US" b="1" dirty="0">
                <a:solidFill>
                  <a:srgbClr val="002060"/>
                </a:solidFill>
              </a:rPr>
              <a:t>Higher Ed</a:t>
            </a:r>
            <a:r>
              <a:rPr lang="en-US" dirty="0"/>
              <a:t> </a:t>
            </a:r>
          </a:p>
          <a:p>
            <a:pPr lvl="1">
              <a:spcBef>
                <a:spcPts val="0"/>
              </a:spcBef>
              <a:spcAft>
                <a:spcPts val="600"/>
              </a:spcAft>
              <a:buClr>
                <a:srgbClr val="002060"/>
              </a:buClr>
            </a:pPr>
            <a:r>
              <a:rPr lang="en-US" dirty="0"/>
              <a:t>Incorporate AI Literacy into Education Preparation Programs</a:t>
            </a:r>
          </a:p>
          <a:p>
            <a:pPr>
              <a:lnSpc>
                <a:spcPct val="100000"/>
              </a:lnSpc>
              <a:spcAft>
                <a:spcPts val="600"/>
              </a:spcAft>
              <a:buClr>
                <a:srgbClr val="002060"/>
              </a:buClr>
            </a:pPr>
            <a:r>
              <a:rPr lang="en-US" b="1" dirty="0">
                <a:solidFill>
                  <a:srgbClr val="002060"/>
                </a:solidFill>
              </a:rPr>
              <a:t>State</a:t>
            </a:r>
          </a:p>
          <a:p>
            <a:pPr lvl="1">
              <a:spcBef>
                <a:spcPts val="0"/>
              </a:spcBef>
              <a:spcAft>
                <a:spcPts val="600"/>
              </a:spcAft>
              <a:buClr>
                <a:srgbClr val="002060"/>
              </a:buClr>
            </a:pPr>
            <a:r>
              <a:rPr lang="en-US" dirty="0"/>
              <a:t>Resources and Best Practices </a:t>
            </a:r>
          </a:p>
          <a:p>
            <a:pPr lvl="1">
              <a:spcBef>
                <a:spcPts val="0"/>
              </a:spcBef>
              <a:spcAft>
                <a:spcPts val="600"/>
              </a:spcAft>
              <a:buClr>
                <a:srgbClr val="002060"/>
              </a:buClr>
            </a:pPr>
            <a:r>
              <a:rPr lang="en-US" dirty="0"/>
              <a:t>Academic Standards and Model Curriculum</a:t>
            </a:r>
          </a:p>
          <a:p>
            <a:pPr lvl="1">
              <a:spcBef>
                <a:spcPts val="0"/>
              </a:spcBef>
              <a:spcAft>
                <a:spcPts val="600"/>
              </a:spcAft>
              <a:buClr>
                <a:srgbClr val="002060"/>
              </a:buClr>
            </a:pPr>
            <a:r>
              <a:rPr lang="en-US" dirty="0"/>
              <a:t>Review Existing Policies </a:t>
            </a:r>
          </a:p>
          <a:p>
            <a:pPr lvl="1">
              <a:spcBef>
                <a:spcPts val="0"/>
              </a:spcBef>
              <a:spcAft>
                <a:spcPts val="600"/>
              </a:spcAft>
              <a:buClr>
                <a:srgbClr val="002060"/>
              </a:buClr>
            </a:pPr>
            <a:r>
              <a:rPr lang="en-US" dirty="0"/>
              <a:t>Cooperative Purchasing Program</a:t>
            </a:r>
          </a:p>
          <a:p>
            <a:pPr lvl="1">
              <a:spcBef>
                <a:spcPts val="0"/>
              </a:spcBef>
              <a:spcAft>
                <a:spcPts val="600"/>
              </a:spcAft>
              <a:buClr>
                <a:srgbClr val="002060"/>
              </a:buClr>
            </a:pPr>
            <a:r>
              <a:rPr lang="en-US" dirty="0"/>
              <a:t>Learning </a:t>
            </a:r>
            <a:r>
              <a:rPr lang="en-US" dirty="0" err="1"/>
              <a:t>PathWays</a:t>
            </a:r>
            <a:r>
              <a:rPr lang="en-US" dirty="0"/>
              <a:t> for Students </a:t>
            </a:r>
          </a:p>
          <a:p>
            <a:pPr lvl="1">
              <a:spcBef>
                <a:spcPts val="0"/>
              </a:spcBef>
              <a:spcAft>
                <a:spcPts val="600"/>
              </a:spcAft>
              <a:buClr>
                <a:srgbClr val="002060"/>
              </a:buClr>
            </a:pPr>
            <a:r>
              <a:rPr lang="en-US" dirty="0"/>
              <a:t>Maintain Coalition</a:t>
            </a:r>
          </a:p>
          <a:p>
            <a:pPr lvl="1">
              <a:buClr>
                <a:srgbClr val="002060"/>
              </a:buClr>
            </a:pPr>
            <a:endParaRPr lang="en-US" dirty="0"/>
          </a:p>
          <a:p>
            <a:endParaRPr lang="en-US" dirty="0"/>
          </a:p>
        </p:txBody>
      </p:sp>
    </p:spTree>
    <p:extLst>
      <p:ext uri="{BB962C8B-B14F-4D97-AF65-F5344CB8AC3E}">
        <p14:creationId xmlns:p14="http://schemas.microsoft.com/office/powerpoint/2010/main" val="813638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78071-AA32-6FC2-C24B-4DB2A20507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F6CDB1-20A9-013C-E2A4-BA71E8EF8723}"/>
              </a:ext>
            </a:extLst>
          </p:cNvPr>
          <p:cNvSpPr>
            <a:spLocks noGrp="1"/>
          </p:cNvSpPr>
          <p:nvPr>
            <p:ph type="title"/>
          </p:nvPr>
        </p:nvSpPr>
        <p:spPr/>
        <p:txBody>
          <a:bodyPr>
            <a:normAutofit/>
          </a:bodyPr>
          <a:lstStyle/>
          <a:p>
            <a:r>
              <a:rPr lang="en-US" sz="4000" b="0" dirty="0"/>
              <a:t>OHIO’S LEARNING STANDARDS</a:t>
            </a:r>
            <a:endParaRPr lang="en-US" sz="4000" dirty="0">
              <a:solidFill>
                <a:schemeClr val="accent1"/>
              </a:solidFill>
            </a:endParaRPr>
          </a:p>
        </p:txBody>
      </p:sp>
      <p:sp>
        <p:nvSpPr>
          <p:cNvPr id="6" name="Text Placeholder 5">
            <a:extLst>
              <a:ext uri="{FF2B5EF4-FFF2-40B4-BE49-F238E27FC236}">
                <a16:creationId xmlns:a16="http://schemas.microsoft.com/office/drawing/2014/main" id="{F35552A1-5841-58F1-1C8C-11811CE7C10B}"/>
              </a:ext>
            </a:extLst>
          </p:cNvPr>
          <p:cNvSpPr>
            <a:spLocks noGrp="1"/>
          </p:cNvSpPr>
          <p:nvPr>
            <p:ph type="body" idx="1"/>
          </p:nvPr>
        </p:nvSpPr>
        <p:spPr>
          <a:xfrm>
            <a:off x="425278" y="1173251"/>
            <a:ext cx="5550243" cy="1040186"/>
          </a:xfrm>
        </p:spPr>
        <p:txBody>
          <a:bodyPr>
            <a:noAutofit/>
          </a:bodyPr>
          <a:lstStyle/>
          <a:p>
            <a:pPr algn="ctr"/>
            <a:r>
              <a:rPr lang="en-US" sz="2800" dirty="0">
                <a:solidFill>
                  <a:schemeClr val="accent2"/>
                </a:solidFill>
              </a:rPr>
              <a:t>Ohio’s Learning Standards for Computer Science</a:t>
            </a:r>
          </a:p>
        </p:txBody>
      </p:sp>
      <p:pic>
        <p:nvPicPr>
          <p:cNvPr id="12" name="Content Placeholder 11">
            <a:extLst>
              <a:ext uri="{FF2B5EF4-FFF2-40B4-BE49-F238E27FC236}">
                <a16:creationId xmlns:a16="http://schemas.microsoft.com/office/drawing/2014/main" id="{F4B64169-3A0F-9BF3-2322-DCC5C15FBD2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7046249" y="805455"/>
            <a:ext cx="2777670" cy="1965385"/>
          </a:xfrm>
          <a:prstGeom prst="rect">
            <a:avLst/>
          </a:prstGeom>
          <a:ln>
            <a:noFill/>
          </a:ln>
          <a:effectLst>
            <a:outerShdw blurRad="292100" dist="139700" dir="2700000" algn="tl" rotWithShape="0">
              <a:srgbClr val="333333">
                <a:alpha val="65000"/>
              </a:srgbClr>
            </a:outerShdw>
          </a:effectLst>
        </p:spPr>
      </p:pic>
      <p:sp>
        <p:nvSpPr>
          <p:cNvPr id="8" name="Text Placeholder 7">
            <a:extLst>
              <a:ext uri="{FF2B5EF4-FFF2-40B4-BE49-F238E27FC236}">
                <a16:creationId xmlns:a16="http://schemas.microsoft.com/office/drawing/2014/main" id="{40721B2A-ADE4-502B-C3E7-58D2D99A20BD}"/>
              </a:ext>
            </a:extLst>
          </p:cNvPr>
          <p:cNvSpPr>
            <a:spLocks noGrp="1"/>
          </p:cNvSpPr>
          <p:nvPr>
            <p:ph type="body" sz="quarter" idx="3"/>
          </p:nvPr>
        </p:nvSpPr>
        <p:spPr>
          <a:xfrm>
            <a:off x="160216" y="2501470"/>
            <a:ext cx="5638800" cy="1040186"/>
          </a:xfrm>
        </p:spPr>
        <p:txBody>
          <a:bodyPr>
            <a:noAutofit/>
          </a:bodyPr>
          <a:lstStyle/>
          <a:p>
            <a:pPr algn="ctr">
              <a:lnSpc>
                <a:spcPct val="100000"/>
              </a:lnSpc>
            </a:pPr>
            <a:r>
              <a:rPr lang="en-US" sz="2800" dirty="0">
                <a:solidFill>
                  <a:schemeClr val="accent2"/>
                </a:solidFill>
              </a:rPr>
              <a:t>Ohio’s Learning Standards for Technology</a:t>
            </a:r>
          </a:p>
        </p:txBody>
      </p:sp>
      <p:sp>
        <p:nvSpPr>
          <p:cNvPr id="10" name="Text Placeholder 9">
            <a:extLst>
              <a:ext uri="{FF2B5EF4-FFF2-40B4-BE49-F238E27FC236}">
                <a16:creationId xmlns:a16="http://schemas.microsoft.com/office/drawing/2014/main" id="{255BA3E5-FFBD-9EBE-F399-39CC05F2ED17}"/>
              </a:ext>
            </a:extLst>
          </p:cNvPr>
          <p:cNvSpPr>
            <a:spLocks noGrp="1"/>
          </p:cNvSpPr>
          <p:nvPr>
            <p:ph type="body" idx="12"/>
          </p:nvPr>
        </p:nvSpPr>
        <p:spPr/>
        <p:txBody>
          <a:bodyPr/>
          <a:lstStyle/>
          <a:p>
            <a:endParaRPr lang="en-US"/>
          </a:p>
        </p:txBody>
      </p:sp>
      <p:pic>
        <p:nvPicPr>
          <p:cNvPr id="11" name="Picture 10" descr="Qr code&#10;&#10;AI-generated content may be incorrect.">
            <a:extLst>
              <a:ext uri="{FF2B5EF4-FFF2-40B4-BE49-F238E27FC236}">
                <a16:creationId xmlns:a16="http://schemas.microsoft.com/office/drawing/2014/main" id="{89A283F3-BFA3-D923-2A25-6B2155EFC6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0645" y="3998004"/>
            <a:ext cx="2133222" cy="2133222"/>
          </a:xfrm>
          <a:prstGeom prst="rect">
            <a:avLst/>
          </a:prstGeom>
          <a:ln w="88900" cap="sq" cmpd="thickThin">
            <a:solidFill>
              <a:srgbClr val="000000"/>
            </a:solidFill>
            <a:prstDash val="solid"/>
            <a:miter lim="800000"/>
          </a:ln>
          <a:effectLst>
            <a:innerShdw blurRad="76200">
              <a:srgbClr val="000000"/>
            </a:innerShdw>
          </a:effectLst>
        </p:spPr>
      </p:pic>
      <p:sp>
        <p:nvSpPr>
          <p:cNvPr id="13" name="TextBox 12">
            <a:extLst>
              <a:ext uri="{FF2B5EF4-FFF2-40B4-BE49-F238E27FC236}">
                <a16:creationId xmlns:a16="http://schemas.microsoft.com/office/drawing/2014/main" id="{1CB23B70-09F8-34CF-5662-4A04FA61FF18}"/>
              </a:ext>
            </a:extLst>
          </p:cNvPr>
          <p:cNvSpPr txBox="1"/>
          <p:nvPr/>
        </p:nvSpPr>
        <p:spPr>
          <a:xfrm>
            <a:off x="1058872" y="6356350"/>
            <a:ext cx="4056768" cy="338554"/>
          </a:xfrm>
          <a:prstGeom prst="rect">
            <a:avLst/>
          </a:prstGeom>
          <a:solidFill>
            <a:schemeClr val="accent4">
              <a:lumMod val="20000"/>
              <a:lumOff val="80000"/>
            </a:schemeClr>
          </a:solidFill>
          <a:ln w="28575">
            <a:solidFill>
              <a:schemeClr val="tx1"/>
            </a:solidFill>
          </a:ln>
        </p:spPr>
        <p:txBody>
          <a:bodyPr wrap="square" rtlCol="0">
            <a:spAutoFit/>
          </a:bodyPr>
          <a:lstStyle/>
          <a:p>
            <a:pPr algn="ctr"/>
            <a:r>
              <a:rPr lang="en-US" sz="1600" b="1"/>
              <a:t>Scan the QR code to view the standards</a:t>
            </a:r>
          </a:p>
        </p:txBody>
      </p:sp>
      <p:sp>
        <p:nvSpPr>
          <p:cNvPr id="17" name="Arrow: Right 16">
            <a:extLst>
              <a:ext uri="{FF2B5EF4-FFF2-40B4-BE49-F238E27FC236}">
                <a16:creationId xmlns:a16="http://schemas.microsoft.com/office/drawing/2014/main" id="{505C5C35-63C0-1F11-F73F-7AB305B20997}"/>
              </a:ext>
            </a:extLst>
          </p:cNvPr>
          <p:cNvSpPr/>
          <p:nvPr/>
        </p:nvSpPr>
        <p:spPr>
          <a:xfrm rot="2634748">
            <a:off x="4978727" y="3449689"/>
            <a:ext cx="1640579" cy="816406"/>
          </a:xfrm>
          <a:prstGeom prst="rightArrow">
            <a:avLst/>
          </a:prstGeom>
          <a:solidFill>
            <a:schemeClr val="accent1"/>
          </a:solidFill>
          <a:ln>
            <a:solidFill>
              <a:schemeClr val="tx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A36BB2B6-06C4-F0D6-E158-9073A1447FFB}"/>
              </a:ext>
            </a:extLst>
          </p:cNvPr>
          <p:cNvSpPr/>
          <p:nvPr/>
        </p:nvSpPr>
        <p:spPr>
          <a:xfrm rot="20707458">
            <a:off x="5370594" y="1309914"/>
            <a:ext cx="1412665" cy="701017"/>
          </a:xfrm>
          <a:prstGeom prst="rightArrow">
            <a:avLst/>
          </a:prstGeom>
          <a:solidFill>
            <a:schemeClr val="accent1"/>
          </a:solidFill>
          <a:ln>
            <a:solidFill>
              <a:schemeClr val="tx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A6DEB69E-1C7A-0D15-7B47-2847D92C9355}"/>
              </a:ext>
            </a:extLst>
          </p:cNvPr>
          <p:cNvSpPr>
            <a:spLocks noGrp="1"/>
          </p:cNvSpPr>
          <p:nvPr>
            <p:ph sz="quarter" idx="4"/>
          </p:nvPr>
        </p:nvSpPr>
        <p:spPr/>
        <p:txBody>
          <a:bodyPr/>
          <a:lstStyle/>
          <a:p>
            <a:endParaRPr lang="en-US"/>
          </a:p>
        </p:txBody>
      </p:sp>
      <p:pic>
        <p:nvPicPr>
          <p:cNvPr id="9" name="Picture 8">
            <a:extLst>
              <a:ext uri="{FF2B5EF4-FFF2-40B4-BE49-F238E27FC236}">
                <a16:creationId xmlns:a16="http://schemas.microsoft.com/office/drawing/2014/main" id="{03036168-3509-7903-6023-A4DE70AA9B8A}"/>
              </a:ext>
            </a:extLst>
          </p:cNvPr>
          <p:cNvPicPr>
            <a:picLocks noChangeAspect="1"/>
          </p:cNvPicPr>
          <p:nvPr/>
        </p:nvPicPr>
        <p:blipFill>
          <a:blip r:embed="rId5"/>
          <a:stretch>
            <a:fillRect/>
          </a:stretch>
        </p:blipFill>
        <p:spPr>
          <a:xfrm>
            <a:off x="6743172" y="2782548"/>
            <a:ext cx="4350892" cy="39587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74419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DAEF7-3F66-4F0C-BF1A-FE4159609D11}"/>
              </a:ext>
            </a:extLst>
          </p:cNvPr>
          <p:cNvSpPr>
            <a:spLocks noGrp="1"/>
          </p:cNvSpPr>
          <p:nvPr>
            <p:ph type="title"/>
          </p:nvPr>
        </p:nvSpPr>
        <p:spPr/>
        <p:txBody>
          <a:bodyPr>
            <a:normAutofit/>
          </a:bodyPr>
          <a:lstStyle/>
          <a:p>
            <a:r>
              <a:rPr lang="en-US" sz="4000" dirty="0"/>
              <a:t>AI MODEL Policy</a:t>
            </a:r>
          </a:p>
        </p:txBody>
      </p:sp>
      <p:sp>
        <p:nvSpPr>
          <p:cNvPr id="3" name="Content Placeholder 2">
            <a:extLst>
              <a:ext uri="{FF2B5EF4-FFF2-40B4-BE49-F238E27FC236}">
                <a16:creationId xmlns:a16="http://schemas.microsoft.com/office/drawing/2014/main" id="{5A6DD4ED-595C-1567-A20A-7613172B562B}"/>
              </a:ext>
            </a:extLst>
          </p:cNvPr>
          <p:cNvSpPr>
            <a:spLocks noGrp="1"/>
          </p:cNvSpPr>
          <p:nvPr>
            <p:ph sz="half" idx="1"/>
          </p:nvPr>
        </p:nvSpPr>
        <p:spPr/>
        <p:txBody>
          <a:bodyPr/>
          <a:lstStyle/>
          <a:p>
            <a:pPr marL="0" indent="0">
              <a:buNone/>
            </a:pPr>
            <a:r>
              <a:rPr lang="en-US" dirty="0"/>
              <a:t>DEW AI Model Policy released in December, 2025.</a:t>
            </a:r>
          </a:p>
          <a:p>
            <a:pPr marL="0" indent="0">
              <a:buNone/>
            </a:pPr>
            <a:endParaRPr lang="en-US" dirty="0"/>
          </a:p>
          <a:p>
            <a:pPr marL="0" indent="0">
              <a:buNone/>
            </a:pPr>
            <a:r>
              <a:rPr lang="en-US" dirty="0"/>
              <a:t>Under </a:t>
            </a:r>
            <a:r>
              <a:rPr lang="en-US" dirty="0">
                <a:hlinkClick r:id="rId3"/>
              </a:rPr>
              <a:t>House Bill 96</a:t>
            </a:r>
            <a:r>
              <a:rPr lang="en-US" dirty="0"/>
              <a:t>, all Ohio districts were required to adopt a formal AI policy by July 1, 2026. </a:t>
            </a:r>
          </a:p>
          <a:p>
            <a:pPr marL="0" indent="0">
              <a:buNone/>
            </a:pPr>
            <a:endParaRPr lang="en-US" dirty="0"/>
          </a:p>
          <a:p>
            <a:pPr marL="0" indent="0">
              <a:buNone/>
            </a:pPr>
            <a:endParaRPr lang="en-US" dirty="0"/>
          </a:p>
        </p:txBody>
      </p:sp>
      <p:sp>
        <p:nvSpPr>
          <p:cNvPr id="5" name="Content Placeholder 4">
            <a:extLst>
              <a:ext uri="{FF2B5EF4-FFF2-40B4-BE49-F238E27FC236}">
                <a16:creationId xmlns:a16="http://schemas.microsoft.com/office/drawing/2014/main" id="{9D29F647-64FF-9605-AEBC-F4272E7F1EC4}"/>
              </a:ext>
            </a:extLst>
          </p:cNvPr>
          <p:cNvSpPr>
            <a:spLocks noGrp="1"/>
          </p:cNvSpPr>
          <p:nvPr>
            <p:ph sz="half" idx="2"/>
          </p:nvPr>
        </p:nvSpPr>
        <p:spPr>
          <a:xfrm>
            <a:off x="7013986" y="5486404"/>
            <a:ext cx="4797014" cy="462579"/>
          </a:xfrm>
        </p:spPr>
        <p:txBody>
          <a:bodyPr>
            <a:normAutofit/>
          </a:bodyPr>
          <a:lstStyle/>
          <a:p>
            <a:pPr marL="0" indent="0" algn="ctr">
              <a:buNone/>
            </a:pPr>
            <a:r>
              <a:rPr lang="en-US" sz="1800" b="1">
                <a:solidFill>
                  <a:srgbClr val="002060"/>
                </a:solidFill>
              </a:rPr>
              <a:t>Scan QR code to review model policy.</a:t>
            </a:r>
          </a:p>
        </p:txBody>
      </p:sp>
      <p:pic>
        <p:nvPicPr>
          <p:cNvPr id="7" name="Picture 6">
            <a:extLst>
              <a:ext uri="{FF2B5EF4-FFF2-40B4-BE49-F238E27FC236}">
                <a16:creationId xmlns:a16="http://schemas.microsoft.com/office/drawing/2014/main" id="{4D8F9666-052A-1847-6288-14CD72DF48BE}"/>
              </a:ext>
            </a:extLst>
          </p:cNvPr>
          <p:cNvPicPr>
            <a:picLocks noChangeAspect="1"/>
          </p:cNvPicPr>
          <p:nvPr/>
        </p:nvPicPr>
        <p:blipFill>
          <a:blip r:embed="rId4">
            <a:extLst>
              <a:ext uri="{28A0092B-C50C-407E-A947-70E740481C1C}">
                <a14:useLocalDpi xmlns:a14="http://schemas.microsoft.com/office/drawing/2010/main" val="0"/>
              </a:ext>
            </a:extLst>
          </a:blip>
          <a:srcRect l="11440" t="3651" r="11324" b="20192"/>
          <a:stretch>
            <a:fillRect/>
          </a:stretch>
        </p:blipFill>
        <p:spPr>
          <a:xfrm>
            <a:off x="7390866" y="1435608"/>
            <a:ext cx="4043254" cy="3986784"/>
          </a:xfrm>
          <a:prstGeom prst="rect">
            <a:avLst/>
          </a:prstGeom>
          <a:ln w="57150">
            <a:solidFill>
              <a:srgbClr val="002060"/>
            </a:solidFill>
          </a:ln>
        </p:spPr>
      </p:pic>
    </p:spTree>
    <p:extLst>
      <p:ext uri="{BB962C8B-B14F-4D97-AF65-F5344CB8AC3E}">
        <p14:creationId xmlns:p14="http://schemas.microsoft.com/office/powerpoint/2010/main" val="231982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AB00F-1297-5545-D558-30ED9BA174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A011B-CF91-25EE-6757-8CECC95E7907}"/>
              </a:ext>
            </a:extLst>
          </p:cNvPr>
          <p:cNvSpPr>
            <a:spLocks noGrp="1"/>
          </p:cNvSpPr>
          <p:nvPr>
            <p:ph type="title"/>
          </p:nvPr>
        </p:nvSpPr>
        <p:spPr/>
        <p:txBody>
          <a:bodyPr anchor="t">
            <a:normAutofit/>
          </a:bodyPr>
          <a:lstStyle/>
          <a:p>
            <a:r>
              <a:rPr lang="en-US" sz="4000" dirty="0"/>
              <a:t>AI Model Policy</a:t>
            </a:r>
          </a:p>
        </p:txBody>
      </p:sp>
      <p:sp>
        <p:nvSpPr>
          <p:cNvPr id="8" name="Content Placeholder 7">
            <a:extLst>
              <a:ext uri="{FF2B5EF4-FFF2-40B4-BE49-F238E27FC236}">
                <a16:creationId xmlns:a16="http://schemas.microsoft.com/office/drawing/2014/main" id="{11AEAD18-DD03-3643-BF60-5DFD362ADED0}"/>
              </a:ext>
            </a:extLst>
          </p:cNvPr>
          <p:cNvSpPr>
            <a:spLocks noGrp="1"/>
          </p:cNvSpPr>
          <p:nvPr>
            <p:ph sz="half" idx="1"/>
          </p:nvPr>
        </p:nvSpPr>
        <p:spPr/>
        <p:txBody>
          <a:bodyPr numCol="1">
            <a:normAutofit/>
          </a:bodyPr>
          <a:lstStyle/>
          <a:p>
            <a:r>
              <a:rPr lang="en-US" b="1" dirty="0"/>
              <a:t>PURPOSE STATEMENT</a:t>
            </a:r>
          </a:p>
          <a:p>
            <a:r>
              <a:rPr lang="en-US" b="1" dirty="0"/>
              <a:t>DEFINITIONS</a:t>
            </a:r>
          </a:p>
          <a:p>
            <a:r>
              <a:rPr lang="en-US" b="1" dirty="0"/>
              <a:t>AI LITERACY</a:t>
            </a:r>
          </a:p>
          <a:p>
            <a:r>
              <a:rPr lang="en-US" b="1" dirty="0"/>
              <a:t>STAKEHOLDER ENGAGEMENT</a:t>
            </a:r>
          </a:p>
          <a:p>
            <a:r>
              <a:rPr lang="en-US" b="1" dirty="0"/>
              <a:t>DATA PRIVACY AND SECURITY</a:t>
            </a:r>
          </a:p>
          <a:p>
            <a:r>
              <a:rPr lang="en-US" b="1" dirty="0"/>
              <a:t>PROCUREMENT AND EVALUATION OF AI TOOLS</a:t>
            </a:r>
          </a:p>
          <a:p>
            <a:endParaRPr lang="en-US" b="1" dirty="0"/>
          </a:p>
          <a:p>
            <a:endParaRPr lang="en-US" b="1" dirty="0"/>
          </a:p>
          <a:p>
            <a:endParaRPr lang="en-US" b="1" dirty="0"/>
          </a:p>
          <a:p>
            <a:endParaRPr lang="en-US" b="1" dirty="0"/>
          </a:p>
          <a:p>
            <a:endParaRPr lang="en-US" b="1" dirty="0"/>
          </a:p>
          <a:p>
            <a:pPr lvl="0"/>
            <a:endParaRPr lang="en-US" dirty="0"/>
          </a:p>
        </p:txBody>
      </p:sp>
      <p:sp>
        <p:nvSpPr>
          <p:cNvPr id="5" name="Content Placeholder 4">
            <a:extLst>
              <a:ext uri="{FF2B5EF4-FFF2-40B4-BE49-F238E27FC236}">
                <a16:creationId xmlns:a16="http://schemas.microsoft.com/office/drawing/2014/main" id="{F4858D61-B16D-F722-8F9D-6FB80C75BB20}"/>
              </a:ext>
            </a:extLst>
          </p:cNvPr>
          <p:cNvSpPr>
            <a:spLocks noGrp="1"/>
          </p:cNvSpPr>
          <p:nvPr>
            <p:ph sz="half" idx="2"/>
          </p:nvPr>
        </p:nvSpPr>
        <p:spPr/>
        <p:txBody>
          <a:bodyPr>
            <a:normAutofit/>
          </a:bodyPr>
          <a:lstStyle/>
          <a:p>
            <a:r>
              <a:rPr lang="en-US" b="1"/>
              <a:t>ETHICAL USE OF AI</a:t>
            </a:r>
          </a:p>
          <a:p>
            <a:r>
              <a:rPr lang="en-US" b="1"/>
              <a:t>ACCEPTABLE USE</a:t>
            </a:r>
          </a:p>
          <a:p>
            <a:r>
              <a:rPr lang="en-US" b="1"/>
              <a:t>ACADEMIC INTEGRITY</a:t>
            </a:r>
          </a:p>
          <a:p>
            <a:r>
              <a:rPr lang="en-US" b="1"/>
              <a:t>IMPLEMENTATION AND REVIEW </a:t>
            </a:r>
          </a:p>
          <a:p>
            <a:r>
              <a:rPr lang="en-US" b="1"/>
              <a:t>OTHER CONSIDERATIONS</a:t>
            </a:r>
          </a:p>
          <a:p>
            <a:endParaRPr lang="en-US"/>
          </a:p>
        </p:txBody>
      </p:sp>
    </p:spTree>
    <p:extLst>
      <p:ext uri="{BB962C8B-B14F-4D97-AF65-F5344CB8AC3E}">
        <p14:creationId xmlns:p14="http://schemas.microsoft.com/office/powerpoint/2010/main" val="3329571107"/>
      </p:ext>
    </p:extLst>
  </p:cSld>
  <p:clrMapOvr>
    <a:masterClrMapping/>
  </p:clrMapOvr>
</p:sld>
</file>

<file path=ppt/theme/theme1.xml><?xml version="1.0" encoding="utf-8"?>
<a:theme xmlns:a="http://schemas.openxmlformats.org/drawingml/2006/main" name="Opening and Closing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eart of it all">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DEW Heart of it All Template  -  Read-Only" id="{1FD66DF9-2951-4341-B037-AD0C5DF81BF0}" vid="{B93C32D0-CAFE-4929-8D55-23BC39F97044}"/>
    </a:ext>
  </a:extLst>
</a:theme>
</file>

<file path=ppt/theme/theme2.xml><?xml version="1.0" encoding="utf-8"?>
<a:theme xmlns:a="http://schemas.openxmlformats.org/drawingml/2006/main" name="Heart of it All Deck">
  <a:themeElements>
    <a:clrScheme name="Custom 5">
      <a:dk1>
        <a:srgbClr val="2A2F36"/>
      </a:dk1>
      <a:lt1>
        <a:srgbClr val="FFFFFF"/>
      </a:lt1>
      <a:dk2>
        <a:srgbClr val="2A2F36"/>
      </a:dk2>
      <a:lt2>
        <a:srgbClr val="FAFAFA"/>
      </a:lt2>
      <a:accent1>
        <a:srgbClr val="C12637"/>
      </a:accent1>
      <a:accent2>
        <a:srgbClr val="C12637"/>
      </a:accent2>
      <a:accent3>
        <a:srgbClr val="8AA87C"/>
      </a:accent3>
      <a:accent4>
        <a:srgbClr val="718B64"/>
      </a:accent4>
      <a:accent5>
        <a:srgbClr val="6BB8E0"/>
      </a:accent5>
      <a:accent6>
        <a:srgbClr val="F3CD55"/>
      </a:accent6>
      <a:hlink>
        <a:srgbClr val="1196D3"/>
      </a:hlink>
      <a:folHlink>
        <a:srgbClr val="00C0EA"/>
      </a:folHlink>
    </a:clrScheme>
    <a:fontScheme name="Heart of it all">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DEW Heart of it All Template  -  Read-Only" id="{1FD66DF9-2951-4341-B037-AD0C5DF81BF0}" vid="{CC217FFA-41D2-4D55-BBF6-72AEA50FB504}"/>
    </a:ext>
  </a:extLst>
</a:theme>
</file>

<file path=ppt/theme/theme3.xml><?xml version="1.0" encoding="utf-8"?>
<a:theme xmlns:a="http://schemas.openxmlformats.org/drawingml/2006/main" name="1_Heart of it All Deck">
  <a:themeElements>
    <a:clrScheme name="Custom 5">
      <a:dk1>
        <a:srgbClr val="2A2F36"/>
      </a:dk1>
      <a:lt1>
        <a:srgbClr val="FFFFFF"/>
      </a:lt1>
      <a:dk2>
        <a:srgbClr val="2A2F36"/>
      </a:dk2>
      <a:lt2>
        <a:srgbClr val="FAFAFA"/>
      </a:lt2>
      <a:accent1>
        <a:srgbClr val="C12637"/>
      </a:accent1>
      <a:accent2>
        <a:srgbClr val="C12637"/>
      </a:accent2>
      <a:accent3>
        <a:srgbClr val="8AA87C"/>
      </a:accent3>
      <a:accent4>
        <a:srgbClr val="718B64"/>
      </a:accent4>
      <a:accent5>
        <a:srgbClr val="6BB8E0"/>
      </a:accent5>
      <a:accent6>
        <a:srgbClr val="F3CD55"/>
      </a:accent6>
      <a:hlink>
        <a:srgbClr val="1196D3"/>
      </a:hlink>
      <a:folHlink>
        <a:srgbClr val="00C0EA"/>
      </a:folHlink>
    </a:clrScheme>
    <a:fontScheme name="Heart of it all">
      <a:majorFont>
        <a:latin typeface="Source Sans Pro SemiBold"/>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DEW Heart of it All Template  -  Read-Only" id="{1FD66DF9-2951-4341-B037-AD0C5DF81BF0}" vid="{CC217FFA-41D2-4D55-BBF6-72AEA50FB50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920f5b4-f35a-4bd1-ab57-79db69ad10fb}" enabled="1" method="Standard" siteId="{50f8fcc4-94d8-4f07-84eb-36ed57c7c8a2}" removed="0"/>
</clbl:labelList>
</file>

<file path=docProps/app.xml><?xml version="1.0" encoding="utf-8"?>
<Properties xmlns="http://schemas.openxmlformats.org/officeDocument/2006/extended-properties" xmlns:vt="http://schemas.openxmlformats.org/officeDocument/2006/docPropsVTypes">
  <TotalTime>1613</TotalTime>
  <Words>1695</Words>
  <Application>Microsoft Macintosh PowerPoint</Application>
  <PresentationFormat>Widescreen</PresentationFormat>
  <Paragraphs>196</Paragraphs>
  <Slides>16</Slides>
  <Notes>16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Aptos</vt:lpstr>
      <vt:lpstr>Arial</vt:lpstr>
      <vt:lpstr>Open Sans</vt:lpstr>
      <vt:lpstr>Source Sans Pro</vt:lpstr>
      <vt:lpstr>Source Sans Pro SemiBold</vt:lpstr>
      <vt:lpstr>Opening and Closing Slides</vt:lpstr>
      <vt:lpstr>Heart of it All Deck</vt:lpstr>
      <vt:lpstr>1_Heart of it All Deck</vt:lpstr>
      <vt:lpstr>AI in Ohio: Supporting districts' implementation of required local AI Policy</vt:lpstr>
      <vt:lpstr>Problem Statement</vt:lpstr>
      <vt:lpstr>Timeline </vt:lpstr>
      <vt:lpstr>Ohio’s AI In Education Coalition</vt:lpstr>
      <vt:lpstr>Ohio’s AI Strategy Guiding Principles </vt:lpstr>
      <vt:lpstr>Coalition Recommendations</vt:lpstr>
      <vt:lpstr>OHIO’S LEARNING STANDARDS</vt:lpstr>
      <vt:lpstr>AI MODEL Policy</vt:lpstr>
      <vt:lpstr>AI Model Policy</vt:lpstr>
      <vt:lpstr>Additional Considerations</vt:lpstr>
      <vt:lpstr>AI Model Policy: Supporting Resources</vt:lpstr>
      <vt:lpstr>Federal Supports</vt:lpstr>
      <vt:lpstr>Midwest Comprehensive Center Support </vt:lpstr>
      <vt:lpstr>Key topics and early learnings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Woolard, Chris</dc:creator>
  <cp:lastModifiedBy>Barbara Crock</cp:lastModifiedBy>
  <cp:revision>3</cp:revision>
  <cp:lastPrinted>2025-02-25T17:27:24Z</cp:lastPrinted>
  <dcterms:created xsi:type="dcterms:W3CDTF">2025-02-07T14:47:11Z</dcterms:created>
  <dcterms:modified xsi:type="dcterms:W3CDTF">2026-08-18T14:47:37Z</dcterms:modified>
</cp:coreProperties>
</file>