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325" r:id="rId2"/>
    <p:sldId id="307" r:id="rId3"/>
    <p:sldId id="337" r:id="rId4"/>
    <p:sldId id="302" r:id="rId5"/>
    <p:sldId id="335" r:id="rId6"/>
    <p:sldId id="327" r:id="rId7"/>
    <p:sldId id="329" r:id="rId8"/>
    <p:sldId id="328" r:id="rId9"/>
    <p:sldId id="336" r:id="rId10"/>
    <p:sldId id="331" r:id="rId11"/>
    <p:sldId id="334" r:id="rId12"/>
  </p:sldIdLst>
  <p:sldSz cx="12192000" cy="6858000"/>
  <p:notesSz cx="12192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0F54599A-3258-4A16-912D-F1BB86E0C9D5}">
          <p14:sldIdLst>
            <p14:sldId id="325"/>
            <p14:sldId id="307"/>
            <p14:sldId id="337"/>
            <p14:sldId id="302"/>
            <p14:sldId id="335"/>
            <p14:sldId id="327"/>
            <p14:sldId id="329"/>
            <p14:sldId id="328"/>
            <p14:sldId id="336"/>
            <p14:sldId id="331"/>
            <p14:sldId id="33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57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  <p188:author id="{9E5D5536-C860-23C1-6512-E602DE84B750}" name="Burns Katherine" initials="KB" userId="S::Katherine.Burns@doe.k12.de.us::c7c0e92a-70fa-4cbe-b5eb-f2917baf377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86EA4"/>
    <a:srgbClr val="FFFFFF"/>
    <a:srgbClr val="32861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94" autoAdjust="0"/>
    <p:restoredTop sz="73665" autoAdjust="0"/>
  </p:normalViewPr>
  <p:slideViewPr>
    <p:cSldViewPr snapToGrid="0">
      <p:cViewPr varScale="1">
        <p:scale>
          <a:sx n="43" d="100"/>
          <a:sy n="43" d="100"/>
        </p:scale>
        <p:origin x="1392" y="48"/>
      </p:cViewPr>
      <p:guideLst>
        <p:guide orient="horz" pos="2880"/>
        <p:guide pos="57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76"/>
    </p:cViewPr>
  </p:sorter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8/10/relationships/authors" Target="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ecky Nolin" userId="51201443154_tp_box_2" providerId="OAuth2" clId="{27ABFF13-FFA7-4B79-8346-8A87AFD29FE9}"/>
    <pc:docChg chg="custSel modSld">
      <pc:chgData name="Becky Nolin" userId="51201443154_tp_box_2" providerId="OAuth2" clId="{27ABFF13-FFA7-4B79-8346-8A87AFD29FE9}" dt="2026-09-02T17:51:46.308" v="16" actId="404"/>
      <pc:docMkLst>
        <pc:docMk/>
      </pc:docMkLst>
      <pc:sldChg chg="modSp mod">
        <pc:chgData name="Becky Nolin" userId="51201443154_tp_box_2" providerId="OAuth2" clId="{27ABFF13-FFA7-4B79-8346-8A87AFD29FE9}" dt="2026-09-02T17:48:46.495" v="10" actId="1076"/>
        <pc:sldMkLst>
          <pc:docMk/>
          <pc:sldMk cId="3486973038" sldId="302"/>
        </pc:sldMkLst>
        <pc:picChg chg="mod ord modCrop">
          <ac:chgData name="Becky Nolin" userId="51201443154_tp_box_2" providerId="OAuth2" clId="{27ABFF13-FFA7-4B79-8346-8A87AFD29FE9}" dt="2026-09-02T17:48:46.495" v="10" actId="1076"/>
          <ac:picMkLst>
            <pc:docMk/>
            <pc:sldMk cId="3486973038" sldId="302"/>
            <ac:picMk id="5" creationId="{CE3F50C8-AF21-5E44-7C41-8B50A0CB5CFF}"/>
          </ac:picMkLst>
        </pc:picChg>
      </pc:sldChg>
      <pc:sldChg chg="modSp mod">
        <pc:chgData name="Becky Nolin" userId="51201443154_tp_box_2" providerId="OAuth2" clId="{27ABFF13-FFA7-4B79-8346-8A87AFD29FE9}" dt="2026-09-02T17:50:21.670" v="14" actId="403"/>
        <pc:sldMkLst>
          <pc:docMk/>
          <pc:sldMk cId="1417060934" sldId="335"/>
        </pc:sldMkLst>
        <pc:spChg chg="mod">
          <ac:chgData name="Becky Nolin" userId="51201443154_tp_box_2" providerId="OAuth2" clId="{27ABFF13-FFA7-4B79-8346-8A87AFD29FE9}" dt="2026-09-02T17:50:21.670" v="14" actId="403"/>
          <ac:spMkLst>
            <pc:docMk/>
            <pc:sldMk cId="1417060934" sldId="335"/>
            <ac:spMk id="7" creationId="{00EE68AA-29DA-1B51-5BA7-4F237BCC9DFC}"/>
          </ac:spMkLst>
        </pc:spChg>
      </pc:sldChg>
      <pc:sldChg chg="modSp mod">
        <pc:chgData name="Becky Nolin" userId="51201443154_tp_box_2" providerId="OAuth2" clId="{27ABFF13-FFA7-4B79-8346-8A87AFD29FE9}" dt="2026-09-02T17:51:46.308" v="16" actId="404"/>
        <pc:sldMkLst>
          <pc:docMk/>
          <pc:sldMk cId="1917029130" sldId="336"/>
        </pc:sldMkLst>
        <pc:graphicFrameChg chg="modGraphic">
          <ac:chgData name="Becky Nolin" userId="51201443154_tp_box_2" providerId="OAuth2" clId="{27ABFF13-FFA7-4B79-8346-8A87AFD29FE9}" dt="2026-09-02T17:51:46.308" v="16" actId="404"/>
          <ac:graphicFrameMkLst>
            <pc:docMk/>
            <pc:sldMk cId="1917029130" sldId="336"/>
            <ac:graphicFrameMk id="5" creationId="{DB1CD59A-2773-D0D7-1405-8887AC648F25}"/>
          </ac:graphicFrameMkLst>
        </pc:graphicFrameChg>
      </pc:sldChg>
    </pc:docChg>
  </pc:docChgLst>
</pc:chgInfo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svg"/><Relationship Id="rId1" Type="http://schemas.openxmlformats.org/officeDocument/2006/relationships/image" Target="../media/image27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svg"/><Relationship Id="rId1" Type="http://schemas.openxmlformats.org/officeDocument/2006/relationships/image" Target="../media/image27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F2EF2E1-BD0D-4E2A-95F6-4F71F660EC64}" type="doc">
      <dgm:prSet loTypeId="urn:microsoft.com/office/officeart/2005/8/layout/cycle7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ECD5C104-DA49-47A0-864F-CD8FAE948B27}">
      <dgm:prSet phldrT="[Text]" phldr="0"/>
      <dgm:spPr/>
      <dgm:t>
        <a:bodyPr/>
        <a:lstStyle/>
        <a:p>
          <a:r>
            <a:rPr lang="en-US" b="1" dirty="0"/>
            <a:t>Classroom Experience</a:t>
          </a:r>
        </a:p>
      </dgm:t>
    </dgm:pt>
    <dgm:pt modelId="{BFB76891-CB00-464C-B223-DD8B6169AEBF}" type="parTrans" cxnId="{284B3A84-5D5D-410A-ACFA-28B030C1BB06}">
      <dgm:prSet/>
      <dgm:spPr/>
      <dgm:t>
        <a:bodyPr/>
        <a:lstStyle/>
        <a:p>
          <a:endParaRPr lang="en-US"/>
        </a:p>
      </dgm:t>
    </dgm:pt>
    <dgm:pt modelId="{4CAE6C99-D602-4186-9D92-52B3C504E91D}" type="sibTrans" cxnId="{284B3A84-5D5D-410A-ACFA-28B030C1BB06}">
      <dgm:prSet/>
      <dgm:spPr/>
      <dgm:t>
        <a:bodyPr/>
        <a:lstStyle/>
        <a:p>
          <a:endParaRPr lang="en-US"/>
        </a:p>
      </dgm:t>
    </dgm:pt>
    <dgm:pt modelId="{B893E2B1-BB25-4945-82C5-3169E98239F6}">
      <dgm:prSet phldrT="[Text]" phldr="0"/>
      <dgm:spPr>
        <a:solidFill>
          <a:srgbClr val="386EA4"/>
        </a:solidFill>
        <a:ln>
          <a:solidFill>
            <a:srgbClr val="386EA4"/>
          </a:solidFill>
        </a:ln>
      </dgm:spPr>
      <dgm:t>
        <a:bodyPr/>
        <a:lstStyle/>
        <a:p>
          <a:r>
            <a:rPr lang="en-US" b="1" dirty="0"/>
            <a:t>Teacher Education Programs</a:t>
          </a:r>
        </a:p>
      </dgm:t>
    </dgm:pt>
    <dgm:pt modelId="{FD035FBF-4B73-442D-9C39-B8901E152D28}" type="parTrans" cxnId="{9EB870C2-B1A0-4EFE-BE00-5FB6ABB8D108}">
      <dgm:prSet/>
      <dgm:spPr/>
      <dgm:t>
        <a:bodyPr/>
        <a:lstStyle/>
        <a:p>
          <a:endParaRPr lang="en-US"/>
        </a:p>
      </dgm:t>
    </dgm:pt>
    <dgm:pt modelId="{F27A6D20-8FAF-42F7-A59F-B3AB39F19600}" type="sibTrans" cxnId="{9EB870C2-B1A0-4EFE-BE00-5FB6ABB8D108}">
      <dgm:prSet/>
      <dgm:spPr>
        <a:solidFill>
          <a:srgbClr val="386EA4"/>
        </a:solidFill>
        <a:ln>
          <a:solidFill>
            <a:srgbClr val="386EA4"/>
          </a:solidFill>
        </a:ln>
      </dgm:spPr>
      <dgm:t>
        <a:bodyPr/>
        <a:lstStyle/>
        <a:p>
          <a:endParaRPr lang="en-US"/>
        </a:p>
      </dgm:t>
    </dgm:pt>
    <dgm:pt modelId="{FE4A59AA-624D-48DF-923B-86760A58D3D4}">
      <dgm:prSet phldrT="[Text]" phldr="0"/>
      <dgm:spPr/>
      <dgm:t>
        <a:bodyPr/>
        <a:lstStyle/>
        <a:p>
          <a:r>
            <a:rPr lang="en-US" b="1" dirty="0"/>
            <a:t>Constructive Feedback</a:t>
          </a:r>
        </a:p>
      </dgm:t>
    </dgm:pt>
    <dgm:pt modelId="{2FD0567C-AEDC-46D4-94D9-6BA18311CEC4}" type="parTrans" cxnId="{7B130B1A-EA44-447E-852C-A3F3B6A572B3}">
      <dgm:prSet/>
      <dgm:spPr/>
      <dgm:t>
        <a:bodyPr/>
        <a:lstStyle/>
        <a:p>
          <a:endParaRPr lang="en-US"/>
        </a:p>
      </dgm:t>
    </dgm:pt>
    <dgm:pt modelId="{8C4A6596-48EE-4A0B-A1E2-52FEB0A11F69}" type="sibTrans" cxnId="{7B130B1A-EA44-447E-852C-A3F3B6A572B3}">
      <dgm:prSet/>
      <dgm:spPr/>
      <dgm:t>
        <a:bodyPr/>
        <a:lstStyle/>
        <a:p>
          <a:endParaRPr lang="en-US"/>
        </a:p>
      </dgm:t>
    </dgm:pt>
    <dgm:pt modelId="{5795AD21-E81B-4066-B41F-9A32EAA409F2}" type="pres">
      <dgm:prSet presAssocID="{FF2EF2E1-BD0D-4E2A-95F6-4F71F660EC64}" presName="Name0" presStyleCnt="0">
        <dgm:presLayoutVars>
          <dgm:dir/>
          <dgm:resizeHandles val="exact"/>
        </dgm:presLayoutVars>
      </dgm:prSet>
      <dgm:spPr/>
    </dgm:pt>
    <dgm:pt modelId="{5D75C84D-0E1D-4CF5-9C1F-C4BB03C8A4D5}" type="pres">
      <dgm:prSet presAssocID="{ECD5C104-DA49-47A0-864F-CD8FAE948B27}" presName="node" presStyleLbl="node1" presStyleIdx="0" presStyleCnt="3">
        <dgm:presLayoutVars>
          <dgm:bulletEnabled val="1"/>
        </dgm:presLayoutVars>
      </dgm:prSet>
      <dgm:spPr/>
    </dgm:pt>
    <dgm:pt modelId="{12430954-16E7-4E3C-8B3C-51D2CC6AD12C}" type="pres">
      <dgm:prSet presAssocID="{4CAE6C99-D602-4186-9D92-52B3C504E91D}" presName="sibTrans" presStyleLbl="sibTrans2D1" presStyleIdx="0" presStyleCnt="3"/>
      <dgm:spPr/>
    </dgm:pt>
    <dgm:pt modelId="{1E6BCC26-354E-4C6C-9714-2A03BA5A0E60}" type="pres">
      <dgm:prSet presAssocID="{4CAE6C99-D602-4186-9D92-52B3C504E91D}" presName="connectorText" presStyleLbl="sibTrans2D1" presStyleIdx="0" presStyleCnt="3"/>
      <dgm:spPr/>
    </dgm:pt>
    <dgm:pt modelId="{07820D78-83EF-4A54-91FA-92219F350366}" type="pres">
      <dgm:prSet presAssocID="{B893E2B1-BB25-4945-82C5-3169E98239F6}" presName="node" presStyleLbl="node1" presStyleIdx="1" presStyleCnt="3">
        <dgm:presLayoutVars>
          <dgm:bulletEnabled val="1"/>
        </dgm:presLayoutVars>
      </dgm:prSet>
      <dgm:spPr/>
    </dgm:pt>
    <dgm:pt modelId="{B62FA752-7F90-474A-8161-573CCF982EF1}" type="pres">
      <dgm:prSet presAssocID="{F27A6D20-8FAF-42F7-A59F-B3AB39F19600}" presName="sibTrans" presStyleLbl="sibTrans2D1" presStyleIdx="1" presStyleCnt="3"/>
      <dgm:spPr/>
    </dgm:pt>
    <dgm:pt modelId="{1670FD69-F7FF-4532-B4E7-1988C14451A3}" type="pres">
      <dgm:prSet presAssocID="{F27A6D20-8FAF-42F7-A59F-B3AB39F19600}" presName="connectorText" presStyleLbl="sibTrans2D1" presStyleIdx="1" presStyleCnt="3"/>
      <dgm:spPr/>
    </dgm:pt>
    <dgm:pt modelId="{35CD9CF9-01A4-4DE2-890D-089F56A1AA65}" type="pres">
      <dgm:prSet presAssocID="{FE4A59AA-624D-48DF-923B-86760A58D3D4}" presName="node" presStyleLbl="node1" presStyleIdx="2" presStyleCnt="3">
        <dgm:presLayoutVars>
          <dgm:bulletEnabled val="1"/>
        </dgm:presLayoutVars>
      </dgm:prSet>
      <dgm:spPr/>
    </dgm:pt>
    <dgm:pt modelId="{B49FE788-C0B0-45B0-B747-75383868CE7A}" type="pres">
      <dgm:prSet presAssocID="{8C4A6596-48EE-4A0B-A1E2-52FEB0A11F69}" presName="sibTrans" presStyleLbl="sibTrans2D1" presStyleIdx="2" presStyleCnt="3"/>
      <dgm:spPr/>
    </dgm:pt>
    <dgm:pt modelId="{DE5DA51B-EFB6-400F-A11C-6FBABB87F5A5}" type="pres">
      <dgm:prSet presAssocID="{8C4A6596-48EE-4A0B-A1E2-52FEB0A11F69}" presName="connectorText" presStyleLbl="sibTrans2D1" presStyleIdx="2" presStyleCnt="3"/>
      <dgm:spPr/>
    </dgm:pt>
  </dgm:ptLst>
  <dgm:cxnLst>
    <dgm:cxn modelId="{7B130B1A-EA44-447E-852C-A3F3B6A572B3}" srcId="{FF2EF2E1-BD0D-4E2A-95F6-4F71F660EC64}" destId="{FE4A59AA-624D-48DF-923B-86760A58D3D4}" srcOrd="2" destOrd="0" parTransId="{2FD0567C-AEDC-46D4-94D9-6BA18311CEC4}" sibTransId="{8C4A6596-48EE-4A0B-A1E2-52FEB0A11F69}"/>
    <dgm:cxn modelId="{2CADF43A-A536-44E8-814D-87D441C04ADA}" type="presOf" srcId="{4CAE6C99-D602-4186-9D92-52B3C504E91D}" destId="{1E6BCC26-354E-4C6C-9714-2A03BA5A0E60}" srcOrd="1" destOrd="0" presId="urn:microsoft.com/office/officeart/2005/8/layout/cycle7"/>
    <dgm:cxn modelId="{657E5642-BD04-4EFC-A055-7F17D8EF236F}" type="presOf" srcId="{F27A6D20-8FAF-42F7-A59F-B3AB39F19600}" destId="{1670FD69-F7FF-4532-B4E7-1988C14451A3}" srcOrd="1" destOrd="0" presId="urn:microsoft.com/office/officeart/2005/8/layout/cycle7"/>
    <dgm:cxn modelId="{76413F69-612A-42E6-9804-F8077653A773}" type="presOf" srcId="{FE4A59AA-624D-48DF-923B-86760A58D3D4}" destId="{35CD9CF9-01A4-4DE2-890D-089F56A1AA65}" srcOrd="0" destOrd="0" presId="urn:microsoft.com/office/officeart/2005/8/layout/cycle7"/>
    <dgm:cxn modelId="{913CFF69-FD8B-4B78-9A8D-C128022B7003}" type="presOf" srcId="{B893E2B1-BB25-4945-82C5-3169E98239F6}" destId="{07820D78-83EF-4A54-91FA-92219F350366}" srcOrd="0" destOrd="0" presId="urn:microsoft.com/office/officeart/2005/8/layout/cycle7"/>
    <dgm:cxn modelId="{83142881-EB54-4013-873E-283E87C2C931}" type="presOf" srcId="{ECD5C104-DA49-47A0-864F-CD8FAE948B27}" destId="{5D75C84D-0E1D-4CF5-9C1F-C4BB03C8A4D5}" srcOrd="0" destOrd="0" presId="urn:microsoft.com/office/officeart/2005/8/layout/cycle7"/>
    <dgm:cxn modelId="{284B3A84-5D5D-410A-ACFA-28B030C1BB06}" srcId="{FF2EF2E1-BD0D-4E2A-95F6-4F71F660EC64}" destId="{ECD5C104-DA49-47A0-864F-CD8FAE948B27}" srcOrd="0" destOrd="0" parTransId="{BFB76891-CB00-464C-B223-DD8B6169AEBF}" sibTransId="{4CAE6C99-D602-4186-9D92-52B3C504E91D}"/>
    <dgm:cxn modelId="{87D10D9E-B533-4CB9-A1C0-6982040FD8EC}" type="presOf" srcId="{F27A6D20-8FAF-42F7-A59F-B3AB39F19600}" destId="{B62FA752-7F90-474A-8161-573CCF982EF1}" srcOrd="0" destOrd="0" presId="urn:microsoft.com/office/officeart/2005/8/layout/cycle7"/>
    <dgm:cxn modelId="{10E7B6A6-083A-4CC9-9D37-0CE9BB875D76}" type="presOf" srcId="{FF2EF2E1-BD0D-4E2A-95F6-4F71F660EC64}" destId="{5795AD21-E81B-4066-B41F-9A32EAA409F2}" srcOrd="0" destOrd="0" presId="urn:microsoft.com/office/officeart/2005/8/layout/cycle7"/>
    <dgm:cxn modelId="{9EB870C2-B1A0-4EFE-BE00-5FB6ABB8D108}" srcId="{FF2EF2E1-BD0D-4E2A-95F6-4F71F660EC64}" destId="{B893E2B1-BB25-4945-82C5-3169E98239F6}" srcOrd="1" destOrd="0" parTransId="{FD035FBF-4B73-442D-9C39-B8901E152D28}" sibTransId="{F27A6D20-8FAF-42F7-A59F-B3AB39F19600}"/>
    <dgm:cxn modelId="{E8ABDBC3-387A-4957-A453-D23DFEE0087D}" type="presOf" srcId="{8C4A6596-48EE-4A0B-A1E2-52FEB0A11F69}" destId="{DE5DA51B-EFB6-400F-A11C-6FBABB87F5A5}" srcOrd="1" destOrd="0" presId="urn:microsoft.com/office/officeart/2005/8/layout/cycle7"/>
    <dgm:cxn modelId="{D443E5EA-9244-483A-B635-66203B4686B3}" type="presOf" srcId="{8C4A6596-48EE-4A0B-A1E2-52FEB0A11F69}" destId="{B49FE788-C0B0-45B0-B747-75383868CE7A}" srcOrd="0" destOrd="0" presId="urn:microsoft.com/office/officeart/2005/8/layout/cycle7"/>
    <dgm:cxn modelId="{62261FFD-E99A-47BB-A171-51CD798510F3}" type="presOf" srcId="{4CAE6C99-D602-4186-9D92-52B3C504E91D}" destId="{12430954-16E7-4E3C-8B3C-51D2CC6AD12C}" srcOrd="0" destOrd="0" presId="urn:microsoft.com/office/officeart/2005/8/layout/cycle7"/>
    <dgm:cxn modelId="{B3BAC17A-9A7C-44A5-BE31-4EB92F16265B}" type="presParOf" srcId="{5795AD21-E81B-4066-B41F-9A32EAA409F2}" destId="{5D75C84D-0E1D-4CF5-9C1F-C4BB03C8A4D5}" srcOrd="0" destOrd="0" presId="urn:microsoft.com/office/officeart/2005/8/layout/cycle7"/>
    <dgm:cxn modelId="{8D1DDF86-129D-4596-B7F4-FAA2EB294C60}" type="presParOf" srcId="{5795AD21-E81B-4066-B41F-9A32EAA409F2}" destId="{12430954-16E7-4E3C-8B3C-51D2CC6AD12C}" srcOrd="1" destOrd="0" presId="urn:microsoft.com/office/officeart/2005/8/layout/cycle7"/>
    <dgm:cxn modelId="{053749B1-A210-4CF8-82A8-475F22936DE0}" type="presParOf" srcId="{12430954-16E7-4E3C-8B3C-51D2CC6AD12C}" destId="{1E6BCC26-354E-4C6C-9714-2A03BA5A0E60}" srcOrd="0" destOrd="0" presId="urn:microsoft.com/office/officeart/2005/8/layout/cycle7"/>
    <dgm:cxn modelId="{CF9A8216-22DC-479C-95A0-6AD950663605}" type="presParOf" srcId="{5795AD21-E81B-4066-B41F-9A32EAA409F2}" destId="{07820D78-83EF-4A54-91FA-92219F350366}" srcOrd="2" destOrd="0" presId="urn:microsoft.com/office/officeart/2005/8/layout/cycle7"/>
    <dgm:cxn modelId="{F30772D5-B709-4BD2-AAD9-C692B4F5CEBC}" type="presParOf" srcId="{5795AD21-E81B-4066-B41F-9A32EAA409F2}" destId="{B62FA752-7F90-474A-8161-573CCF982EF1}" srcOrd="3" destOrd="0" presId="urn:microsoft.com/office/officeart/2005/8/layout/cycle7"/>
    <dgm:cxn modelId="{370FF4DB-B4B1-4560-ACEB-20CAE93D4456}" type="presParOf" srcId="{B62FA752-7F90-474A-8161-573CCF982EF1}" destId="{1670FD69-F7FF-4532-B4E7-1988C14451A3}" srcOrd="0" destOrd="0" presId="urn:microsoft.com/office/officeart/2005/8/layout/cycle7"/>
    <dgm:cxn modelId="{8ABA33B1-0470-4E47-8449-88F5792D4774}" type="presParOf" srcId="{5795AD21-E81B-4066-B41F-9A32EAA409F2}" destId="{35CD9CF9-01A4-4DE2-890D-089F56A1AA65}" srcOrd="4" destOrd="0" presId="urn:microsoft.com/office/officeart/2005/8/layout/cycle7"/>
    <dgm:cxn modelId="{BF156E9E-5AE4-46CA-8BFF-669693F1D964}" type="presParOf" srcId="{5795AD21-E81B-4066-B41F-9A32EAA409F2}" destId="{B49FE788-C0B0-45B0-B747-75383868CE7A}" srcOrd="5" destOrd="0" presId="urn:microsoft.com/office/officeart/2005/8/layout/cycle7"/>
    <dgm:cxn modelId="{3B98B41B-B7DB-4FB1-AD65-309DA2C09271}" type="presParOf" srcId="{B49FE788-C0B0-45B0-B747-75383868CE7A}" destId="{DE5DA51B-EFB6-400F-A11C-6FBABB87F5A5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871E13A-F995-4E81-8EAC-A970C31CAC3D}" type="doc">
      <dgm:prSet loTypeId="urn:microsoft.com/office/officeart/2008/layout/BendingPictureCaptionList" loCatId="picture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en-US"/>
        </a:p>
      </dgm:t>
    </dgm:pt>
    <dgm:pt modelId="{3D90CB24-1C31-4966-AA67-2DBF139A7F06}">
      <dgm:prSet/>
      <dgm:spPr/>
      <dgm:t>
        <a:bodyPr/>
        <a:lstStyle/>
        <a:p>
          <a:r>
            <a:rPr lang="en-US" b="1" dirty="0">
              <a:latin typeface="+mn-lt"/>
            </a:rPr>
            <a:t>Training</a:t>
          </a:r>
          <a:r>
            <a:rPr lang="en-US" dirty="0">
              <a:latin typeface="+mn-lt"/>
            </a:rPr>
            <a:t> for mentor teachers on key concepts</a:t>
          </a:r>
        </a:p>
      </dgm:t>
    </dgm:pt>
    <dgm:pt modelId="{680B7141-D97B-4FF9-BA96-2A3360D151CC}" type="parTrans" cxnId="{174207FA-AFA0-4886-9328-0CC69F739120}">
      <dgm:prSet/>
      <dgm:spPr/>
      <dgm:t>
        <a:bodyPr/>
        <a:lstStyle/>
        <a:p>
          <a:endParaRPr lang="en-US"/>
        </a:p>
      </dgm:t>
    </dgm:pt>
    <dgm:pt modelId="{51FF3AE2-5241-4636-8C88-CAC33D82C514}" type="sibTrans" cxnId="{174207FA-AFA0-4886-9328-0CC69F739120}">
      <dgm:prSet/>
      <dgm:spPr/>
      <dgm:t>
        <a:bodyPr/>
        <a:lstStyle/>
        <a:p>
          <a:endParaRPr lang="en-US"/>
        </a:p>
      </dgm:t>
    </dgm:pt>
    <dgm:pt modelId="{80D935EA-3282-49F7-95C6-2EE142EB2FF8}">
      <dgm:prSet/>
      <dgm:spPr/>
      <dgm:t>
        <a:bodyPr/>
        <a:lstStyle/>
        <a:p>
          <a:r>
            <a:rPr lang="en-US" b="1" dirty="0">
              <a:latin typeface="+mn-lt"/>
            </a:rPr>
            <a:t>Community of practice </a:t>
          </a:r>
          <a:r>
            <a:rPr lang="en-US" dirty="0">
              <a:latin typeface="+mn-lt"/>
            </a:rPr>
            <a:t>to strengthen mentor capacity</a:t>
          </a:r>
        </a:p>
      </dgm:t>
    </dgm:pt>
    <dgm:pt modelId="{7F13E3BB-0663-4930-A74E-2F05FE48C87C}" type="parTrans" cxnId="{4AAC8B6E-EC32-42A7-8AA5-891C47E7237F}">
      <dgm:prSet/>
      <dgm:spPr/>
      <dgm:t>
        <a:bodyPr/>
        <a:lstStyle/>
        <a:p>
          <a:endParaRPr lang="en-US"/>
        </a:p>
      </dgm:t>
    </dgm:pt>
    <dgm:pt modelId="{5679A5E8-D929-4CD3-9AD2-BF61D4EC811E}" type="sibTrans" cxnId="{4AAC8B6E-EC32-42A7-8AA5-891C47E7237F}">
      <dgm:prSet/>
      <dgm:spPr/>
      <dgm:t>
        <a:bodyPr/>
        <a:lstStyle/>
        <a:p>
          <a:endParaRPr lang="en-US"/>
        </a:p>
      </dgm:t>
    </dgm:pt>
    <dgm:pt modelId="{2D68CA9E-424C-4563-8EEB-92442B0C93BA}">
      <dgm:prSet/>
      <dgm:spPr/>
      <dgm:t>
        <a:bodyPr/>
        <a:lstStyle/>
        <a:p>
          <a:r>
            <a:rPr lang="en-US" b="1" dirty="0">
              <a:latin typeface="+mn-lt"/>
            </a:rPr>
            <a:t>Tools and resources</a:t>
          </a:r>
          <a:r>
            <a:rPr lang="en-US" dirty="0">
              <a:latin typeface="+mn-lt"/>
            </a:rPr>
            <a:t> to support mentoring practice</a:t>
          </a:r>
        </a:p>
      </dgm:t>
    </dgm:pt>
    <dgm:pt modelId="{F21C8BA9-83ED-429F-83DE-B608DF5A46A2}" type="parTrans" cxnId="{ADD5B735-83BF-459E-AF83-4155FB1D7AC4}">
      <dgm:prSet/>
      <dgm:spPr/>
      <dgm:t>
        <a:bodyPr/>
        <a:lstStyle/>
        <a:p>
          <a:endParaRPr lang="en-US"/>
        </a:p>
      </dgm:t>
    </dgm:pt>
    <dgm:pt modelId="{EB2164D9-34AD-4C1E-87E7-B1C13B906087}" type="sibTrans" cxnId="{ADD5B735-83BF-459E-AF83-4155FB1D7AC4}">
      <dgm:prSet/>
      <dgm:spPr/>
      <dgm:t>
        <a:bodyPr/>
        <a:lstStyle/>
        <a:p>
          <a:endParaRPr lang="en-US"/>
        </a:p>
      </dgm:t>
    </dgm:pt>
    <dgm:pt modelId="{3DD8F761-FF69-4A19-BB96-9E68590B7C72}" type="pres">
      <dgm:prSet presAssocID="{9871E13A-F995-4E81-8EAC-A970C31CAC3D}" presName="Name0" presStyleCnt="0">
        <dgm:presLayoutVars>
          <dgm:dir/>
          <dgm:resizeHandles val="exact"/>
        </dgm:presLayoutVars>
      </dgm:prSet>
      <dgm:spPr/>
    </dgm:pt>
    <dgm:pt modelId="{602B935D-2CFB-4CC5-9413-560690914741}" type="pres">
      <dgm:prSet presAssocID="{3D90CB24-1C31-4966-AA67-2DBF139A7F06}" presName="composite" presStyleCnt="0"/>
      <dgm:spPr/>
    </dgm:pt>
    <dgm:pt modelId="{6358C9C0-F734-4D81-A744-41AB38BB7E4F}" type="pres">
      <dgm:prSet presAssocID="{3D90CB24-1C31-4966-AA67-2DBF139A7F06}" presName="rect1" presStyleLbl="bgImgPlace1" presStyleIdx="0" presStyleCnt="3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 t="-23000" b="-23000"/>
          </a:stretch>
        </a:blipFill>
      </dgm:spPr>
      <dgm:extLst>
        <a:ext uri="{E40237B7-FDA0-4F09-8148-C483321AD2D9}">
          <dgm14:cNvPr xmlns:dgm14="http://schemas.microsoft.com/office/drawing/2010/diagram" id="0" name="" descr="Teacher with solid fill"/>
        </a:ext>
      </dgm:extLst>
    </dgm:pt>
    <dgm:pt modelId="{6E340DBC-07EB-4F17-869A-7CA34422AFCD}" type="pres">
      <dgm:prSet presAssocID="{3D90CB24-1C31-4966-AA67-2DBF139A7F06}" presName="wedgeRectCallout1" presStyleLbl="node1" presStyleIdx="0" presStyleCnt="3">
        <dgm:presLayoutVars>
          <dgm:bulletEnabled val="1"/>
        </dgm:presLayoutVars>
      </dgm:prSet>
      <dgm:spPr/>
    </dgm:pt>
    <dgm:pt modelId="{DA0FE7CB-A4BD-4842-BEBD-0E309BAA5056}" type="pres">
      <dgm:prSet presAssocID="{51FF3AE2-5241-4636-8C88-CAC33D82C514}" presName="sibTrans" presStyleCnt="0"/>
      <dgm:spPr/>
    </dgm:pt>
    <dgm:pt modelId="{2CB751EF-7188-4032-9C41-B96D92C99DD3}" type="pres">
      <dgm:prSet presAssocID="{80D935EA-3282-49F7-95C6-2EE142EB2FF8}" presName="composite" presStyleCnt="0"/>
      <dgm:spPr/>
    </dgm:pt>
    <dgm:pt modelId="{98DEBAEB-714C-4204-8FFE-1D58C1F63C4D}" type="pres">
      <dgm:prSet presAssocID="{80D935EA-3282-49F7-95C6-2EE142EB2FF8}" presName="rect1" presStyleLbl="bgImgPlace1" presStyleIdx="1" presStyleCnt="3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23000" b="-23000"/>
          </a:stretch>
        </a:blipFill>
      </dgm:spPr>
      <dgm:extLst>
        <a:ext uri="{E40237B7-FDA0-4F09-8148-C483321AD2D9}">
          <dgm14:cNvPr xmlns:dgm14="http://schemas.microsoft.com/office/drawing/2010/diagram" id="0" name="" descr="Users with solid fill"/>
        </a:ext>
      </dgm:extLst>
    </dgm:pt>
    <dgm:pt modelId="{70A70077-4832-4B86-A3E8-DCC171BC2396}" type="pres">
      <dgm:prSet presAssocID="{80D935EA-3282-49F7-95C6-2EE142EB2FF8}" presName="wedgeRectCallout1" presStyleLbl="node1" presStyleIdx="1" presStyleCnt="3">
        <dgm:presLayoutVars>
          <dgm:bulletEnabled val="1"/>
        </dgm:presLayoutVars>
      </dgm:prSet>
      <dgm:spPr/>
    </dgm:pt>
    <dgm:pt modelId="{0AF02560-8A5C-4E93-A00A-4D204D1D3D2A}" type="pres">
      <dgm:prSet presAssocID="{5679A5E8-D929-4CD3-9AD2-BF61D4EC811E}" presName="sibTrans" presStyleCnt="0"/>
      <dgm:spPr/>
    </dgm:pt>
    <dgm:pt modelId="{17479087-2484-4DFF-9CA2-A8F60CC8F255}" type="pres">
      <dgm:prSet presAssocID="{2D68CA9E-424C-4563-8EEB-92442B0C93BA}" presName="composite" presStyleCnt="0"/>
      <dgm:spPr/>
    </dgm:pt>
    <dgm:pt modelId="{8B9FAC55-E588-4F03-956B-B14F4E61EC8F}" type="pres">
      <dgm:prSet presAssocID="{2D68CA9E-424C-4563-8EEB-92442B0C93BA}" presName="rect1" presStyleLbl="bgImgPlace1" presStyleIdx="2" presStyleCnt="3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 t="-23000" b="-23000"/>
          </a:stretch>
        </a:blipFill>
      </dgm:spPr>
      <dgm:extLst>
        <a:ext uri="{E40237B7-FDA0-4F09-8148-C483321AD2D9}">
          <dgm14:cNvPr xmlns:dgm14="http://schemas.microsoft.com/office/drawing/2010/diagram" id="0" name="" descr="Document with solid fill"/>
        </a:ext>
      </dgm:extLst>
    </dgm:pt>
    <dgm:pt modelId="{B92F0C6B-7ECE-46B9-87A4-8946DBF3D406}" type="pres">
      <dgm:prSet presAssocID="{2D68CA9E-424C-4563-8EEB-92442B0C93BA}" presName="wedgeRectCallout1" presStyleLbl="node1" presStyleIdx="2" presStyleCnt="3">
        <dgm:presLayoutVars>
          <dgm:bulletEnabled val="1"/>
        </dgm:presLayoutVars>
      </dgm:prSet>
      <dgm:spPr/>
    </dgm:pt>
  </dgm:ptLst>
  <dgm:cxnLst>
    <dgm:cxn modelId="{2701060D-4DCA-41EA-BCC5-6552A1FA5931}" type="presOf" srcId="{9871E13A-F995-4E81-8EAC-A970C31CAC3D}" destId="{3DD8F761-FF69-4A19-BB96-9E68590B7C72}" srcOrd="0" destOrd="0" presId="urn:microsoft.com/office/officeart/2008/layout/BendingPictureCaptionList"/>
    <dgm:cxn modelId="{ADD5B735-83BF-459E-AF83-4155FB1D7AC4}" srcId="{9871E13A-F995-4E81-8EAC-A970C31CAC3D}" destId="{2D68CA9E-424C-4563-8EEB-92442B0C93BA}" srcOrd="2" destOrd="0" parTransId="{F21C8BA9-83ED-429F-83DE-B608DF5A46A2}" sibTransId="{EB2164D9-34AD-4C1E-87E7-B1C13B906087}"/>
    <dgm:cxn modelId="{2545804C-DE91-4608-806C-E4E364277E28}" type="presOf" srcId="{80D935EA-3282-49F7-95C6-2EE142EB2FF8}" destId="{70A70077-4832-4B86-A3E8-DCC171BC2396}" srcOrd="0" destOrd="0" presId="urn:microsoft.com/office/officeart/2008/layout/BendingPictureCaptionList"/>
    <dgm:cxn modelId="{4AAC8B6E-EC32-42A7-8AA5-891C47E7237F}" srcId="{9871E13A-F995-4E81-8EAC-A970C31CAC3D}" destId="{80D935EA-3282-49F7-95C6-2EE142EB2FF8}" srcOrd="1" destOrd="0" parTransId="{7F13E3BB-0663-4930-A74E-2F05FE48C87C}" sibTransId="{5679A5E8-D929-4CD3-9AD2-BF61D4EC811E}"/>
    <dgm:cxn modelId="{EFFEE9DF-7C82-4460-BCCD-73553243C7E3}" type="presOf" srcId="{2D68CA9E-424C-4563-8EEB-92442B0C93BA}" destId="{B92F0C6B-7ECE-46B9-87A4-8946DBF3D406}" srcOrd="0" destOrd="0" presId="urn:microsoft.com/office/officeart/2008/layout/BendingPictureCaptionList"/>
    <dgm:cxn modelId="{0E61F3EA-86F6-4EF8-BFC6-B82771536BAE}" type="presOf" srcId="{3D90CB24-1C31-4966-AA67-2DBF139A7F06}" destId="{6E340DBC-07EB-4F17-869A-7CA34422AFCD}" srcOrd="0" destOrd="0" presId="urn:microsoft.com/office/officeart/2008/layout/BendingPictureCaptionList"/>
    <dgm:cxn modelId="{174207FA-AFA0-4886-9328-0CC69F739120}" srcId="{9871E13A-F995-4E81-8EAC-A970C31CAC3D}" destId="{3D90CB24-1C31-4966-AA67-2DBF139A7F06}" srcOrd="0" destOrd="0" parTransId="{680B7141-D97B-4FF9-BA96-2A3360D151CC}" sibTransId="{51FF3AE2-5241-4636-8C88-CAC33D82C514}"/>
    <dgm:cxn modelId="{31B0BA5B-53EB-4092-8C93-5F33CCD6C854}" type="presParOf" srcId="{3DD8F761-FF69-4A19-BB96-9E68590B7C72}" destId="{602B935D-2CFB-4CC5-9413-560690914741}" srcOrd="0" destOrd="0" presId="urn:microsoft.com/office/officeart/2008/layout/BendingPictureCaptionList"/>
    <dgm:cxn modelId="{E3D03A33-781D-4991-8752-67AC8791268D}" type="presParOf" srcId="{602B935D-2CFB-4CC5-9413-560690914741}" destId="{6358C9C0-F734-4D81-A744-41AB38BB7E4F}" srcOrd="0" destOrd="0" presId="urn:microsoft.com/office/officeart/2008/layout/BendingPictureCaptionList"/>
    <dgm:cxn modelId="{410421FA-392F-4CE2-8365-E27C14E5584F}" type="presParOf" srcId="{602B935D-2CFB-4CC5-9413-560690914741}" destId="{6E340DBC-07EB-4F17-869A-7CA34422AFCD}" srcOrd="1" destOrd="0" presId="urn:microsoft.com/office/officeart/2008/layout/BendingPictureCaptionList"/>
    <dgm:cxn modelId="{29ED6F29-6EB6-41AC-AF4A-424CDDB89007}" type="presParOf" srcId="{3DD8F761-FF69-4A19-BB96-9E68590B7C72}" destId="{DA0FE7CB-A4BD-4842-BEBD-0E309BAA5056}" srcOrd="1" destOrd="0" presId="urn:microsoft.com/office/officeart/2008/layout/BendingPictureCaptionList"/>
    <dgm:cxn modelId="{8708D39D-22DB-4891-9A64-5F810CACF686}" type="presParOf" srcId="{3DD8F761-FF69-4A19-BB96-9E68590B7C72}" destId="{2CB751EF-7188-4032-9C41-B96D92C99DD3}" srcOrd="2" destOrd="0" presId="urn:microsoft.com/office/officeart/2008/layout/BendingPictureCaptionList"/>
    <dgm:cxn modelId="{DAC45C4C-83D6-4BDC-8B8B-2E1FB4390288}" type="presParOf" srcId="{2CB751EF-7188-4032-9C41-B96D92C99DD3}" destId="{98DEBAEB-714C-4204-8FFE-1D58C1F63C4D}" srcOrd="0" destOrd="0" presId="urn:microsoft.com/office/officeart/2008/layout/BendingPictureCaptionList"/>
    <dgm:cxn modelId="{C1564E22-C95D-4BE1-9B6C-AD5035112373}" type="presParOf" srcId="{2CB751EF-7188-4032-9C41-B96D92C99DD3}" destId="{70A70077-4832-4B86-A3E8-DCC171BC2396}" srcOrd="1" destOrd="0" presId="urn:microsoft.com/office/officeart/2008/layout/BendingPictureCaptionList"/>
    <dgm:cxn modelId="{A0F674EE-7610-4DA6-AA67-0B2EA840245C}" type="presParOf" srcId="{3DD8F761-FF69-4A19-BB96-9E68590B7C72}" destId="{0AF02560-8A5C-4E93-A00A-4D204D1D3D2A}" srcOrd="3" destOrd="0" presId="urn:microsoft.com/office/officeart/2008/layout/BendingPictureCaptionList"/>
    <dgm:cxn modelId="{FA77C345-6E71-44FC-B16D-2F964F92ACE5}" type="presParOf" srcId="{3DD8F761-FF69-4A19-BB96-9E68590B7C72}" destId="{17479087-2484-4DFF-9CA2-A8F60CC8F255}" srcOrd="4" destOrd="0" presId="urn:microsoft.com/office/officeart/2008/layout/BendingPictureCaptionList"/>
    <dgm:cxn modelId="{D6E569CE-6A73-4708-A75A-F8FF23F0CB73}" type="presParOf" srcId="{17479087-2484-4DFF-9CA2-A8F60CC8F255}" destId="{8B9FAC55-E588-4F03-956B-B14F4E61EC8F}" srcOrd="0" destOrd="0" presId="urn:microsoft.com/office/officeart/2008/layout/BendingPictureCaptionList"/>
    <dgm:cxn modelId="{109E3324-9D98-4881-B478-D5ED3F5F8BE0}" type="presParOf" srcId="{17479087-2484-4DFF-9CA2-A8F60CC8F255}" destId="{B92F0C6B-7ECE-46B9-87A4-8946DBF3D406}" srcOrd="1" destOrd="0" presId="urn:microsoft.com/office/officeart/2008/layout/BendingPictureCaption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75C84D-0E1D-4CF5-9C1F-C4BB03C8A4D5}">
      <dsp:nvSpPr>
        <dsp:cNvPr id="0" name=""/>
        <dsp:cNvSpPr/>
      </dsp:nvSpPr>
      <dsp:spPr>
        <a:xfrm>
          <a:off x="1742717" y="1292"/>
          <a:ext cx="1955244" cy="97762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/>
            <a:t>Classroom Experience</a:t>
          </a:r>
        </a:p>
      </dsp:txBody>
      <dsp:txXfrm>
        <a:off x="1771351" y="29926"/>
        <a:ext cx="1897976" cy="920354"/>
      </dsp:txXfrm>
    </dsp:sp>
    <dsp:sp modelId="{12430954-16E7-4E3C-8B3C-51D2CC6AD12C}">
      <dsp:nvSpPr>
        <dsp:cNvPr id="0" name=""/>
        <dsp:cNvSpPr/>
      </dsp:nvSpPr>
      <dsp:spPr>
        <a:xfrm rot="3600000">
          <a:off x="3017962" y="1717578"/>
          <a:ext cx="1019670" cy="342167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/>
        </a:p>
      </dsp:txBody>
      <dsp:txXfrm>
        <a:off x="3120612" y="1786011"/>
        <a:ext cx="814370" cy="205301"/>
      </dsp:txXfrm>
    </dsp:sp>
    <dsp:sp modelId="{07820D78-83EF-4A54-91FA-92219F350366}">
      <dsp:nvSpPr>
        <dsp:cNvPr id="0" name=""/>
        <dsp:cNvSpPr/>
      </dsp:nvSpPr>
      <dsp:spPr>
        <a:xfrm>
          <a:off x="3357633" y="2798410"/>
          <a:ext cx="1955244" cy="977622"/>
        </a:xfrm>
        <a:prstGeom prst="roundRect">
          <a:avLst>
            <a:gd name="adj" fmla="val 10000"/>
          </a:avLst>
        </a:prstGeom>
        <a:solidFill>
          <a:srgbClr val="386EA4"/>
        </a:solidFill>
        <a:ln w="25400" cap="flat" cmpd="sng" algn="ctr">
          <a:solidFill>
            <a:srgbClr val="386EA4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/>
            <a:t>Teacher Education Programs</a:t>
          </a:r>
        </a:p>
      </dsp:txBody>
      <dsp:txXfrm>
        <a:off x="3386267" y="2827044"/>
        <a:ext cx="1897976" cy="920354"/>
      </dsp:txXfrm>
    </dsp:sp>
    <dsp:sp modelId="{B62FA752-7F90-474A-8161-573CCF982EF1}">
      <dsp:nvSpPr>
        <dsp:cNvPr id="0" name=""/>
        <dsp:cNvSpPr/>
      </dsp:nvSpPr>
      <dsp:spPr>
        <a:xfrm rot="10800000">
          <a:off x="2210504" y="3116137"/>
          <a:ext cx="1019670" cy="342167"/>
        </a:xfrm>
        <a:prstGeom prst="leftRightArrow">
          <a:avLst>
            <a:gd name="adj1" fmla="val 60000"/>
            <a:gd name="adj2" fmla="val 50000"/>
          </a:avLst>
        </a:prstGeom>
        <a:solidFill>
          <a:srgbClr val="386EA4"/>
        </a:solidFill>
        <a:ln>
          <a:solidFill>
            <a:srgbClr val="386EA4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/>
        </a:p>
      </dsp:txBody>
      <dsp:txXfrm rot="10800000">
        <a:off x="2313154" y="3184570"/>
        <a:ext cx="814370" cy="205301"/>
      </dsp:txXfrm>
    </dsp:sp>
    <dsp:sp modelId="{35CD9CF9-01A4-4DE2-890D-089F56A1AA65}">
      <dsp:nvSpPr>
        <dsp:cNvPr id="0" name=""/>
        <dsp:cNvSpPr/>
      </dsp:nvSpPr>
      <dsp:spPr>
        <a:xfrm>
          <a:off x="127801" y="2798410"/>
          <a:ext cx="1955244" cy="97762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/>
            <a:t>Constructive Feedback</a:t>
          </a:r>
        </a:p>
      </dsp:txBody>
      <dsp:txXfrm>
        <a:off x="156435" y="2827044"/>
        <a:ext cx="1897976" cy="920354"/>
      </dsp:txXfrm>
    </dsp:sp>
    <dsp:sp modelId="{B49FE788-C0B0-45B0-B747-75383868CE7A}">
      <dsp:nvSpPr>
        <dsp:cNvPr id="0" name=""/>
        <dsp:cNvSpPr/>
      </dsp:nvSpPr>
      <dsp:spPr>
        <a:xfrm rot="18000000">
          <a:off x="1403045" y="1717578"/>
          <a:ext cx="1019670" cy="342167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/>
        </a:p>
      </dsp:txBody>
      <dsp:txXfrm>
        <a:off x="1505695" y="1786011"/>
        <a:ext cx="814370" cy="20530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58C9C0-F734-4D81-A744-41AB38BB7E4F}">
      <dsp:nvSpPr>
        <dsp:cNvPr id="0" name=""/>
        <dsp:cNvSpPr/>
      </dsp:nvSpPr>
      <dsp:spPr>
        <a:xfrm>
          <a:off x="502496" y="388"/>
          <a:ext cx="2927850" cy="2342280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 t="-23000" b="-23000"/>
          </a:stretch>
        </a:blip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E340DBC-07EB-4F17-869A-7CA34422AFCD}">
      <dsp:nvSpPr>
        <dsp:cNvPr id="0" name=""/>
        <dsp:cNvSpPr/>
      </dsp:nvSpPr>
      <dsp:spPr>
        <a:xfrm>
          <a:off x="766002" y="2108440"/>
          <a:ext cx="2605786" cy="819798"/>
        </a:xfrm>
        <a:prstGeom prst="wedgeRectCallout">
          <a:avLst>
            <a:gd name="adj1" fmla="val 20250"/>
            <a:gd name="adj2" fmla="val -607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>
              <a:latin typeface="+mn-lt"/>
            </a:rPr>
            <a:t>Training</a:t>
          </a:r>
          <a:r>
            <a:rPr lang="en-US" sz="1700" kern="1200" dirty="0">
              <a:latin typeface="+mn-lt"/>
            </a:rPr>
            <a:t> for mentor teachers on key concepts</a:t>
          </a:r>
        </a:p>
      </dsp:txBody>
      <dsp:txXfrm>
        <a:off x="766002" y="2108440"/>
        <a:ext cx="2605786" cy="819798"/>
      </dsp:txXfrm>
    </dsp:sp>
    <dsp:sp modelId="{98DEBAEB-714C-4204-8FFE-1D58C1F63C4D}">
      <dsp:nvSpPr>
        <dsp:cNvPr id="0" name=""/>
        <dsp:cNvSpPr/>
      </dsp:nvSpPr>
      <dsp:spPr>
        <a:xfrm>
          <a:off x="3723131" y="388"/>
          <a:ext cx="2927850" cy="2342280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23000" b="-23000"/>
          </a:stretch>
        </a:blip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0A70077-4832-4B86-A3E8-DCC171BC2396}">
      <dsp:nvSpPr>
        <dsp:cNvPr id="0" name=""/>
        <dsp:cNvSpPr/>
      </dsp:nvSpPr>
      <dsp:spPr>
        <a:xfrm>
          <a:off x="3986638" y="2108440"/>
          <a:ext cx="2605786" cy="819798"/>
        </a:xfrm>
        <a:prstGeom prst="wedgeRectCallout">
          <a:avLst>
            <a:gd name="adj1" fmla="val 20250"/>
            <a:gd name="adj2" fmla="val -607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>
              <a:latin typeface="+mn-lt"/>
            </a:rPr>
            <a:t>Community of practice </a:t>
          </a:r>
          <a:r>
            <a:rPr lang="en-US" sz="1700" kern="1200" dirty="0">
              <a:latin typeface="+mn-lt"/>
            </a:rPr>
            <a:t>to strengthen mentor capacity</a:t>
          </a:r>
        </a:p>
      </dsp:txBody>
      <dsp:txXfrm>
        <a:off x="3986638" y="2108440"/>
        <a:ext cx="2605786" cy="819798"/>
      </dsp:txXfrm>
    </dsp:sp>
    <dsp:sp modelId="{8B9FAC55-E588-4F03-956B-B14F4E61EC8F}">
      <dsp:nvSpPr>
        <dsp:cNvPr id="0" name=""/>
        <dsp:cNvSpPr/>
      </dsp:nvSpPr>
      <dsp:spPr>
        <a:xfrm>
          <a:off x="6943767" y="388"/>
          <a:ext cx="2927850" cy="2342280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 t="-23000" b="-23000"/>
          </a:stretch>
        </a:blip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92F0C6B-7ECE-46B9-87A4-8946DBF3D406}">
      <dsp:nvSpPr>
        <dsp:cNvPr id="0" name=""/>
        <dsp:cNvSpPr/>
      </dsp:nvSpPr>
      <dsp:spPr>
        <a:xfrm>
          <a:off x="7207273" y="2108440"/>
          <a:ext cx="2605786" cy="819798"/>
        </a:xfrm>
        <a:prstGeom prst="wedgeRectCallout">
          <a:avLst>
            <a:gd name="adj1" fmla="val 20250"/>
            <a:gd name="adj2" fmla="val -607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>
              <a:latin typeface="+mn-lt"/>
            </a:rPr>
            <a:t>Tools and resources</a:t>
          </a:r>
          <a:r>
            <a:rPr lang="en-US" sz="1700" kern="1200" dirty="0">
              <a:latin typeface="+mn-lt"/>
            </a:rPr>
            <a:t> to support mentoring practice</a:t>
          </a:r>
        </a:p>
      </dsp:txBody>
      <dsp:txXfrm>
        <a:off x="7207273" y="2108440"/>
        <a:ext cx="2605786" cy="81979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BendingPictureCaptionList">
  <dgm:title val=""/>
  <dgm:desc val=""/>
  <dgm:catLst>
    <dgm:cat type="picture" pri="9000"/>
    <dgm:cat type="pictureconvert" pri="9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w" fact="1.11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1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"/>
              <dgm:constr type="t" for="ch" forName="rect1" refType="h" fact="0"/>
              <dgm:constr type="w" for="ch" forName="rect1" refType="w"/>
              <dgm:constr type="h" for="ch" forName="rect1" refType="h" fact="0.8"/>
              <dgm:constr type="l" for="ch" forName="wedgeRectCallout1" refType="w" fact="0.09"/>
              <dgm:constr type="t" for="ch" forName="wedgeRectCallout1" refType="h" fact="0.72"/>
              <dgm:constr type="w" for="ch" forName="wedgeRectCallout1" refType="w" fact="0.89"/>
              <dgm:constr type="h" for="ch" forName="wedgeRectCallout1" refType="h" fact="0.28"/>
            </dgm:constrLst>
          </dgm:if>
          <dgm:else name="Name6">
            <dgm:constrLst>
              <dgm:constr type="l" for="ch" forName="rect1" refType="w" fact="0"/>
              <dgm:constr type="t" for="ch" forName="rect1" refType="h" fact="0"/>
              <dgm:constr type="w" for="ch" forName="rect1" refType="w"/>
              <dgm:constr type="h" for="ch" forName="rect1" refType="h" fact="0.8"/>
              <dgm:constr type="l" for="ch" forName="wedgeRectCallout1" refType="w" fact="0.02"/>
              <dgm:constr type="t" for="ch" forName="wedgeRectCallout1" refType="h" fact="0.72"/>
              <dgm:constr type="w" for="ch" forName="wedgeRectCallout1" refType="w" fact="0.89"/>
              <dgm:constr type="h" for="ch" forName="wedgeRectCallout1" refType="h" fact="0.28"/>
            </dgm:constrLst>
          </dgm:else>
        </dgm:choose>
        <dgm:layoutNode name="rect1" styleLbl="b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wedgeRectCallout1" styleLbl="node1">
          <dgm:varLst>
            <dgm:bulletEnabled val="1"/>
          </dgm:varLst>
          <dgm:alg type="tx"/>
          <dgm:choose name="Name7">
            <dgm:if name="Name8" func="var" arg="dir" op="equ" val="norm">
              <dgm:shape xmlns:r="http://schemas.openxmlformats.org/officeDocument/2006/relationships" type="wedgeRectCallout" r:blip="">
                <dgm:adjLst>
                  <dgm:adj idx="1" val="0.2025"/>
                  <dgm:adj idx="2" val="-0.607"/>
                </dgm:adjLst>
              </dgm:shape>
            </dgm:if>
            <dgm:else name="Name9">
              <dgm:shape xmlns:r="http://schemas.openxmlformats.org/officeDocument/2006/relationships" type="wedgeRectCallout" r:blip="">
                <dgm:adjLst>
                  <dgm:adj idx="1" val="-0.2025"/>
                  <dgm:adj idx="2" val="-0.607"/>
                </dgm:adjLst>
              </dgm:shape>
            </dgm:else>
          </dgm:choos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19D057B-2056-6342-94C3-362DEFFCB51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5633CE8-5625-4348-BB1A-57A1101931B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2AB4388-DB18-4C44-AE38-D0B79B77DB3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21CF60-46CE-5E4F-BA86-633DB46FA7C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BC80174B-75A7-9B4A-810A-AD0C0F3A120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CD34AB-63EF-3043-B69D-A51AAA5831AD}" type="datetimeFigureOut">
              <a:rPr lang="en-US" smtClean="0"/>
              <a:t>9/2/2026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245689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96C369-0677-CA49-B568-BC23B6DB990D}" type="datetimeFigureOut">
              <a:rPr lang="en-US" smtClean="0"/>
              <a:t>9/2/2026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D5B1B5-FE79-194A-B044-878094A079E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45069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D5B1B5-FE79-194A-B044-878094A079E9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93153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D5B1B5-FE79-194A-B044-878094A079E9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67394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439971-6CA9-38CC-42FE-1967D9DC98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687071C-1E69-D9F2-0479-E2A37E62698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6543727-3739-845A-FF89-E75BA3027CE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5257AB-1B3E-3B1B-84D2-FDE3786D90A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D5B1B5-FE79-194A-B044-878094A079E9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01812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D5B1B5-FE79-194A-B044-878094A079E9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97509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D5B1B5-FE79-194A-B044-878094A079E9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51525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D5B1B5-FE79-194A-B044-878094A079E9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06920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png"/></Relationships>
</file>

<file path=ppt/slideLayouts/_rels/slideLayout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png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NCC 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37">
            <a:extLst>
              <a:ext uri="{FF2B5EF4-FFF2-40B4-BE49-F238E27FC236}">
                <a16:creationId xmlns:a16="http://schemas.microsoft.com/office/drawing/2014/main" id="{775979B9-D78D-47C9-56F3-2DA8D303FA7B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6576"/>
            <a:ext cx="5891649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38" descr="A blue and black gradient&#10;&#10;Description automatically generated">
            <a:extLst>
              <a:ext uri="{FF2B5EF4-FFF2-40B4-BE49-F238E27FC236}">
                <a16:creationId xmlns:a16="http://schemas.microsoft.com/office/drawing/2014/main" id="{364C07A1-C2D3-A117-D653-B01A2D83123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883" b="172"/>
          <a:stretch/>
        </p:blipFill>
        <p:spPr>
          <a:xfrm rot="10800000">
            <a:off x="1754155" y="0"/>
            <a:ext cx="4137494" cy="6858000"/>
          </a:xfrm>
          <a:prstGeom prst="rect">
            <a:avLst/>
          </a:prstGeom>
        </p:spPr>
      </p:pic>
      <p:sp>
        <p:nvSpPr>
          <p:cNvPr id="41" name="Title 27">
            <a:extLst>
              <a:ext uri="{FF2B5EF4-FFF2-40B4-BE49-F238E27FC236}">
                <a16:creationId xmlns:a16="http://schemas.microsoft.com/office/drawing/2014/main" id="{1C0F6829-494B-16DF-9848-3EC435DBC2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85783" y="2308013"/>
            <a:ext cx="4491129" cy="712360"/>
          </a:xfrm>
          <a:prstGeom prst="rect">
            <a:avLst/>
          </a:prstGeom>
        </p:spPr>
        <p:txBody>
          <a:bodyPr wrap="square" anchor="t" anchorCtr="0">
            <a:noAutofit/>
          </a:bodyPr>
          <a:lstStyle>
            <a:lvl1pPr algn="l">
              <a:defRPr sz="3200" b="1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2" name="Text Placeholder 2">
            <a:extLst>
              <a:ext uri="{FF2B5EF4-FFF2-40B4-BE49-F238E27FC236}">
                <a16:creationId xmlns:a16="http://schemas.microsoft.com/office/drawing/2014/main" id="{8262F10D-373D-2097-B82D-3D399964DA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385783" y="3198479"/>
            <a:ext cx="4491129" cy="712359"/>
          </a:xfrm>
        </p:spPr>
        <p:txBody>
          <a:bodyPr anchor="t" anchorCtr="0">
            <a:noAutofit/>
          </a:bodyPr>
          <a:lstStyle>
            <a:lvl1pPr marL="0" indent="0" algn="l">
              <a:buNone/>
              <a:defRPr sz="26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endParaRPr lang="en-US"/>
          </a:p>
        </p:txBody>
      </p:sp>
      <p:sp>
        <p:nvSpPr>
          <p:cNvPr id="43" name="Text Placeholder 2">
            <a:extLst>
              <a:ext uri="{FF2B5EF4-FFF2-40B4-BE49-F238E27FC236}">
                <a16:creationId xmlns:a16="http://schemas.microsoft.com/office/drawing/2014/main" id="{9D7D36CD-3D98-5050-9FF2-C7A1D780145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385783" y="5104379"/>
            <a:ext cx="4491129" cy="381001"/>
          </a:xfrm>
        </p:spPr>
        <p:txBody>
          <a:bodyPr>
            <a:normAutofit/>
          </a:bodyPr>
          <a:lstStyle>
            <a:lvl1pPr marL="0" indent="0" algn="l">
              <a:spcAft>
                <a:spcPts val="300"/>
              </a:spcAft>
              <a:buNone/>
              <a:defRPr sz="2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endParaRPr lang="en-US"/>
          </a:p>
        </p:txBody>
      </p:sp>
      <p:sp>
        <p:nvSpPr>
          <p:cNvPr id="44" name="Text Placeholder 2">
            <a:extLst>
              <a:ext uri="{FF2B5EF4-FFF2-40B4-BE49-F238E27FC236}">
                <a16:creationId xmlns:a16="http://schemas.microsoft.com/office/drawing/2014/main" id="{F6A9F7F8-10BF-EB0B-3BE3-73F988A8CF9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385783" y="4645282"/>
            <a:ext cx="4491129" cy="381000"/>
          </a:xfrm>
        </p:spPr>
        <p:txBody>
          <a:bodyPr anchor="ctr" anchorCtr="0">
            <a:no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endParaRPr lang="en-US"/>
          </a:p>
        </p:txBody>
      </p:sp>
      <p:pic>
        <p:nvPicPr>
          <p:cNvPr id="49" name="Picture 48" descr="A green and black arrow&#10;&#10;Description automatically generated">
            <a:extLst>
              <a:ext uri="{FF2B5EF4-FFF2-40B4-BE49-F238E27FC236}">
                <a16:creationId xmlns:a16="http://schemas.microsoft.com/office/drawing/2014/main" id="{6C693A90-C744-C6EE-BBDA-AFC1B8C3A2E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biLevel thresh="25000"/>
            <a:alphaModFix amt="2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1639" y="0"/>
            <a:ext cx="3959941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534201B-96DE-A19D-8097-39A082507A4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4200" y="0"/>
            <a:ext cx="5536016" cy="193535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4453FA7-3CC6-F0CE-D6DB-44F5E23F911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385783" y="5972062"/>
            <a:ext cx="2565229" cy="566119"/>
          </a:xfrm>
          <a:prstGeom prst="rect">
            <a:avLst/>
          </a:prstGeom>
        </p:spPr>
      </p:pic>
      <p:sp>
        <p:nvSpPr>
          <p:cNvPr id="6" name="object 22">
            <a:extLst>
              <a:ext uri="{FF2B5EF4-FFF2-40B4-BE49-F238E27FC236}">
                <a16:creationId xmlns:a16="http://schemas.microsoft.com/office/drawing/2014/main" id="{DA66151C-2708-260D-0431-1438F5D79F54}"/>
              </a:ext>
            </a:extLst>
          </p:cNvPr>
          <p:cNvSpPr txBox="1"/>
          <p:nvPr userDrawn="1"/>
        </p:nvSpPr>
        <p:spPr>
          <a:xfrm>
            <a:off x="318751" y="6185302"/>
            <a:ext cx="4859432" cy="67722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0" tIns="0" rIns="0" bIns="0" rtlCol="0">
            <a:noAutofit/>
          </a:bodyPr>
          <a:lstStyle/>
          <a:p>
            <a:pPr marL="12700" marR="5080" indent="3175" algn="l">
              <a:lnSpc>
                <a:spcPct val="121300"/>
              </a:lnSpc>
              <a:spcBef>
                <a:spcPts val="100"/>
              </a:spcBef>
              <a:tabLst/>
            </a:pPr>
            <a:r>
              <a:rPr sz="1100" b="0" i="0" spc="0" baseline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Photo is for illustrative purposes only. </a:t>
            </a:r>
            <a:r>
              <a:rPr lang="en-US" sz="1100" b="0" i="0" spc="0" baseline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br>
              <a:rPr lang="en-US" sz="1100" b="0" i="0" spc="0" baseline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sz="1100" b="0" i="0" spc="0" baseline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Any person depicted in the photo is a model.</a:t>
            </a:r>
          </a:p>
        </p:txBody>
      </p:sp>
    </p:spTree>
    <p:extLst>
      <p:ext uri="{BB962C8B-B14F-4D97-AF65-F5344CB8AC3E}">
        <p14:creationId xmlns:p14="http://schemas.microsoft.com/office/powerpoint/2010/main" val="415498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7104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CN Section Divider 2">
    <p:bg>
      <p:bgPr>
        <a:solidFill>
          <a:schemeClr val="accent2">
            <a:alpha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green and black arrow&#10;&#10;Description automatically generated">
            <a:extLst>
              <a:ext uri="{FF2B5EF4-FFF2-40B4-BE49-F238E27FC236}">
                <a16:creationId xmlns:a16="http://schemas.microsoft.com/office/drawing/2014/main" id="{F216D4CB-B49F-9FA6-EC9E-6FA0EB0E8CB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biLevel thresh="25000"/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959942" cy="6858000"/>
          </a:xfrm>
          <a:prstGeom prst="rect">
            <a:avLst/>
          </a:prstGeom>
        </p:spPr>
      </p:pic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064BF3B0-14B7-8D35-ECBA-6A0780F7E3A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485458" y="4127500"/>
            <a:ext cx="5410200" cy="1219200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24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A80AB56B-233F-DFD4-78FE-0ECADCCD02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5458" y="2755900"/>
            <a:ext cx="5410200" cy="1346200"/>
          </a:xfrm>
        </p:spPr>
        <p:txBody>
          <a:bodyPr anchor="ctr" anchorCtr="0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Holder 4">
            <a:extLst>
              <a:ext uri="{FF2B5EF4-FFF2-40B4-BE49-F238E27FC236}">
                <a16:creationId xmlns:a16="http://schemas.microsoft.com/office/drawing/2014/main" id="{D13DF33A-E0E5-4A4B-6516-59651DBF6362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1522386" y="6283999"/>
            <a:ext cx="412312" cy="383500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algn="l">
              <a:defRPr sz="1600" b="1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l"/>
            <a:fld id="{B6F15528-21DE-4FAA-801E-634DDDAF4B2B}" type="slidenum">
              <a:rPr lang="en-US" b="0" smtClean="0"/>
              <a:pPr/>
              <a:t>‹#›</a:t>
            </a:fld>
            <a:endParaRPr lang="en-US" b="0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CF99974-FCC6-FAD3-E9FF-6FB068401854}"/>
              </a:ext>
            </a:extLst>
          </p:cNvPr>
          <p:cNvCxnSpPr>
            <a:cxnSpLocks/>
          </p:cNvCxnSpPr>
          <p:nvPr userDrawn="1"/>
        </p:nvCxnSpPr>
        <p:spPr>
          <a:xfrm>
            <a:off x="11362417" y="6283999"/>
            <a:ext cx="0" cy="3835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56F9CDF4-93C4-044B-B7D8-D4BAA8C6768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89476" y="6318379"/>
            <a:ext cx="1579295" cy="348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93087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CC Section Divider 3">
    <p:bg>
      <p:bgPr>
        <a:solidFill>
          <a:schemeClr val="accent3">
            <a:alpha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black and grey arrows&#10;&#10;Description automatically generated">
            <a:extLst>
              <a:ext uri="{FF2B5EF4-FFF2-40B4-BE49-F238E27FC236}">
                <a16:creationId xmlns:a16="http://schemas.microsoft.com/office/drawing/2014/main" id="{B31478EB-ED68-B699-D652-B50A85AAAB7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182600" y="-1"/>
            <a:ext cx="6861665" cy="6861665"/>
          </a:xfrm>
          <a:prstGeom prst="rect">
            <a:avLst/>
          </a:prstGeom>
        </p:spPr>
      </p:pic>
      <p:pic>
        <p:nvPicPr>
          <p:cNvPr id="13" name="Picture 12" descr="A black and grey arrows&#10;&#10;Description automatically generated">
            <a:extLst>
              <a:ext uri="{FF2B5EF4-FFF2-40B4-BE49-F238E27FC236}">
                <a16:creationId xmlns:a16="http://schemas.microsoft.com/office/drawing/2014/main" id="{1F7BF6B6-F96E-0A4C-06D7-CF931BB4AA8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134600" y="-1"/>
            <a:ext cx="6861665" cy="6861665"/>
          </a:xfrm>
          <a:prstGeom prst="rect">
            <a:avLst/>
          </a:prstGeom>
        </p:spPr>
      </p:pic>
      <p:pic>
        <p:nvPicPr>
          <p:cNvPr id="11" name="Picture 10" descr="A green and black arrow&#10;&#10;Description automatically generated">
            <a:extLst>
              <a:ext uri="{FF2B5EF4-FFF2-40B4-BE49-F238E27FC236}">
                <a16:creationId xmlns:a16="http://schemas.microsoft.com/office/drawing/2014/main" id="{1307BC4B-17A4-7F27-6A50-CA3F9B099C6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biLevel thresh="25000"/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959942" cy="6858000"/>
          </a:xfrm>
          <a:prstGeom prst="rect">
            <a:avLst/>
          </a:prstGeom>
        </p:spPr>
      </p:pic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464BC1CE-1AC9-C9F5-87A1-83503B152BC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485458" y="4127500"/>
            <a:ext cx="5410200" cy="1219200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24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403796FE-40F8-6EFA-D872-139E5334C9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5458" y="2755900"/>
            <a:ext cx="5410200" cy="1346200"/>
          </a:xfrm>
        </p:spPr>
        <p:txBody>
          <a:bodyPr anchor="ctr" anchorCtr="0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Holder 4">
            <a:extLst>
              <a:ext uri="{FF2B5EF4-FFF2-40B4-BE49-F238E27FC236}">
                <a16:creationId xmlns:a16="http://schemas.microsoft.com/office/drawing/2014/main" id="{530DB91E-1D0F-2381-F4B7-1750EAB078DA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1522386" y="6283999"/>
            <a:ext cx="412312" cy="383500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algn="l">
              <a:defRPr sz="1600" b="1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l"/>
            <a:fld id="{B6F15528-21DE-4FAA-801E-634DDDAF4B2B}" type="slidenum">
              <a:rPr lang="en-US" b="0" smtClean="0"/>
              <a:pPr/>
              <a:t>‹#›</a:t>
            </a:fld>
            <a:endParaRPr lang="en-US" b="0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568AC8E7-3ABF-7A6A-95AA-0BA15648EB9D}"/>
              </a:ext>
            </a:extLst>
          </p:cNvPr>
          <p:cNvCxnSpPr>
            <a:cxnSpLocks/>
          </p:cNvCxnSpPr>
          <p:nvPr userDrawn="1"/>
        </p:nvCxnSpPr>
        <p:spPr>
          <a:xfrm>
            <a:off x="11362417" y="6283999"/>
            <a:ext cx="0" cy="3835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B05AF40D-CE27-5AAE-0556-910B91E7B88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89476" y="6318379"/>
            <a:ext cx="1579295" cy="348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4547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CN Section Divider 3">
    <p:bg>
      <p:bgPr>
        <a:solidFill>
          <a:schemeClr val="accent3">
            <a:alpha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black and grey arrows&#10;&#10;Description automatically generated">
            <a:extLst>
              <a:ext uri="{FF2B5EF4-FFF2-40B4-BE49-F238E27FC236}">
                <a16:creationId xmlns:a16="http://schemas.microsoft.com/office/drawing/2014/main" id="{B31478EB-ED68-B699-D652-B50A85AAAB7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182600" y="-1"/>
            <a:ext cx="6861665" cy="6861665"/>
          </a:xfrm>
          <a:prstGeom prst="rect">
            <a:avLst/>
          </a:prstGeom>
        </p:spPr>
      </p:pic>
      <p:pic>
        <p:nvPicPr>
          <p:cNvPr id="13" name="Picture 12" descr="A black and grey arrows&#10;&#10;Description automatically generated">
            <a:extLst>
              <a:ext uri="{FF2B5EF4-FFF2-40B4-BE49-F238E27FC236}">
                <a16:creationId xmlns:a16="http://schemas.microsoft.com/office/drawing/2014/main" id="{1F7BF6B6-F96E-0A4C-06D7-CF931BB4AA8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134600" y="-1"/>
            <a:ext cx="6861665" cy="6861665"/>
          </a:xfrm>
          <a:prstGeom prst="rect">
            <a:avLst/>
          </a:prstGeom>
        </p:spPr>
      </p:pic>
      <p:pic>
        <p:nvPicPr>
          <p:cNvPr id="11" name="Picture 10" descr="A green and black arrow&#10;&#10;Description automatically generated">
            <a:extLst>
              <a:ext uri="{FF2B5EF4-FFF2-40B4-BE49-F238E27FC236}">
                <a16:creationId xmlns:a16="http://schemas.microsoft.com/office/drawing/2014/main" id="{1307BC4B-17A4-7F27-6A50-CA3F9B099C6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biLevel thresh="25000"/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959942" cy="6858000"/>
          </a:xfrm>
          <a:prstGeom prst="rect">
            <a:avLst/>
          </a:prstGeom>
        </p:spPr>
      </p:pic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464BC1CE-1AC9-C9F5-87A1-83503B152BC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485458" y="4127500"/>
            <a:ext cx="5410200" cy="1219200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24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403796FE-40F8-6EFA-D872-139E5334C9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5458" y="2755900"/>
            <a:ext cx="5410200" cy="1346200"/>
          </a:xfrm>
        </p:spPr>
        <p:txBody>
          <a:bodyPr anchor="ctr" anchorCtr="0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Holder 4">
            <a:extLst>
              <a:ext uri="{FF2B5EF4-FFF2-40B4-BE49-F238E27FC236}">
                <a16:creationId xmlns:a16="http://schemas.microsoft.com/office/drawing/2014/main" id="{D97D84A3-275B-8A5D-B2BB-01234F401E57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1522386" y="6283999"/>
            <a:ext cx="412312" cy="383500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algn="l">
              <a:defRPr sz="1600" b="1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l"/>
            <a:fld id="{B6F15528-21DE-4FAA-801E-634DDDAF4B2B}" type="slidenum">
              <a:rPr lang="en-US" b="0" smtClean="0"/>
              <a:pPr/>
              <a:t>‹#›</a:t>
            </a:fld>
            <a:endParaRPr lang="en-US" b="0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9ADB8F2-1A6B-48DA-B861-A3F20BB01696}"/>
              </a:ext>
            </a:extLst>
          </p:cNvPr>
          <p:cNvCxnSpPr>
            <a:cxnSpLocks/>
          </p:cNvCxnSpPr>
          <p:nvPr userDrawn="1"/>
        </p:nvCxnSpPr>
        <p:spPr>
          <a:xfrm>
            <a:off x="11362417" y="6283999"/>
            <a:ext cx="0" cy="3835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3A09B7A1-B5A7-A3CD-3F80-2E3DAA2262E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89476" y="6318379"/>
            <a:ext cx="1579295" cy="348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3101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CC Section Divider 4">
    <p:bg>
      <p:bgPr>
        <a:solidFill>
          <a:schemeClr val="accent4">
            <a:alpha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black and grey arrows&#10;&#10;Description automatically generated">
            <a:extLst>
              <a:ext uri="{FF2B5EF4-FFF2-40B4-BE49-F238E27FC236}">
                <a16:creationId xmlns:a16="http://schemas.microsoft.com/office/drawing/2014/main" id="{B31478EB-ED68-B699-D652-B50A85AAAB7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182600" y="-1"/>
            <a:ext cx="6861665" cy="6861665"/>
          </a:xfrm>
          <a:prstGeom prst="rect">
            <a:avLst/>
          </a:prstGeom>
        </p:spPr>
      </p:pic>
      <p:pic>
        <p:nvPicPr>
          <p:cNvPr id="13" name="Picture 12" descr="A black and grey arrows&#10;&#10;Description automatically generated">
            <a:extLst>
              <a:ext uri="{FF2B5EF4-FFF2-40B4-BE49-F238E27FC236}">
                <a16:creationId xmlns:a16="http://schemas.microsoft.com/office/drawing/2014/main" id="{1F7BF6B6-F96E-0A4C-06D7-CF931BB4AA8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134600" y="-1"/>
            <a:ext cx="6861665" cy="6861665"/>
          </a:xfrm>
          <a:prstGeom prst="rect">
            <a:avLst/>
          </a:prstGeom>
        </p:spPr>
      </p:pic>
      <p:pic>
        <p:nvPicPr>
          <p:cNvPr id="11" name="Picture 10" descr="A green and black arrow&#10;&#10;Description automatically generated">
            <a:extLst>
              <a:ext uri="{FF2B5EF4-FFF2-40B4-BE49-F238E27FC236}">
                <a16:creationId xmlns:a16="http://schemas.microsoft.com/office/drawing/2014/main" id="{1C63D871-A060-F007-C23D-26A52947128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biLevel thresh="25000"/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959942" cy="6858000"/>
          </a:xfrm>
          <a:prstGeom prst="rect">
            <a:avLst/>
          </a:prstGeom>
        </p:spPr>
      </p:pic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88AC125E-5821-0381-4933-47E87A84E10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485458" y="4127500"/>
            <a:ext cx="5410200" cy="1219200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24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536B7D4E-D4CA-41FF-1BE9-9B118329B6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5458" y="2755900"/>
            <a:ext cx="5410200" cy="1346200"/>
          </a:xfrm>
        </p:spPr>
        <p:txBody>
          <a:bodyPr anchor="ctr" anchorCtr="0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Holder 4">
            <a:extLst>
              <a:ext uri="{FF2B5EF4-FFF2-40B4-BE49-F238E27FC236}">
                <a16:creationId xmlns:a16="http://schemas.microsoft.com/office/drawing/2014/main" id="{C8D5C551-8F03-DCFC-A8DA-13BC634D33EF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1522386" y="6283999"/>
            <a:ext cx="412312" cy="383500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algn="l">
              <a:defRPr sz="1600" b="1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l"/>
            <a:fld id="{B6F15528-21DE-4FAA-801E-634DDDAF4B2B}" type="slidenum">
              <a:rPr lang="en-US" b="0" smtClean="0"/>
              <a:pPr/>
              <a:t>‹#›</a:t>
            </a:fld>
            <a:endParaRPr lang="en-US" b="0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1004B7D6-EE0A-4625-4EF4-FAD016FF8CE4}"/>
              </a:ext>
            </a:extLst>
          </p:cNvPr>
          <p:cNvCxnSpPr>
            <a:cxnSpLocks/>
          </p:cNvCxnSpPr>
          <p:nvPr userDrawn="1"/>
        </p:nvCxnSpPr>
        <p:spPr>
          <a:xfrm>
            <a:off x="11362417" y="6283999"/>
            <a:ext cx="0" cy="3835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E1AF6BA3-B4AD-6683-ABCA-C8E5A9261CE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89476" y="6318379"/>
            <a:ext cx="1579295" cy="348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5299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CN Section Divider 4">
    <p:bg>
      <p:bgPr>
        <a:solidFill>
          <a:schemeClr val="accent4">
            <a:alpha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black and grey arrows&#10;&#10;Description automatically generated">
            <a:extLst>
              <a:ext uri="{FF2B5EF4-FFF2-40B4-BE49-F238E27FC236}">
                <a16:creationId xmlns:a16="http://schemas.microsoft.com/office/drawing/2014/main" id="{B31478EB-ED68-B699-D652-B50A85AAAB7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182600" y="-1"/>
            <a:ext cx="6861665" cy="6861665"/>
          </a:xfrm>
          <a:prstGeom prst="rect">
            <a:avLst/>
          </a:prstGeom>
        </p:spPr>
      </p:pic>
      <p:pic>
        <p:nvPicPr>
          <p:cNvPr id="13" name="Picture 12" descr="A black and grey arrows&#10;&#10;Description automatically generated">
            <a:extLst>
              <a:ext uri="{FF2B5EF4-FFF2-40B4-BE49-F238E27FC236}">
                <a16:creationId xmlns:a16="http://schemas.microsoft.com/office/drawing/2014/main" id="{1F7BF6B6-F96E-0A4C-06D7-CF931BB4AA8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134600" y="-1"/>
            <a:ext cx="6861665" cy="6861665"/>
          </a:xfrm>
          <a:prstGeom prst="rect">
            <a:avLst/>
          </a:prstGeom>
        </p:spPr>
      </p:pic>
      <p:pic>
        <p:nvPicPr>
          <p:cNvPr id="11" name="Picture 10" descr="A green and black arrow&#10;&#10;Description automatically generated">
            <a:extLst>
              <a:ext uri="{FF2B5EF4-FFF2-40B4-BE49-F238E27FC236}">
                <a16:creationId xmlns:a16="http://schemas.microsoft.com/office/drawing/2014/main" id="{1C63D871-A060-F007-C23D-26A52947128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biLevel thresh="25000"/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959942" cy="6858000"/>
          </a:xfrm>
          <a:prstGeom prst="rect">
            <a:avLst/>
          </a:prstGeom>
        </p:spPr>
      </p:pic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88AC125E-5821-0381-4933-47E87A84E10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485458" y="4127500"/>
            <a:ext cx="5410200" cy="1219200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24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536B7D4E-D4CA-41FF-1BE9-9B118329B6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5458" y="2755900"/>
            <a:ext cx="5410200" cy="1346200"/>
          </a:xfrm>
        </p:spPr>
        <p:txBody>
          <a:bodyPr anchor="ctr" anchorCtr="0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Holder 4">
            <a:extLst>
              <a:ext uri="{FF2B5EF4-FFF2-40B4-BE49-F238E27FC236}">
                <a16:creationId xmlns:a16="http://schemas.microsoft.com/office/drawing/2014/main" id="{3265CFA8-C360-15A4-BE11-FFA4704E0874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1522386" y="6283999"/>
            <a:ext cx="412312" cy="383500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algn="l">
              <a:defRPr sz="1600" b="1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l"/>
            <a:fld id="{B6F15528-21DE-4FAA-801E-634DDDAF4B2B}" type="slidenum">
              <a:rPr lang="en-US" b="0" smtClean="0"/>
              <a:pPr/>
              <a:t>‹#›</a:t>
            </a:fld>
            <a:endParaRPr lang="en-US" b="0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C9F2BAF-582A-1407-538C-5A4FC9BFF704}"/>
              </a:ext>
            </a:extLst>
          </p:cNvPr>
          <p:cNvCxnSpPr>
            <a:cxnSpLocks/>
          </p:cNvCxnSpPr>
          <p:nvPr userDrawn="1"/>
        </p:nvCxnSpPr>
        <p:spPr>
          <a:xfrm>
            <a:off x="11362417" y="6283999"/>
            <a:ext cx="0" cy="3835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9C12EBE9-8179-1280-E4DF-5D0392A9772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89476" y="6318379"/>
            <a:ext cx="1579295" cy="348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18018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CC Section Divider 5">
    <p:bg>
      <p:bgPr>
        <a:solidFill>
          <a:schemeClr val="accent5">
            <a:alpha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green and black arrow&#10;&#10;Description automatically generated">
            <a:extLst>
              <a:ext uri="{FF2B5EF4-FFF2-40B4-BE49-F238E27FC236}">
                <a16:creationId xmlns:a16="http://schemas.microsoft.com/office/drawing/2014/main" id="{FF1EED2B-9043-836E-8F29-872C589F182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biLevel thresh="25000"/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959942" cy="6858000"/>
          </a:xfrm>
          <a:prstGeom prst="rect">
            <a:avLst/>
          </a:prstGeom>
        </p:spPr>
      </p:pic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4C4C429B-FEB6-8A57-07FB-64D209B71F7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485458" y="4127500"/>
            <a:ext cx="5410200" cy="1219200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24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386C5C3D-4AFE-6650-9206-2177116F76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5458" y="2755900"/>
            <a:ext cx="5410200" cy="1346200"/>
          </a:xfrm>
        </p:spPr>
        <p:txBody>
          <a:bodyPr anchor="ctr" anchorCtr="0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Holder 4">
            <a:extLst>
              <a:ext uri="{FF2B5EF4-FFF2-40B4-BE49-F238E27FC236}">
                <a16:creationId xmlns:a16="http://schemas.microsoft.com/office/drawing/2014/main" id="{5BDC0C0D-527B-2790-24BB-F77FE093F368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1522386" y="6283999"/>
            <a:ext cx="412312" cy="383500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algn="l">
              <a:defRPr sz="1600" b="1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l"/>
            <a:fld id="{B6F15528-21DE-4FAA-801E-634DDDAF4B2B}" type="slidenum">
              <a:rPr lang="en-US" b="0" smtClean="0"/>
              <a:pPr/>
              <a:t>‹#›</a:t>
            </a:fld>
            <a:endParaRPr lang="en-US" b="0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60F3D66-D1E5-582A-A97D-46925B755AC1}"/>
              </a:ext>
            </a:extLst>
          </p:cNvPr>
          <p:cNvCxnSpPr>
            <a:cxnSpLocks/>
          </p:cNvCxnSpPr>
          <p:nvPr userDrawn="1"/>
        </p:nvCxnSpPr>
        <p:spPr>
          <a:xfrm>
            <a:off x="11362417" y="6283999"/>
            <a:ext cx="0" cy="3835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B2120C15-01AF-D244-36EF-138B5EFABCE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89476" y="6318379"/>
            <a:ext cx="1579295" cy="348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52573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CN Section Divider 5">
    <p:bg>
      <p:bgPr>
        <a:solidFill>
          <a:schemeClr val="accent5">
            <a:alpha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green and black arrow&#10;&#10;Description automatically generated">
            <a:extLst>
              <a:ext uri="{FF2B5EF4-FFF2-40B4-BE49-F238E27FC236}">
                <a16:creationId xmlns:a16="http://schemas.microsoft.com/office/drawing/2014/main" id="{FF1EED2B-9043-836E-8F29-872C589F182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biLevel thresh="25000"/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959942" cy="6858000"/>
          </a:xfrm>
          <a:prstGeom prst="rect">
            <a:avLst/>
          </a:prstGeom>
        </p:spPr>
      </p:pic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4C4C429B-FEB6-8A57-07FB-64D209B71F7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485458" y="4127500"/>
            <a:ext cx="5410200" cy="1219200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24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386C5C3D-4AFE-6650-9206-2177116F76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5458" y="2755900"/>
            <a:ext cx="5410200" cy="1346200"/>
          </a:xfrm>
        </p:spPr>
        <p:txBody>
          <a:bodyPr anchor="ctr" anchorCtr="0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Holder 4">
            <a:extLst>
              <a:ext uri="{FF2B5EF4-FFF2-40B4-BE49-F238E27FC236}">
                <a16:creationId xmlns:a16="http://schemas.microsoft.com/office/drawing/2014/main" id="{EE466ADC-75BB-23DB-D6FB-8DC9B2EA59A2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1522386" y="6283999"/>
            <a:ext cx="412312" cy="383500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algn="l">
              <a:defRPr sz="1600" b="1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l"/>
            <a:fld id="{B6F15528-21DE-4FAA-801E-634DDDAF4B2B}" type="slidenum">
              <a:rPr lang="en-US" b="0" smtClean="0"/>
              <a:pPr/>
              <a:t>‹#›</a:t>
            </a:fld>
            <a:endParaRPr lang="en-US" b="0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A875125-11DC-C62F-D79C-902F470DF98D}"/>
              </a:ext>
            </a:extLst>
          </p:cNvPr>
          <p:cNvCxnSpPr>
            <a:cxnSpLocks/>
          </p:cNvCxnSpPr>
          <p:nvPr userDrawn="1"/>
        </p:nvCxnSpPr>
        <p:spPr>
          <a:xfrm>
            <a:off x="11362417" y="6283999"/>
            <a:ext cx="0" cy="3835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C19E09EC-7F28-AEF5-DC05-40FC781EEB4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89476" y="6318379"/>
            <a:ext cx="1579295" cy="348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6862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CC Agenda">
    <p:bg>
      <p:bgPr>
        <a:solidFill>
          <a:schemeClr val="bg1">
            <a:alpha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E0ABF7-D50F-4418-4959-103F4004C80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alpha val="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Holder 2">
            <a:extLst>
              <a:ext uri="{FF2B5EF4-FFF2-40B4-BE49-F238E27FC236}">
                <a16:creationId xmlns:a16="http://schemas.microsoft.com/office/drawing/2014/main" id="{BFEA1B95-56F2-1162-87BD-49EADDA5C2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0153" y="2971799"/>
            <a:ext cx="2415447" cy="914402"/>
          </a:xfrm>
          <a:prstGeom prst="rect">
            <a:avLst/>
          </a:prstGeom>
        </p:spPr>
        <p:txBody>
          <a:bodyPr lIns="0" tIns="0" rIns="0" bIns="0"/>
          <a:lstStyle>
            <a:lvl1pPr>
              <a:defRPr sz="3000" b="1" i="0">
                <a:solidFill>
                  <a:srgbClr val="386EA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Agenda</a:t>
            </a:r>
            <a:endParaRPr dirty="0"/>
          </a:p>
        </p:txBody>
      </p:sp>
      <p:sp>
        <p:nvSpPr>
          <p:cNvPr id="7" name="Content Placeholder 11">
            <a:extLst>
              <a:ext uri="{FF2B5EF4-FFF2-40B4-BE49-F238E27FC236}">
                <a16:creationId xmlns:a16="http://schemas.microsoft.com/office/drawing/2014/main" id="{C0C04C45-7DB4-10D4-233E-A7F705AFB69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091042" y="0"/>
            <a:ext cx="6796155" cy="6858000"/>
          </a:xfrm>
        </p:spPr>
        <p:txBody>
          <a:bodyPr anchor="ctr" anchorCtr="0"/>
          <a:lstStyle>
            <a:lvl3pPr marL="784225" indent="-261938">
              <a:tabLst/>
              <a:defRPr/>
            </a:lvl3pPr>
            <a:lvl4pPr marL="1030288" indent="-228600">
              <a:tabLst/>
              <a:defRPr/>
            </a:lvl4pPr>
            <a:lvl5pPr marL="1270000" indent="-217488">
              <a:tabLst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 descr="A green and black arrow&#10;&#10;Description automatically generated">
            <a:extLst>
              <a:ext uri="{FF2B5EF4-FFF2-40B4-BE49-F238E27FC236}">
                <a16:creationId xmlns:a16="http://schemas.microsoft.com/office/drawing/2014/main" id="{17FA3E24-2ACD-2D68-BD61-A07763BBA63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9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20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139" y="0"/>
            <a:ext cx="3959942" cy="6858000"/>
          </a:xfrm>
          <a:prstGeom prst="rect">
            <a:avLst/>
          </a:prstGeom>
        </p:spPr>
      </p:pic>
      <p:sp>
        <p:nvSpPr>
          <p:cNvPr id="2" name="Holder 4">
            <a:extLst>
              <a:ext uri="{FF2B5EF4-FFF2-40B4-BE49-F238E27FC236}">
                <a16:creationId xmlns:a16="http://schemas.microsoft.com/office/drawing/2014/main" id="{EDB8F303-DDA3-C05C-AD4F-D201C717E0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1522386" y="6283999"/>
            <a:ext cx="412312" cy="383500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algn="l">
              <a:defRPr sz="1600" b="1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l"/>
            <a:fld id="{B6F15528-21DE-4FAA-801E-634DDDAF4B2B}" type="slidenum">
              <a:rPr lang="en-US" b="0" smtClean="0"/>
              <a:pPr/>
              <a:t>‹#›</a:t>
            </a:fld>
            <a:endParaRPr lang="en-US" b="0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DEFCB65A-07F9-2AA3-9C05-6FE4AFFE4AE3}"/>
              </a:ext>
            </a:extLst>
          </p:cNvPr>
          <p:cNvCxnSpPr>
            <a:cxnSpLocks/>
          </p:cNvCxnSpPr>
          <p:nvPr userDrawn="1"/>
        </p:nvCxnSpPr>
        <p:spPr>
          <a:xfrm>
            <a:off x="11362417" y="6283999"/>
            <a:ext cx="0" cy="3835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D5FE7E27-F7E2-8707-3376-AB5CCEF1B80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606516" y="6310918"/>
            <a:ext cx="1499616" cy="346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6515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4032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CN Agenda">
    <p:bg>
      <p:bgPr>
        <a:solidFill>
          <a:schemeClr val="bg1">
            <a:alpha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E0ABF7-D50F-4418-4959-103F4004C80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alpha val="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Holder 2">
            <a:extLst>
              <a:ext uri="{FF2B5EF4-FFF2-40B4-BE49-F238E27FC236}">
                <a16:creationId xmlns:a16="http://schemas.microsoft.com/office/drawing/2014/main" id="{BFEA1B95-56F2-1162-87BD-49EADDA5C2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0153" y="2971799"/>
            <a:ext cx="2415447" cy="914402"/>
          </a:xfrm>
          <a:prstGeom prst="rect">
            <a:avLst/>
          </a:prstGeom>
        </p:spPr>
        <p:txBody>
          <a:bodyPr lIns="0" tIns="0" rIns="0" bIns="0"/>
          <a:lstStyle>
            <a:lvl1pPr>
              <a:defRPr sz="3000" b="1" i="0">
                <a:solidFill>
                  <a:srgbClr val="386EA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Agenda</a:t>
            </a:r>
            <a:endParaRPr dirty="0"/>
          </a:p>
        </p:txBody>
      </p:sp>
      <p:sp>
        <p:nvSpPr>
          <p:cNvPr id="7" name="Content Placeholder 11">
            <a:extLst>
              <a:ext uri="{FF2B5EF4-FFF2-40B4-BE49-F238E27FC236}">
                <a16:creationId xmlns:a16="http://schemas.microsoft.com/office/drawing/2014/main" id="{C0C04C45-7DB4-10D4-233E-A7F705AFB69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091042" y="0"/>
            <a:ext cx="6796155" cy="6858000"/>
          </a:xfrm>
        </p:spPr>
        <p:txBody>
          <a:bodyPr anchor="ctr" anchorCtr="0"/>
          <a:lstStyle>
            <a:lvl3pPr marL="784225" indent="-261938">
              <a:tabLst/>
              <a:defRPr/>
            </a:lvl3pPr>
            <a:lvl4pPr marL="1030288" indent="-228600">
              <a:tabLst/>
              <a:defRPr/>
            </a:lvl4pPr>
            <a:lvl5pPr marL="1270000" indent="-217488">
              <a:tabLst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 descr="A green and black arrow&#10;&#10;Description automatically generated">
            <a:extLst>
              <a:ext uri="{FF2B5EF4-FFF2-40B4-BE49-F238E27FC236}">
                <a16:creationId xmlns:a16="http://schemas.microsoft.com/office/drawing/2014/main" id="{17FA3E24-2ACD-2D68-BD61-A07763BBA63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9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20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139" y="0"/>
            <a:ext cx="3959942" cy="6858000"/>
          </a:xfrm>
          <a:prstGeom prst="rect">
            <a:avLst/>
          </a:prstGeom>
        </p:spPr>
      </p:pic>
      <p:sp>
        <p:nvSpPr>
          <p:cNvPr id="10" name="Holder 4">
            <a:extLst>
              <a:ext uri="{FF2B5EF4-FFF2-40B4-BE49-F238E27FC236}">
                <a16:creationId xmlns:a16="http://schemas.microsoft.com/office/drawing/2014/main" id="{D671E6A1-F879-2ED8-C8D2-2E6084332B98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1522386" y="6283999"/>
            <a:ext cx="412312" cy="383500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algn="l">
              <a:defRPr sz="1600" b="1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l"/>
            <a:fld id="{B6F15528-21DE-4FAA-801E-634DDDAF4B2B}" type="slidenum">
              <a:rPr lang="en-US" b="0" smtClean="0"/>
              <a:pPr/>
              <a:t>‹#›</a:t>
            </a:fld>
            <a:endParaRPr lang="en-US" b="0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A7C70B8-71CA-7DC5-0480-6408DB0E3969}"/>
              </a:ext>
            </a:extLst>
          </p:cNvPr>
          <p:cNvCxnSpPr>
            <a:cxnSpLocks/>
          </p:cNvCxnSpPr>
          <p:nvPr userDrawn="1"/>
        </p:nvCxnSpPr>
        <p:spPr>
          <a:xfrm>
            <a:off x="11362417" y="6283999"/>
            <a:ext cx="0" cy="3835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EC95F3E7-4838-E7C0-64F8-1F8227D9DA4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606516" y="6310918"/>
            <a:ext cx="1499616" cy="346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42290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4032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CC Title and Content 1 box">
    <p:bg>
      <p:bgPr>
        <a:solidFill>
          <a:schemeClr val="bg1">
            <a:alpha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Holder 2">
            <a:extLst>
              <a:ext uri="{FF2B5EF4-FFF2-40B4-BE49-F238E27FC236}">
                <a16:creationId xmlns:a16="http://schemas.microsoft.com/office/drawing/2014/main" id="{EBA92AA5-A44A-424C-9963-83FCA7459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153" y="228459"/>
            <a:ext cx="11254647" cy="914402"/>
          </a:xfrm>
          <a:prstGeom prst="rect">
            <a:avLst/>
          </a:prstGeom>
        </p:spPr>
        <p:txBody>
          <a:bodyPr lIns="0" tIns="0" rIns="0" bIns="0"/>
          <a:lstStyle>
            <a:lvl1pPr>
              <a:defRPr sz="3000" b="1" i="0">
                <a:solidFill>
                  <a:srgbClr val="386EA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dirty="0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FA8EE748-2292-4E47-A384-7DEA0377F0A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79425" y="1295400"/>
            <a:ext cx="11255376" cy="4495800"/>
          </a:xfrm>
        </p:spPr>
        <p:txBody>
          <a:bodyPr/>
          <a:lstStyle>
            <a:lvl3pPr marL="784225" indent="-261938">
              <a:tabLst/>
              <a:defRPr/>
            </a:lvl3pPr>
            <a:lvl4pPr marL="1030288" indent="-228600">
              <a:tabLst/>
              <a:defRPr/>
            </a:lvl4pPr>
            <a:lvl5pPr marL="1270000" indent="-217488">
              <a:tabLst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0FD08E5-B155-AF4F-E318-114CCCDAB9DC}"/>
              </a:ext>
            </a:extLst>
          </p:cNvPr>
          <p:cNvSpPr/>
          <p:nvPr userDrawn="1"/>
        </p:nvSpPr>
        <p:spPr>
          <a:xfrm>
            <a:off x="0" y="1"/>
            <a:ext cx="12192000" cy="27699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Holder 4">
            <a:extLst>
              <a:ext uri="{FF2B5EF4-FFF2-40B4-BE49-F238E27FC236}">
                <a16:creationId xmlns:a16="http://schemas.microsoft.com/office/drawing/2014/main" id="{7E3818F8-8BB9-05E4-1219-D14C25C379C1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1522386" y="6283999"/>
            <a:ext cx="412312" cy="383500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algn="l">
              <a:defRPr sz="1600" b="1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l"/>
            <a:fld id="{B6F15528-21DE-4FAA-801E-634DDDAF4B2B}" type="slidenum">
              <a:rPr lang="en-US" b="0" smtClean="0"/>
              <a:pPr/>
              <a:t>‹#›</a:t>
            </a:fld>
            <a:endParaRPr lang="en-US" b="0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A5FC573-7E75-BE57-D87F-0121F741B683}"/>
              </a:ext>
            </a:extLst>
          </p:cNvPr>
          <p:cNvCxnSpPr>
            <a:cxnSpLocks/>
          </p:cNvCxnSpPr>
          <p:nvPr userDrawn="1"/>
        </p:nvCxnSpPr>
        <p:spPr>
          <a:xfrm>
            <a:off x="11362417" y="6283999"/>
            <a:ext cx="0" cy="3835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0C8C8AC3-6480-DCCD-4EC4-31D6FE3DFC2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606516" y="6310918"/>
            <a:ext cx="1499616" cy="346901"/>
          </a:xfrm>
          <a:prstGeom prst="rect">
            <a:avLst/>
          </a:prstGeom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4032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NCC 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D7629CC-BBF2-5C08-9DBE-4D784793323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5178183" cy="6858000"/>
          </a:xfrm>
          <a:prstGeom prst="rect">
            <a:avLst/>
          </a:prstGeom>
        </p:spPr>
      </p:pic>
      <p:pic>
        <p:nvPicPr>
          <p:cNvPr id="39" name="Picture 38" descr="A blue and black gradient&#10;&#10;Description automatically generated">
            <a:extLst>
              <a:ext uri="{FF2B5EF4-FFF2-40B4-BE49-F238E27FC236}">
                <a16:creationId xmlns:a16="http://schemas.microsoft.com/office/drawing/2014/main" id="{364C07A1-C2D3-A117-D653-B01A2D83123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883" b="172"/>
          <a:stretch/>
        </p:blipFill>
        <p:spPr>
          <a:xfrm rot="10800000">
            <a:off x="2974259" y="0"/>
            <a:ext cx="2655507" cy="6858000"/>
          </a:xfrm>
          <a:prstGeom prst="rect">
            <a:avLst/>
          </a:prstGeom>
        </p:spPr>
      </p:pic>
      <p:sp>
        <p:nvSpPr>
          <p:cNvPr id="41" name="Title 27">
            <a:extLst>
              <a:ext uri="{FF2B5EF4-FFF2-40B4-BE49-F238E27FC236}">
                <a16:creationId xmlns:a16="http://schemas.microsoft.com/office/drawing/2014/main" id="{1C0F6829-494B-16DF-9848-3EC435DBC2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85783" y="2308013"/>
            <a:ext cx="4491129" cy="712360"/>
          </a:xfrm>
          <a:prstGeom prst="rect">
            <a:avLst/>
          </a:prstGeom>
        </p:spPr>
        <p:txBody>
          <a:bodyPr wrap="square" anchor="t" anchorCtr="0">
            <a:noAutofit/>
          </a:bodyPr>
          <a:lstStyle>
            <a:lvl1pPr algn="l">
              <a:defRPr sz="3200" b="1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2" name="Text Placeholder 2">
            <a:extLst>
              <a:ext uri="{FF2B5EF4-FFF2-40B4-BE49-F238E27FC236}">
                <a16:creationId xmlns:a16="http://schemas.microsoft.com/office/drawing/2014/main" id="{8262F10D-373D-2097-B82D-3D399964DA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385783" y="3198479"/>
            <a:ext cx="4491129" cy="712359"/>
          </a:xfrm>
        </p:spPr>
        <p:txBody>
          <a:bodyPr anchor="t" anchorCtr="0">
            <a:noAutofit/>
          </a:bodyPr>
          <a:lstStyle>
            <a:lvl1pPr marL="0" indent="0" algn="l">
              <a:buNone/>
              <a:defRPr sz="26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endParaRPr lang="en-US"/>
          </a:p>
        </p:txBody>
      </p:sp>
      <p:sp>
        <p:nvSpPr>
          <p:cNvPr id="43" name="Text Placeholder 2">
            <a:extLst>
              <a:ext uri="{FF2B5EF4-FFF2-40B4-BE49-F238E27FC236}">
                <a16:creationId xmlns:a16="http://schemas.microsoft.com/office/drawing/2014/main" id="{9D7D36CD-3D98-5050-9FF2-C7A1D780145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385783" y="5104379"/>
            <a:ext cx="4491129" cy="381001"/>
          </a:xfrm>
        </p:spPr>
        <p:txBody>
          <a:bodyPr>
            <a:normAutofit/>
          </a:bodyPr>
          <a:lstStyle>
            <a:lvl1pPr marL="0" indent="0" algn="l">
              <a:spcAft>
                <a:spcPts val="300"/>
              </a:spcAft>
              <a:buNone/>
              <a:defRPr sz="2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endParaRPr lang="en-US"/>
          </a:p>
        </p:txBody>
      </p:sp>
      <p:sp>
        <p:nvSpPr>
          <p:cNvPr id="44" name="Text Placeholder 2">
            <a:extLst>
              <a:ext uri="{FF2B5EF4-FFF2-40B4-BE49-F238E27FC236}">
                <a16:creationId xmlns:a16="http://schemas.microsoft.com/office/drawing/2014/main" id="{F6A9F7F8-10BF-EB0B-3BE3-73F988A8CF9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385783" y="4645282"/>
            <a:ext cx="4491129" cy="381000"/>
          </a:xfrm>
        </p:spPr>
        <p:txBody>
          <a:bodyPr anchor="ctr" anchorCtr="0">
            <a:no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endParaRPr lang="en-US"/>
          </a:p>
        </p:txBody>
      </p:sp>
      <p:pic>
        <p:nvPicPr>
          <p:cNvPr id="49" name="Picture 48" descr="A green and black arrow&#10;&#10;Description automatically generated">
            <a:extLst>
              <a:ext uri="{FF2B5EF4-FFF2-40B4-BE49-F238E27FC236}">
                <a16:creationId xmlns:a16="http://schemas.microsoft.com/office/drawing/2014/main" id="{6C693A90-C744-C6EE-BBDA-AFC1B8C3A2E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biLevel thresh="25000"/>
            <a:alphaModFix amt="2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4259" y="0"/>
            <a:ext cx="3959941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18E86CE-D3EC-69A7-5ECC-227478E9FD1A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4200" y="0"/>
            <a:ext cx="5536016" cy="193535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959C6E5-DD11-D534-D464-A9E6467EB41E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385783" y="5972062"/>
            <a:ext cx="2565229" cy="566119"/>
          </a:xfrm>
          <a:prstGeom prst="rect">
            <a:avLst/>
          </a:prstGeom>
        </p:spPr>
      </p:pic>
      <p:sp>
        <p:nvSpPr>
          <p:cNvPr id="6" name="object 22">
            <a:extLst>
              <a:ext uri="{FF2B5EF4-FFF2-40B4-BE49-F238E27FC236}">
                <a16:creationId xmlns:a16="http://schemas.microsoft.com/office/drawing/2014/main" id="{2A4B88F6-90AB-3F3A-285B-7BC0A43F545A}"/>
              </a:ext>
            </a:extLst>
          </p:cNvPr>
          <p:cNvSpPr txBox="1"/>
          <p:nvPr userDrawn="1"/>
        </p:nvSpPr>
        <p:spPr>
          <a:xfrm>
            <a:off x="318751" y="6185302"/>
            <a:ext cx="4859432" cy="67722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0" tIns="0" rIns="0" bIns="0" rtlCol="0">
            <a:noAutofit/>
          </a:bodyPr>
          <a:lstStyle/>
          <a:p>
            <a:pPr marL="12700" marR="5080" indent="3175" algn="l">
              <a:lnSpc>
                <a:spcPct val="121300"/>
              </a:lnSpc>
              <a:spcBef>
                <a:spcPts val="100"/>
              </a:spcBef>
              <a:tabLst/>
            </a:pPr>
            <a:r>
              <a:rPr sz="1100" b="0" i="0" spc="0" baseline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Photo is for illustrative purposes only. </a:t>
            </a:r>
            <a:r>
              <a:rPr lang="en-US" sz="1100" b="0" i="0" spc="0" baseline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br>
              <a:rPr lang="en-US" sz="1100" b="0" i="0" spc="0" baseline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sz="1100" b="0" i="0" spc="0" baseline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Any person depicted in the photo is a model.</a:t>
            </a:r>
          </a:p>
        </p:txBody>
      </p:sp>
    </p:spTree>
    <p:extLst>
      <p:ext uri="{BB962C8B-B14F-4D97-AF65-F5344CB8AC3E}">
        <p14:creationId xmlns:p14="http://schemas.microsoft.com/office/powerpoint/2010/main" val="14300314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7104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CN Title and Content One box">
    <p:bg>
      <p:bgPr>
        <a:solidFill>
          <a:schemeClr val="bg1">
            <a:alpha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Holder 2">
            <a:extLst>
              <a:ext uri="{FF2B5EF4-FFF2-40B4-BE49-F238E27FC236}">
                <a16:creationId xmlns:a16="http://schemas.microsoft.com/office/drawing/2014/main" id="{EBA92AA5-A44A-424C-9963-83FCA7459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153" y="228459"/>
            <a:ext cx="11254647" cy="914402"/>
          </a:xfrm>
          <a:prstGeom prst="rect">
            <a:avLst/>
          </a:prstGeom>
        </p:spPr>
        <p:txBody>
          <a:bodyPr lIns="0" tIns="0" rIns="0" bIns="0"/>
          <a:lstStyle>
            <a:lvl1pPr>
              <a:defRPr sz="3000" b="1" i="0">
                <a:solidFill>
                  <a:srgbClr val="386EA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dirty="0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FA8EE748-2292-4E47-A384-7DEA0377F0A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79425" y="1295400"/>
            <a:ext cx="11255376" cy="4495800"/>
          </a:xfrm>
        </p:spPr>
        <p:txBody>
          <a:bodyPr/>
          <a:lstStyle>
            <a:lvl3pPr marL="784225" indent="-261938">
              <a:tabLst/>
              <a:defRPr/>
            </a:lvl3pPr>
            <a:lvl4pPr marL="1030288" indent="-228600">
              <a:tabLst/>
              <a:defRPr/>
            </a:lvl4pPr>
            <a:lvl5pPr marL="1270000" indent="-217488">
              <a:tabLst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0FD08E5-B155-AF4F-E318-114CCCDAB9DC}"/>
              </a:ext>
            </a:extLst>
          </p:cNvPr>
          <p:cNvSpPr/>
          <p:nvPr userDrawn="1"/>
        </p:nvSpPr>
        <p:spPr>
          <a:xfrm>
            <a:off x="0" y="1"/>
            <a:ext cx="12192000" cy="27699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Holder 4">
            <a:extLst>
              <a:ext uri="{FF2B5EF4-FFF2-40B4-BE49-F238E27FC236}">
                <a16:creationId xmlns:a16="http://schemas.microsoft.com/office/drawing/2014/main" id="{CFCBA271-3881-C861-0F92-ABDA41DDBA7B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1522386" y="6283999"/>
            <a:ext cx="412312" cy="383500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algn="l">
              <a:defRPr sz="1600" b="1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l"/>
            <a:fld id="{B6F15528-21DE-4FAA-801E-634DDDAF4B2B}" type="slidenum">
              <a:rPr lang="en-US" b="0" smtClean="0"/>
              <a:pPr/>
              <a:t>‹#›</a:t>
            </a:fld>
            <a:endParaRPr lang="en-US" b="0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FFC53B4-82C2-CCC2-2AAE-3452C78FF224}"/>
              </a:ext>
            </a:extLst>
          </p:cNvPr>
          <p:cNvCxnSpPr>
            <a:cxnSpLocks/>
          </p:cNvCxnSpPr>
          <p:nvPr userDrawn="1"/>
        </p:nvCxnSpPr>
        <p:spPr>
          <a:xfrm>
            <a:off x="11362417" y="6283999"/>
            <a:ext cx="0" cy="3835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EEDCC7A9-9AAF-3804-9B17-0A287425043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606516" y="6310918"/>
            <a:ext cx="1499616" cy="346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81315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4032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CC Headline High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B09EEE-32CB-55DA-D2B0-618B81A27B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152" y="288925"/>
            <a:ext cx="4747831" cy="6569074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05BAE8A-9EB4-C81B-E188-06CD09667BB6}"/>
              </a:ext>
            </a:extLst>
          </p:cNvPr>
          <p:cNvSpPr/>
          <p:nvPr userDrawn="1"/>
        </p:nvSpPr>
        <p:spPr>
          <a:xfrm>
            <a:off x="0" y="1"/>
            <a:ext cx="12192000" cy="27699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C086BB5-9A70-BB64-8A3B-2C378B504AB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183676" y="1331843"/>
            <a:ext cx="5703524" cy="4571999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Holder 4">
            <a:extLst>
              <a:ext uri="{FF2B5EF4-FFF2-40B4-BE49-F238E27FC236}">
                <a16:creationId xmlns:a16="http://schemas.microsoft.com/office/drawing/2014/main" id="{BF5F2F82-302A-678F-475F-0CA28FA13DB9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1522386" y="6283999"/>
            <a:ext cx="412312" cy="383500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algn="l">
              <a:defRPr sz="1600" b="1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l"/>
            <a:fld id="{B6F15528-21DE-4FAA-801E-634DDDAF4B2B}" type="slidenum">
              <a:rPr lang="en-US" b="0" smtClean="0"/>
              <a:pPr/>
              <a:t>‹#›</a:t>
            </a:fld>
            <a:endParaRPr lang="en-US" b="0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BB3DDAE-A527-47DF-EC0A-094072014AAB}"/>
              </a:ext>
            </a:extLst>
          </p:cNvPr>
          <p:cNvCxnSpPr>
            <a:cxnSpLocks/>
          </p:cNvCxnSpPr>
          <p:nvPr userDrawn="1"/>
        </p:nvCxnSpPr>
        <p:spPr>
          <a:xfrm>
            <a:off x="11362417" y="6283999"/>
            <a:ext cx="0" cy="3835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E68F2B17-6908-3174-897A-EC5D940FF17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606516" y="6310918"/>
            <a:ext cx="1499616" cy="346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160873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CN Headline High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B09EEE-32CB-55DA-D2B0-618B81A27B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152" y="288925"/>
            <a:ext cx="4747831" cy="6569074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05BAE8A-9EB4-C81B-E188-06CD09667BB6}"/>
              </a:ext>
            </a:extLst>
          </p:cNvPr>
          <p:cNvSpPr/>
          <p:nvPr userDrawn="1"/>
        </p:nvSpPr>
        <p:spPr>
          <a:xfrm>
            <a:off x="0" y="1"/>
            <a:ext cx="12192000" cy="27699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C086BB5-9A70-BB64-8A3B-2C378B504AB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183676" y="1331843"/>
            <a:ext cx="5703524" cy="4571999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Holder 4">
            <a:extLst>
              <a:ext uri="{FF2B5EF4-FFF2-40B4-BE49-F238E27FC236}">
                <a16:creationId xmlns:a16="http://schemas.microsoft.com/office/drawing/2014/main" id="{EF66B74F-FEC2-72A3-A408-000CE947E629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1522386" y="6283999"/>
            <a:ext cx="412312" cy="383500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algn="l">
              <a:defRPr sz="1600" b="1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l"/>
            <a:fld id="{B6F15528-21DE-4FAA-801E-634DDDAF4B2B}" type="slidenum">
              <a:rPr lang="en-US" b="0" smtClean="0"/>
              <a:pPr/>
              <a:t>‹#›</a:t>
            </a:fld>
            <a:endParaRPr lang="en-US" b="0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C141DF0-D928-C6C3-89B7-DC3DDEB282D3}"/>
              </a:ext>
            </a:extLst>
          </p:cNvPr>
          <p:cNvCxnSpPr>
            <a:cxnSpLocks/>
          </p:cNvCxnSpPr>
          <p:nvPr userDrawn="1"/>
        </p:nvCxnSpPr>
        <p:spPr>
          <a:xfrm>
            <a:off x="11362417" y="6283999"/>
            <a:ext cx="0" cy="3835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E142054B-4044-1242-7EDF-11AC3E27F26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606516" y="6310918"/>
            <a:ext cx="1499616" cy="346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024425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CC Title and Content Two-Colum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1">
            <a:extLst>
              <a:ext uri="{FF2B5EF4-FFF2-40B4-BE49-F238E27FC236}">
                <a16:creationId xmlns:a16="http://schemas.microsoft.com/office/drawing/2014/main" id="{7C581014-1125-2B45-BF78-F1F3C0A5B2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79425" y="1420001"/>
            <a:ext cx="5311775" cy="428529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Content Placeholder 11">
            <a:extLst>
              <a:ext uri="{FF2B5EF4-FFF2-40B4-BE49-F238E27FC236}">
                <a16:creationId xmlns:a16="http://schemas.microsoft.com/office/drawing/2014/main" id="{569B7373-4EEC-024B-BFA6-CBE96E82D4BF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096001" y="1420001"/>
            <a:ext cx="5616574" cy="428529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Holder 2">
            <a:extLst>
              <a:ext uri="{FF2B5EF4-FFF2-40B4-BE49-F238E27FC236}">
                <a16:creationId xmlns:a16="http://schemas.microsoft.com/office/drawing/2014/main" id="{046867B7-414E-EF30-05DB-F858314898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153" y="228600"/>
            <a:ext cx="11232422" cy="914402"/>
          </a:xfrm>
          <a:prstGeom prst="rect">
            <a:avLst/>
          </a:prstGeom>
        </p:spPr>
        <p:txBody>
          <a:bodyPr lIns="0" tIns="0" rIns="0" bIns="0"/>
          <a:lstStyle>
            <a:lvl1pPr>
              <a:defRPr sz="3000" b="1" i="0">
                <a:solidFill>
                  <a:srgbClr val="386EA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84E177C-6A98-0CAD-DCB6-39481E3AA72E}"/>
              </a:ext>
            </a:extLst>
          </p:cNvPr>
          <p:cNvSpPr/>
          <p:nvPr userDrawn="1"/>
        </p:nvSpPr>
        <p:spPr>
          <a:xfrm>
            <a:off x="0" y="1"/>
            <a:ext cx="12192000" cy="27699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Holder 4">
            <a:extLst>
              <a:ext uri="{FF2B5EF4-FFF2-40B4-BE49-F238E27FC236}">
                <a16:creationId xmlns:a16="http://schemas.microsoft.com/office/drawing/2014/main" id="{9CF2447B-A3AE-7552-D5F9-6347F8859F32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1522386" y="6283999"/>
            <a:ext cx="412312" cy="383500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algn="l">
              <a:defRPr sz="1600" b="1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l"/>
            <a:fld id="{B6F15528-21DE-4FAA-801E-634DDDAF4B2B}" type="slidenum">
              <a:rPr lang="en-US" b="0" smtClean="0"/>
              <a:pPr/>
              <a:t>‹#›</a:t>
            </a:fld>
            <a:endParaRPr lang="en-US" b="0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7B9E0C3-E1DB-49BD-8113-839AD79A4CC1}"/>
              </a:ext>
            </a:extLst>
          </p:cNvPr>
          <p:cNvCxnSpPr>
            <a:cxnSpLocks/>
          </p:cNvCxnSpPr>
          <p:nvPr userDrawn="1"/>
        </p:nvCxnSpPr>
        <p:spPr>
          <a:xfrm>
            <a:off x="11362417" y="6283999"/>
            <a:ext cx="0" cy="3835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2B258D68-A89E-7BD0-9D72-2143C4F50B2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606516" y="6310918"/>
            <a:ext cx="1499616" cy="346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01045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4032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CN Title and Content Two-Colum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1">
            <a:extLst>
              <a:ext uri="{FF2B5EF4-FFF2-40B4-BE49-F238E27FC236}">
                <a16:creationId xmlns:a16="http://schemas.microsoft.com/office/drawing/2014/main" id="{7C581014-1125-2B45-BF78-F1F3C0A5B2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79425" y="1420001"/>
            <a:ext cx="5311775" cy="428529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Content Placeholder 11">
            <a:extLst>
              <a:ext uri="{FF2B5EF4-FFF2-40B4-BE49-F238E27FC236}">
                <a16:creationId xmlns:a16="http://schemas.microsoft.com/office/drawing/2014/main" id="{569B7373-4EEC-024B-BFA6-CBE96E82D4BF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096001" y="1420001"/>
            <a:ext cx="5616574" cy="428529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Holder 2">
            <a:extLst>
              <a:ext uri="{FF2B5EF4-FFF2-40B4-BE49-F238E27FC236}">
                <a16:creationId xmlns:a16="http://schemas.microsoft.com/office/drawing/2014/main" id="{046867B7-414E-EF30-05DB-F858314898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153" y="228600"/>
            <a:ext cx="11232422" cy="914402"/>
          </a:xfrm>
          <a:prstGeom prst="rect">
            <a:avLst/>
          </a:prstGeom>
        </p:spPr>
        <p:txBody>
          <a:bodyPr lIns="0" tIns="0" rIns="0" bIns="0"/>
          <a:lstStyle>
            <a:lvl1pPr>
              <a:defRPr sz="3000" b="1" i="0">
                <a:solidFill>
                  <a:srgbClr val="386EA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84E177C-6A98-0CAD-DCB6-39481E3AA72E}"/>
              </a:ext>
            </a:extLst>
          </p:cNvPr>
          <p:cNvSpPr/>
          <p:nvPr userDrawn="1"/>
        </p:nvSpPr>
        <p:spPr>
          <a:xfrm>
            <a:off x="0" y="1"/>
            <a:ext cx="12192000" cy="27699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Holder 4">
            <a:extLst>
              <a:ext uri="{FF2B5EF4-FFF2-40B4-BE49-F238E27FC236}">
                <a16:creationId xmlns:a16="http://schemas.microsoft.com/office/drawing/2014/main" id="{44E09417-27F2-9243-787F-D8F09D5DB796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1522386" y="6283999"/>
            <a:ext cx="412312" cy="383500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algn="l">
              <a:defRPr sz="1600" b="1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l"/>
            <a:fld id="{B6F15528-21DE-4FAA-801E-634DDDAF4B2B}" type="slidenum">
              <a:rPr lang="en-US" b="0" smtClean="0"/>
              <a:pPr/>
              <a:t>‹#›</a:t>
            </a:fld>
            <a:endParaRPr lang="en-US" b="0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CC227C1-120C-FC35-EBC7-FE41DA42FFB9}"/>
              </a:ext>
            </a:extLst>
          </p:cNvPr>
          <p:cNvCxnSpPr>
            <a:cxnSpLocks/>
          </p:cNvCxnSpPr>
          <p:nvPr userDrawn="1"/>
        </p:nvCxnSpPr>
        <p:spPr>
          <a:xfrm>
            <a:off x="11362417" y="6283999"/>
            <a:ext cx="0" cy="3835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C3CDCA81-C0A6-F462-D16A-3818585567B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606516" y="6310918"/>
            <a:ext cx="1499616" cy="346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6643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4032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CC Title and Content Headers Two-Colum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CCB6C05-8943-B25E-ACC5-329E5B72CB75}"/>
              </a:ext>
            </a:extLst>
          </p:cNvPr>
          <p:cNvSpPr/>
          <p:nvPr userDrawn="1"/>
        </p:nvSpPr>
        <p:spPr>
          <a:xfrm>
            <a:off x="0" y="1"/>
            <a:ext cx="12192000" cy="27699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Holder 4">
            <a:extLst>
              <a:ext uri="{FF2B5EF4-FFF2-40B4-BE49-F238E27FC236}">
                <a16:creationId xmlns:a16="http://schemas.microsoft.com/office/drawing/2014/main" id="{31B4CA6E-FE2D-2874-5045-F8985E56CE54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1522386" y="6283999"/>
            <a:ext cx="412312" cy="383500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algn="l">
              <a:defRPr sz="1600" b="1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l"/>
            <a:fld id="{B6F15528-21DE-4FAA-801E-634DDDAF4B2B}" type="slidenum">
              <a:rPr lang="en-US" b="0" smtClean="0"/>
              <a:pPr/>
              <a:t>‹#›</a:t>
            </a:fld>
            <a:endParaRPr lang="en-US" b="0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D545920-635D-578D-B70A-0F6B850DA8B0}"/>
              </a:ext>
            </a:extLst>
          </p:cNvPr>
          <p:cNvCxnSpPr>
            <a:cxnSpLocks/>
          </p:cNvCxnSpPr>
          <p:nvPr userDrawn="1"/>
        </p:nvCxnSpPr>
        <p:spPr>
          <a:xfrm>
            <a:off x="11362417" y="6283999"/>
            <a:ext cx="0" cy="3835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D07DC85-FD56-A603-FB70-E1ADC0060B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80153" y="1447800"/>
            <a:ext cx="5120640" cy="914402"/>
          </a:xfrm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pPr>
              <a:lnSpc>
                <a:spcPts val="2400"/>
              </a:lnSpc>
            </a:pPr>
            <a:r>
              <a:rPr lang="en-US" dirty="0"/>
              <a:t>Heading</a:t>
            </a:r>
          </a:p>
        </p:txBody>
      </p:sp>
      <p:sp>
        <p:nvSpPr>
          <p:cNvPr id="12" name="Content Placeholder 4">
            <a:extLst>
              <a:ext uri="{FF2B5EF4-FFF2-40B4-BE49-F238E27FC236}">
                <a16:creationId xmlns:a16="http://schemas.microsoft.com/office/drawing/2014/main" id="{328A531F-683C-45A8-3112-FFC4DACB4D05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80152" y="2496669"/>
            <a:ext cx="5120640" cy="3657600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r>
              <a:rPr lang="en-US" dirty="0"/>
              <a:t>Bullet 1</a:t>
            </a:r>
          </a:p>
          <a:p>
            <a:r>
              <a:rPr lang="en-US" dirty="0"/>
              <a:t>Bullet 2</a:t>
            </a:r>
          </a:p>
          <a:p>
            <a:r>
              <a:rPr lang="en-US" dirty="0"/>
              <a:t>Bullet 3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0AB7150E-A178-B751-48D2-1C29E491779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591935" y="1447799"/>
            <a:ext cx="5120640" cy="914400"/>
          </a:xfrm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pPr>
              <a:lnSpc>
                <a:spcPts val="2400"/>
              </a:lnSpc>
            </a:pPr>
            <a:r>
              <a:rPr lang="en-US" dirty="0"/>
              <a:t>Heading</a:t>
            </a:r>
          </a:p>
        </p:txBody>
      </p:sp>
      <p:sp>
        <p:nvSpPr>
          <p:cNvPr id="16" name="Content Placeholder 11">
            <a:extLst>
              <a:ext uri="{FF2B5EF4-FFF2-40B4-BE49-F238E27FC236}">
                <a16:creationId xmlns:a16="http://schemas.microsoft.com/office/drawing/2014/main" id="{A3C3BD41-6D1A-5774-6180-88B0B3573ACC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591935" y="2496668"/>
            <a:ext cx="5120640" cy="3657600"/>
          </a:xfrm>
        </p:spPr>
        <p:txBody>
          <a:bodyPr>
            <a:noAutofit/>
          </a:bodyPr>
          <a:lstStyle>
            <a:lvl1pPr>
              <a:defRPr sz="2000"/>
            </a:lvl1pPr>
          </a:lstStyle>
          <a:p>
            <a:r>
              <a:rPr lang="en-US" dirty="0"/>
              <a:t>Bullet 1</a:t>
            </a:r>
          </a:p>
          <a:p>
            <a:r>
              <a:rPr lang="en-US" dirty="0"/>
              <a:t>Bullet 2</a:t>
            </a:r>
          </a:p>
          <a:p>
            <a:r>
              <a:rPr lang="en-US" dirty="0"/>
              <a:t>Bullet 3</a:t>
            </a: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94A3603D-76C1-30C7-5F01-164D55D82E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153" y="228600"/>
            <a:ext cx="11232422" cy="914402"/>
          </a:xfrm>
        </p:spPr>
        <p:txBody>
          <a:bodyPr/>
          <a:lstStyle/>
          <a:p>
            <a:r>
              <a:rPr lang="en-US" dirty="0"/>
              <a:t>Title Goes Here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63A4EE3-5A8F-E40D-41F5-DC46673ADD3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606516" y="6310918"/>
            <a:ext cx="1499616" cy="346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53634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4032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CN Title and Content Headers Two-Colum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70A6939-D92C-EF47-B866-B2AB72F2FF8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80151" y="1341131"/>
            <a:ext cx="5463239" cy="32718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2600" b="1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Content Placeholder 11">
            <a:extLst>
              <a:ext uri="{FF2B5EF4-FFF2-40B4-BE49-F238E27FC236}">
                <a16:creationId xmlns:a16="http://schemas.microsoft.com/office/drawing/2014/main" id="{E17B19BC-0A2C-8343-8E58-A5AACD38E5BD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79425" y="1801797"/>
            <a:ext cx="5464175" cy="405309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EE6DC1D7-D48C-D241-0C53-BAA278863AF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42998" y="1341131"/>
            <a:ext cx="5463239" cy="32718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2600" b="1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5" name="Content Placeholder 11">
            <a:extLst>
              <a:ext uri="{FF2B5EF4-FFF2-40B4-BE49-F238E27FC236}">
                <a16:creationId xmlns:a16="http://schemas.microsoft.com/office/drawing/2014/main" id="{1220D98F-B5F5-EC22-432A-997D8234EE98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242272" y="1801797"/>
            <a:ext cx="5464175" cy="405309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Holder 2">
            <a:extLst>
              <a:ext uri="{FF2B5EF4-FFF2-40B4-BE49-F238E27FC236}">
                <a16:creationId xmlns:a16="http://schemas.microsoft.com/office/drawing/2014/main" id="{7ED4E9CD-45C2-E7FC-DA6B-386E3B23D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153" y="228600"/>
            <a:ext cx="11232422" cy="914402"/>
          </a:xfrm>
          <a:prstGeom prst="rect">
            <a:avLst/>
          </a:prstGeom>
        </p:spPr>
        <p:txBody>
          <a:bodyPr lIns="0" tIns="0" rIns="0" bIns="0"/>
          <a:lstStyle>
            <a:lvl1pPr>
              <a:defRPr sz="3000" b="1" i="0">
                <a:solidFill>
                  <a:srgbClr val="386EA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E97E9DC-C6B3-0F43-8320-E072C475A513}"/>
              </a:ext>
            </a:extLst>
          </p:cNvPr>
          <p:cNvSpPr/>
          <p:nvPr userDrawn="1"/>
        </p:nvSpPr>
        <p:spPr>
          <a:xfrm>
            <a:off x="0" y="1"/>
            <a:ext cx="12192000" cy="27699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Holder 4">
            <a:extLst>
              <a:ext uri="{FF2B5EF4-FFF2-40B4-BE49-F238E27FC236}">
                <a16:creationId xmlns:a16="http://schemas.microsoft.com/office/drawing/2014/main" id="{516DC874-EB25-94F5-E923-519A37148142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1522386" y="6283999"/>
            <a:ext cx="412312" cy="383500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algn="l">
              <a:defRPr sz="1600" b="1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l"/>
            <a:fld id="{B6F15528-21DE-4FAA-801E-634DDDAF4B2B}" type="slidenum">
              <a:rPr lang="en-US" b="0" smtClean="0"/>
              <a:pPr/>
              <a:t>‹#›</a:t>
            </a:fld>
            <a:endParaRPr lang="en-US" b="0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2EF8333-6D9C-B492-F989-D88D73902CC1}"/>
              </a:ext>
            </a:extLst>
          </p:cNvPr>
          <p:cNvCxnSpPr>
            <a:cxnSpLocks/>
          </p:cNvCxnSpPr>
          <p:nvPr userDrawn="1"/>
        </p:nvCxnSpPr>
        <p:spPr>
          <a:xfrm>
            <a:off x="11362417" y="6283999"/>
            <a:ext cx="0" cy="3835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46B0256B-93C0-70AB-59A5-5A717B6E910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606516" y="6310918"/>
            <a:ext cx="1499616" cy="346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61139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4032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11">
            <a:extLst>
              <a:ext uri="{FF2B5EF4-FFF2-40B4-BE49-F238E27FC236}">
                <a16:creationId xmlns:a16="http://schemas.microsoft.com/office/drawing/2014/main" id="{CDF57242-1C16-304A-ACB2-DF591F30C88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79424" y="1479205"/>
            <a:ext cx="11232421" cy="405309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A6C2FF5-2FCA-F222-7037-DBE2BE63E7B9}"/>
              </a:ext>
            </a:extLst>
          </p:cNvPr>
          <p:cNvSpPr/>
          <p:nvPr userDrawn="1"/>
        </p:nvSpPr>
        <p:spPr>
          <a:xfrm>
            <a:off x="0" y="1"/>
            <a:ext cx="12192000" cy="27699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Holder 2">
            <a:extLst>
              <a:ext uri="{FF2B5EF4-FFF2-40B4-BE49-F238E27FC236}">
                <a16:creationId xmlns:a16="http://schemas.microsoft.com/office/drawing/2014/main" id="{A6A1558D-31E4-399F-E6F7-92F843AAFA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153" y="228600"/>
            <a:ext cx="11232422" cy="914402"/>
          </a:xfrm>
          <a:prstGeom prst="rect">
            <a:avLst/>
          </a:prstGeom>
        </p:spPr>
        <p:txBody>
          <a:bodyPr lIns="0" tIns="0" rIns="0" bIns="0"/>
          <a:lstStyle>
            <a:lvl1pPr>
              <a:defRPr sz="3000" b="1" i="0">
                <a:solidFill>
                  <a:srgbClr val="386EA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dirty="0"/>
          </a:p>
        </p:txBody>
      </p:sp>
      <p:sp>
        <p:nvSpPr>
          <p:cNvPr id="2" name="Holder 4">
            <a:extLst>
              <a:ext uri="{FF2B5EF4-FFF2-40B4-BE49-F238E27FC236}">
                <a16:creationId xmlns:a16="http://schemas.microsoft.com/office/drawing/2014/main" id="{46E7A170-BA3D-8018-C621-53461572D21D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1522386" y="6283999"/>
            <a:ext cx="412312" cy="383500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algn="l">
              <a:defRPr sz="1600" b="1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l"/>
            <a:fld id="{B6F15528-21DE-4FAA-801E-634DDDAF4B2B}" type="slidenum">
              <a:rPr lang="en-US" b="0" smtClean="0"/>
              <a:pPr/>
              <a:t>‹#›</a:t>
            </a:fld>
            <a:endParaRPr lang="en-US" b="0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970301B-8C19-E40E-7D8F-1C3A517FE1F8}"/>
              </a:ext>
            </a:extLst>
          </p:cNvPr>
          <p:cNvCxnSpPr>
            <a:cxnSpLocks/>
          </p:cNvCxnSpPr>
          <p:nvPr userDrawn="1"/>
        </p:nvCxnSpPr>
        <p:spPr>
          <a:xfrm>
            <a:off x="11362417" y="6283999"/>
            <a:ext cx="0" cy="3835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FEE3ACB4-E0EA-CC40-25AD-7285E633CD1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606516" y="6310918"/>
            <a:ext cx="1499616" cy="346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8767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4032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11">
            <a:extLst>
              <a:ext uri="{FF2B5EF4-FFF2-40B4-BE49-F238E27FC236}">
                <a16:creationId xmlns:a16="http://schemas.microsoft.com/office/drawing/2014/main" id="{CDF57242-1C16-304A-ACB2-DF591F30C88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79424" y="1479205"/>
            <a:ext cx="11232421" cy="405309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A6C2FF5-2FCA-F222-7037-DBE2BE63E7B9}"/>
              </a:ext>
            </a:extLst>
          </p:cNvPr>
          <p:cNvSpPr/>
          <p:nvPr userDrawn="1"/>
        </p:nvSpPr>
        <p:spPr>
          <a:xfrm>
            <a:off x="0" y="1"/>
            <a:ext cx="12192000" cy="27699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Holder 2">
            <a:extLst>
              <a:ext uri="{FF2B5EF4-FFF2-40B4-BE49-F238E27FC236}">
                <a16:creationId xmlns:a16="http://schemas.microsoft.com/office/drawing/2014/main" id="{A6A1558D-31E4-399F-E6F7-92F843AAFA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153" y="228600"/>
            <a:ext cx="11232422" cy="914402"/>
          </a:xfrm>
          <a:prstGeom prst="rect">
            <a:avLst/>
          </a:prstGeom>
        </p:spPr>
        <p:txBody>
          <a:bodyPr lIns="0" tIns="0" rIns="0" bIns="0"/>
          <a:lstStyle>
            <a:lvl1pPr>
              <a:defRPr sz="3000" b="1" i="0">
                <a:solidFill>
                  <a:srgbClr val="386EA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dirty="0"/>
          </a:p>
        </p:txBody>
      </p:sp>
      <p:sp>
        <p:nvSpPr>
          <p:cNvPr id="3" name="Holder 4">
            <a:extLst>
              <a:ext uri="{FF2B5EF4-FFF2-40B4-BE49-F238E27FC236}">
                <a16:creationId xmlns:a16="http://schemas.microsoft.com/office/drawing/2014/main" id="{4328C36F-6E9D-B7EC-3F97-77F75B8F0544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1522386" y="6283999"/>
            <a:ext cx="412312" cy="383500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algn="l">
              <a:defRPr sz="1600" b="1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l"/>
            <a:fld id="{B6F15528-21DE-4FAA-801E-634DDDAF4B2B}" type="slidenum">
              <a:rPr lang="en-US" b="0" smtClean="0"/>
              <a:pPr/>
              <a:t>‹#›</a:t>
            </a:fld>
            <a:endParaRPr lang="en-US" b="0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00FF03B-B6AB-0189-AAB8-A7BFA36D39B9}"/>
              </a:ext>
            </a:extLst>
          </p:cNvPr>
          <p:cNvCxnSpPr>
            <a:cxnSpLocks/>
          </p:cNvCxnSpPr>
          <p:nvPr userDrawn="1"/>
        </p:nvCxnSpPr>
        <p:spPr>
          <a:xfrm>
            <a:off x="11362417" y="6283999"/>
            <a:ext cx="0" cy="3835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0ED9D978-2C1A-9F14-FE49-D596000A86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606516" y="6310918"/>
            <a:ext cx="1499616" cy="346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33699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4032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ontent Placeholder 11">
            <a:extLst>
              <a:ext uri="{FF2B5EF4-FFF2-40B4-BE49-F238E27FC236}">
                <a16:creationId xmlns:a16="http://schemas.microsoft.com/office/drawing/2014/main" id="{17E8025B-A200-8D4F-97AB-F35278E9B1A6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79425" y="1479205"/>
            <a:ext cx="5464175" cy="405309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4E5BC2A-5850-CB9F-E4DA-45C43B23C083}"/>
              </a:ext>
            </a:extLst>
          </p:cNvPr>
          <p:cNvSpPr/>
          <p:nvPr userDrawn="1"/>
        </p:nvSpPr>
        <p:spPr>
          <a:xfrm>
            <a:off x="0" y="1"/>
            <a:ext cx="12192000" cy="27699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Holder 2">
            <a:extLst>
              <a:ext uri="{FF2B5EF4-FFF2-40B4-BE49-F238E27FC236}">
                <a16:creationId xmlns:a16="http://schemas.microsoft.com/office/drawing/2014/main" id="{DCF86A4F-19B2-119A-E78C-5A4882C143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153" y="228600"/>
            <a:ext cx="11232422" cy="914402"/>
          </a:xfrm>
          <a:prstGeom prst="rect">
            <a:avLst/>
          </a:prstGeom>
        </p:spPr>
        <p:txBody>
          <a:bodyPr lIns="0" tIns="0" rIns="0" bIns="0"/>
          <a:lstStyle>
            <a:lvl1pPr>
              <a:defRPr sz="3000" b="1" i="0">
                <a:solidFill>
                  <a:srgbClr val="386EA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dirty="0"/>
          </a:p>
        </p:txBody>
      </p:sp>
      <p:sp>
        <p:nvSpPr>
          <p:cNvPr id="15" name="Content Placeholder 11">
            <a:extLst>
              <a:ext uri="{FF2B5EF4-FFF2-40B4-BE49-F238E27FC236}">
                <a16:creationId xmlns:a16="http://schemas.microsoft.com/office/drawing/2014/main" id="{8328926C-F42B-29A9-9D3D-E210E161BCA5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44121" y="1479205"/>
            <a:ext cx="5464175" cy="405309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Holder 4">
            <a:extLst>
              <a:ext uri="{FF2B5EF4-FFF2-40B4-BE49-F238E27FC236}">
                <a16:creationId xmlns:a16="http://schemas.microsoft.com/office/drawing/2014/main" id="{4087A062-3F3A-C845-775F-AB3BB17E2E23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1522386" y="6283999"/>
            <a:ext cx="412312" cy="383500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algn="l">
              <a:defRPr sz="1600" b="1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l"/>
            <a:fld id="{B6F15528-21DE-4FAA-801E-634DDDAF4B2B}" type="slidenum">
              <a:rPr lang="en-US" b="0" smtClean="0"/>
              <a:pPr/>
              <a:t>‹#›</a:t>
            </a:fld>
            <a:endParaRPr lang="en-US" b="0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ED0D9F2-BDCD-AD6E-7775-D2029458ABA8}"/>
              </a:ext>
            </a:extLst>
          </p:cNvPr>
          <p:cNvCxnSpPr>
            <a:cxnSpLocks/>
          </p:cNvCxnSpPr>
          <p:nvPr userDrawn="1"/>
        </p:nvCxnSpPr>
        <p:spPr>
          <a:xfrm>
            <a:off x="11362417" y="6283999"/>
            <a:ext cx="0" cy="3835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3162DD00-FF12-384E-4DAD-CAAFFBB364F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606516" y="6310918"/>
            <a:ext cx="1499616" cy="346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7412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4032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NCC 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37">
            <a:extLst>
              <a:ext uri="{FF2B5EF4-FFF2-40B4-BE49-F238E27FC236}">
                <a16:creationId xmlns:a16="http://schemas.microsoft.com/office/drawing/2014/main" id="{775979B9-D78D-47C9-56F3-2DA8D303FA7B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"/>
            <a:ext cx="5257801" cy="6858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38" descr="A blue and black gradient&#10;&#10;Description automatically generated">
            <a:extLst>
              <a:ext uri="{FF2B5EF4-FFF2-40B4-BE49-F238E27FC236}">
                <a16:creationId xmlns:a16="http://schemas.microsoft.com/office/drawing/2014/main" id="{364C07A1-C2D3-A117-D653-B01A2D83123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883" b="172"/>
          <a:stretch/>
        </p:blipFill>
        <p:spPr>
          <a:xfrm rot="10800000">
            <a:off x="2334125" y="-4529"/>
            <a:ext cx="3069849" cy="6858000"/>
          </a:xfrm>
          <a:prstGeom prst="rect">
            <a:avLst/>
          </a:prstGeom>
        </p:spPr>
      </p:pic>
      <p:sp>
        <p:nvSpPr>
          <p:cNvPr id="41" name="Title 27">
            <a:extLst>
              <a:ext uri="{FF2B5EF4-FFF2-40B4-BE49-F238E27FC236}">
                <a16:creationId xmlns:a16="http://schemas.microsoft.com/office/drawing/2014/main" id="{1C0F6829-494B-16DF-9848-3EC435DBC2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85783" y="2308013"/>
            <a:ext cx="4491129" cy="712360"/>
          </a:xfrm>
          <a:prstGeom prst="rect">
            <a:avLst/>
          </a:prstGeom>
        </p:spPr>
        <p:txBody>
          <a:bodyPr wrap="square" anchor="t" anchorCtr="0">
            <a:noAutofit/>
          </a:bodyPr>
          <a:lstStyle>
            <a:lvl1pPr algn="l">
              <a:defRPr sz="3200" b="1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2" name="Text Placeholder 2">
            <a:extLst>
              <a:ext uri="{FF2B5EF4-FFF2-40B4-BE49-F238E27FC236}">
                <a16:creationId xmlns:a16="http://schemas.microsoft.com/office/drawing/2014/main" id="{8262F10D-373D-2097-B82D-3D399964DA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385783" y="3198479"/>
            <a:ext cx="4491129" cy="712359"/>
          </a:xfrm>
        </p:spPr>
        <p:txBody>
          <a:bodyPr anchor="t" anchorCtr="0">
            <a:noAutofit/>
          </a:bodyPr>
          <a:lstStyle>
            <a:lvl1pPr marL="0" indent="0" algn="l">
              <a:buNone/>
              <a:defRPr sz="26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endParaRPr lang="en-US"/>
          </a:p>
        </p:txBody>
      </p:sp>
      <p:sp>
        <p:nvSpPr>
          <p:cNvPr id="43" name="Text Placeholder 2">
            <a:extLst>
              <a:ext uri="{FF2B5EF4-FFF2-40B4-BE49-F238E27FC236}">
                <a16:creationId xmlns:a16="http://schemas.microsoft.com/office/drawing/2014/main" id="{9D7D36CD-3D98-5050-9FF2-C7A1D780145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385783" y="5104379"/>
            <a:ext cx="4491129" cy="381001"/>
          </a:xfrm>
        </p:spPr>
        <p:txBody>
          <a:bodyPr>
            <a:normAutofit/>
          </a:bodyPr>
          <a:lstStyle>
            <a:lvl1pPr marL="0" indent="0" algn="l">
              <a:spcAft>
                <a:spcPts val="300"/>
              </a:spcAft>
              <a:buNone/>
              <a:defRPr sz="2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endParaRPr lang="en-US"/>
          </a:p>
        </p:txBody>
      </p:sp>
      <p:sp>
        <p:nvSpPr>
          <p:cNvPr id="44" name="Text Placeholder 2">
            <a:extLst>
              <a:ext uri="{FF2B5EF4-FFF2-40B4-BE49-F238E27FC236}">
                <a16:creationId xmlns:a16="http://schemas.microsoft.com/office/drawing/2014/main" id="{F6A9F7F8-10BF-EB0B-3BE3-73F988A8CF9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385783" y="4645282"/>
            <a:ext cx="4491129" cy="381000"/>
          </a:xfrm>
        </p:spPr>
        <p:txBody>
          <a:bodyPr anchor="ctr" anchorCtr="0">
            <a:no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endParaRPr lang="en-US"/>
          </a:p>
        </p:txBody>
      </p:sp>
      <p:pic>
        <p:nvPicPr>
          <p:cNvPr id="49" name="Picture 48" descr="A green and black arrow&#10;&#10;Description automatically generated">
            <a:extLst>
              <a:ext uri="{FF2B5EF4-FFF2-40B4-BE49-F238E27FC236}">
                <a16:creationId xmlns:a16="http://schemas.microsoft.com/office/drawing/2014/main" id="{6C693A90-C744-C6EE-BBDA-AFC1B8C3A2E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biLevel thresh="25000"/>
            <a:alphaModFix amt="2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4259" y="0"/>
            <a:ext cx="3959941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3B97B92-D2E6-DCB4-F464-59EC8B89724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4200" y="0"/>
            <a:ext cx="5536016" cy="193535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6CBC27E-226F-0EC2-0F83-07D597ACAFEB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385783" y="5972062"/>
            <a:ext cx="2565229" cy="566119"/>
          </a:xfrm>
          <a:prstGeom prst="rect">
            <a:avLst/>
          </a:prstGeom>
        </p:spPr>
      </p:pic>
      <p:sp>
        <p:nvSpPr>
          <p:cNvPr id="6" name="object 22">
            <a:extLst>
              <a:ext uri="{FF2B5EF4-FFF2-40B4-BE49-F238E27FC236}">
                <a16:creationId xmlns:a16="http://schemas.microsoft.com/office/drawing/2014/main" id="{C718BA73-7764-EAF0-4C36-6F939C87BE9C}"/>
              </a:ext>
            </a:extLst>
          </p:cNvPr>
          <p:cNvSpPr txBox="1"/>
          <p:nvPr userDrawn="1"/>
        </p:nvSpPr>
        <p:spPr>
          <a:xfrm>
            <a:off x="318751" y="6185302"/>
            <a:ext cx="4859432" cy="67722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0" tIns="0" rIns="0" bIns="0" rtlCol="0">
            <a:noAutofit/>
          </a:bodyPr>
          <a:lstStyle/>
          <a:p>
            <a:pPr marL="12700" marR="5080" indent="3175" algn="l">
              <a:lnSpc>
                <a:spcPct val="121300"/>
              </a:lnSpc>
              <a:spcBef>
                <a:spcPts val="100"/>
              </a:spcBef>
              <a:tabLst/>
            </a:pPr>
            <a:r>
              <a:rPr sz="1100" b="0" i="0" spc="0" baseline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Photo is for illustrative purposes only. </a:t>
            </a:r>
            <a:r>
              <a:rPr lang="en-US" sz="1100" b="0" i="0" spc="0" baseline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br>
              <a:rPr lang="en-US" sz="1100" b="0" i="0" spc="0" baseline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sz="1100" b="0" i="0" spc="0" baseline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Any person depicted in the photo is a model.</a:t>
            </a:r>
          </a:p>
        </p:txBody>
      </p:sp>
    </p:spTree>
    <p:extLst>
      <p:ext uri="{BB962C8B-B14F-4D97-AF65-F5344CB8AC3E}">
        <p14:creationId xmlns:p14="http://schemas.microsoft.com/office/powerpoint/2010/main" val="20804850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7104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ACBC0354-EE4A-B643-9B2D-B2558DAE867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80151" y="1521547"/>
            <a:ext cx="5615613" cy="32718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2600" b="1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299C45AF-E689-004F-ABBB-A93531768696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79425" y="1982213"/>
            <a:ext cx="5616575" cy="376058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8C28B5C1-8C95-8BB7-92C2-674FCE60F3A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71351" y="1521547"/>
            <a:ext cx="5615613" cy="32718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2600" b="1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Content Placeholder 11">
            <a:extLst>
              <a:ext uri="{FF2B5EF4-FFF2-40B4-BE49-F238E27FC236}">
                <a16:creationId xmlns:a16="http://schemas.microsoft.com/office/drawing/2014/main" id="{83B4340A-37C8-F104-4D4B-2F8CE622437F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270625" y="1982213"/>
            <a:ext cx="5616575" cy="376058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38A965B-A29E-2FFE-1345-E77C52B3DD78}"/>
              </a:ext>
            </a:extLst>
          </p:cNvPr>
          <p:cNvSpPr/>
          <p:nvPr userDrawn="1"/>
        </p:nvSpPr>
        <p:spPr>
          <a:xfrm>
            <a:off x="0" y="1"/>
            <a:ext cx="12192000" cy="27699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Holder 2">
            <a:extLst>
              <a:ext uri="{FF2B5EF4-FFF2-40B4-BE49-F238E27FC236}">
                <a16:creationId xmlns:a16="http://schemas.microsoft.com/office/drawing/2014/main" id="{5A438A69-1C76-1868-7855-98FDA16D56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152" y="228600"/>
            <a:ext cx="11406811" cy="914402"/>
          </a:xfrm>
          <a:prstGeom prst="rect">
            <a:avLst/>
          </a:prstGeom>
        </p:spPr>
        <p:txBody>
          <a:bodyPr lIns="0" tIns="0" rIns="0" bIns="0"/>
          <a:lstStyle>
            <a:lvl1pPr>
              <a:defRPr sz="3000" b="1" i="0">
                <a:solidFill>
                  <a:srgbClr val="386EA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dirty="0"/>
          </a:p>
        </p:txBody>
      </p:sp>
      <p:sp>
        <p:nvSpPr>
          <p:cNvPr id="5" name="Holder 4">
            <a:extLst>
              <a:ext uri="{FF2B5EF4-FFF2-40B4-BE49-F238E27FC236}">
                <a16:creationId xmlns:a16="http://schemas.microsoft.com/office/drawing/2014/main" id="{74391835-2A79-1AE7-4BA1-171A8F315C04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1522386" y="6283999"/>
            <a:ext cx="412312" cy="383500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algn="l">
              <a:defRPr sz="1600" b="1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l"/>
            <a:fld id="{B6F15528-21DE-4FAA-801E-634DDDAF4B2B}" type="slidenum">
              <a:rPr lang="en-US" b="0" smtClean="0"/>
              <a:pPr/>
              <a:t>‹#›</a:t>
            </a:fld>
            <a:endParaRPr lang="en-US" b="0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2CF44A8-27E5-2FA2-1437-10CEF45DB9E7}"/>
              </a:ext>
            </a:extLst>
          </p:cNvPr>
          <p:cNvCxnSpPr>
            <a:cxnSpLocks/>
          </p:cNvCxnSpPr>
          <p:nvPr userDrawn="1"/>
        </p:nvCxnSpPr>
        <p:spPr>
          <a:xfrm>
            <a:off x="11362417" y="6283999"/>
            <a:ext cx="0" cy="3835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9E9C418B-F643-3E69-4D00-993709335A6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606516" y="6310918"/>
            <a:ext cx="1499616" cy="346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722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4032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NCC Light text/content righ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>
            <a:extLst>
              <a:ext uri="{FF2B5EF4-FFF2-40B4-BE49-F238E27FC236}">
                <a16:creationId xmlns:a16="http://schemas.microsoft.com/office/drawing/2014/main" id="{E2BDB0E3-88F9-9A70-6362-45B9725192B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74949"/>
            <a:ext cx="5764806" cy="6400800"/>
          </a:xfrm>
          <a:prstGeom prst="rect">
            <a:avLst/>
          </a:prstGeom>
        </p:spPr>
      </p:pic>
      <p:sp>
        <p:nvSpPr>
          <p:cNvPr id="28" name="object 4">
            <a:extLst>
              <a:ext uri="{FF2B5EF4-FFF2-40B4-BE49-F238E27FC236}">
                <a16:creationId xmlns:a16="http://schemas.microsoft.com/office/drawing/2014/main" id="{B031B0F3-B57B-187F-F6B3-4B47EDEBABD7}"/>
              </a:ext>
            </a:extLst>
          </p:cNvPr>
          <p:cNvSpPr/>
          <p:nvPr userDrawn="1"/>
        </p:nvSpPr>
        <p:spPr>
          <a:xfrm>
            <a:off x="3540258" y="226754"/>
            <a:ext cx="6527996" cy="5920588"/>
          </a:xfrm>
          <a:custGeom>
            <a:avLst/>
            <a:gdLst/>
            <a:ahLst/>
            <a:cxnLst/>
            <a:rect l="l" t="t" r="r" b="b"/>
            <a:pathLst>
              <a:path w="7561580" h="6858000">
                <a:moveTo>
                  <a:pt x="7561583" y="0"/>
                </a:moveTo>
                <a:lnTo>
                  <a:pt x="0" y="0"/>
                </a:lnTo>
                <a:lnTo>
                  <a:pt x="1665935" y="3429000"/>
                </a:lnTo>
                <a:lnTo>
                  <a:pt x="0" y="6858000"/>
                </a:lnTo>
                <a:lnTo>
                  <a:pt x="7561583" y="6858000"/>
                </a:lnTo>
                <a:lnTo>
                  <a:pt x="756158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02629A3B-FF1D-1F4F-4EBA-EEEA40853C0A}"/>
              </a:ext>
            </a:extLst>
          </p:cNvPr>
          <p:cNvSpPr/>
          <p:nvPr userDrawn="1"/>
        </p:nvSpPr>
        <p:spPr>
          <a:xfrm flipV="1">
            <a:off x="-6664" y="6095998"/>
            <a:ext cx="12198664" cy="76015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Content Placeholder 11">
            <a:extLst>
              <a:ext uri="{FF2B5EF4-FFF2-40B4-BE49-F238E27FC236}">
                <a16:creationId xmlns:a16="http://schemas.microsoft.com/office/drawing/2014/main" id="{075E949B-2C54-E405-5189-3536F52AA4E0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320852" y="1396367"/>
            <a:ext cx="6413948" cy="413289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1" name="Holder 2">
            <a:extLst>
              <a:ext uri="{FF2B5EF4-FFF2-40B4-BE49-F238E27FC236}">
                <a16:creationId xmlns:a16="http://schemas.microsoft.com/office/drawing/2014/main" id="{3F8B90C5-DDF2-99AB-306F-AFE1283926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1684" y="228600"/>
            <a:ext cx="6413285" cy="914402"/>
          </a:xfrm>
          <a:prstGeom prst="rect">
            <a:avLst/>
          </a:prstGeom>
        </p:spPr>
        <p:txBody>
          <a:bodyPr lIns="0" tIns="0" rIns="0" bIns="0"/>
          <a:lstStyle>
            <a:lvl1pPr>
              <a:defRPr sz="3000" b="1" i="0">
                <a:solidFill>
                  <a:srgbClr val="386EA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C9EDB9EB-9940-3964-E010-2243B222E47D}"/>
              </a:ext>
            </a:extLst>
          </p:cNvPr>
          <p:cNvSpPr/>
          <p:nvPr userDrawn="1"/>
        </p:nvSpPr>
        <p:spPr>
          <a:xfrm>
            <a:off x="0" y="1"/>
            <a:ext cx="12192000" cy="27699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Holder 4">
            <a:extLst>
              <a:ext uri="{FF2B5EF4-FFF2-40B4-BE49-F238E27FC236}">
                <a16:creationId xmlns:a16="http://schemas.microsoft.com/office/drawing/2014/main" id="{31C021D7-9CF0-78AC-72D4-1165B3B11DAD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1522386" y="6283999"/>
            <a:ext cx="412312" cy="383500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algn="l">
              <a:defRPr sz="1600" b="1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l"/>
            <a:fld id="{B6F15528-21DE-4FAA-801E-634DDDAF4B2B}" type="slidenum">
              <a:rPr lang="en-US" b="0" smtClean="0"/>
              <a:pPr/>
              <a:t>‹#›</a:t>
            </a:fld>
            <a:endParaRPr lang="en-US" b="0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CB0D082-4045-7063-191A-5B9EBC4FB8B6}"/>
              </a:ext>
            </a:extLst>
          </p:cNvPr>
          <p:cNvCxnSpPr>
            <a:cxnSpLocks/>
          </p:cNvCxnSpPr>
          <p:nvPr userDrawn="1"/>
        </p:nvCxnSpPr>
        <p:spPr>
          <a:xfrm>
            <a:off x="11362417" y="6283999"/>
            <a:ext cx="0" cy="3835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4B00469D-8209-99FE-33EA-D1498D5B3CA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89476" y="6318379"/>
            <a:ext cx="1579295" cy="348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2326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4032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NCC Light text/content righ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>
            <a:extLst>
              <a:ext uri="{FF2B5EF4-FFF2-40B4-BE49-F238E27FC236}">
                <a16:creationId xmlns:a16="http://schemas.microsoft.com/office/drawing/2014/main" id="{E2BDB0E3-88F9-9A70-6362-45B9725192B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24384"/>
            <a:ext cx="6845016" cy="6673273"/>
          </a:xfrm>
          <a:prstGeom prst="rect">
            <a:avLst/>
          </a:prstGeom>
        </p:spPr>
      </p:pic>
      <p:sp>
        <p:nvSpPr>
          <p:cNvPr id="28" name="object 4">
            <a:extLst>
              <a:ext uri="{FF2B5EF4-FFF2-40B4-BE49-F238E27FC236}">
                <a16:creationId xmlns:a16="http://schemas.microsoft.com/office/drawing/2014/main" id="{B031B0F3-B57B-187F-F6B3-4B47EDEBABD7}"/>
              </a:ext>
            </a:extLst>
          </p:cNvPr>
          <p:cNvSpPr/>
          <p:nvPr userDrawn="1"/>
        </p:nvSpPr>
        <p:spPr>
          <a:xfrm>
            <a:off x="3540258" y="226754"/>
            <a:ext cx="6527996" cy="5920588"/>
          </a:xfrm>
          <a:custGeom>
            <a:avLst/>
            <a:gdLst/>
            <a:ahLst/>
            <a:cxnLst/>
            <a:rect l="l" t="t" r="r" b="b"/>
            <a:pathLst>
              <a:path w="7561580" h="6858000">
                <a:moveTo>
                  <a:pt x="7561583" y="0"/>
                </a:moveTo>
                <a:lnTo>
                  <a:pt x="0" y="0"/>
                </a:lnTo>
                <a:lnTo>
                  <a:pt x="1665935" y="3429000"/>
                </a:lnTo>
                <a:lnTo>
                  <a:pt x="0" y="6858000"/>
                </a:lnTo>
                <a:lnTo>
                  <a:pt x="7561583" y="6858000"/>
                </a:lnTo>
                <a:lnTo>
                  <a:pt x="756158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02629A3B-FF1D-1F4F-4EBA-EEEA40853C0A}"/>
              </a:ext>
            </a:extLst>
          </p:cNvPr>
          <p:cNvSpPr/>
          <p:nvPr userDrawn="1"/>
        </p:nvSpPr>
        <p:spPr>
          <a:xfrm flipV="1">
            <a:off x="-6664" y="6095998"/>
            <a:ext cx="12198664" cy="76015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Content Placeholder 11">
            <a:extLst>
              <a:ext uri="{FF2B5EF4-FFF2-40B4-BE49-F238E27FC236}">
                <a16:creationId xmlns:a16="http://schemas.microsoft.com/office/drawing/2014/main" id="{075E949B-2C54-E405-5189-3536F52AA4E0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320852" y="1396367"/>
            <a:ext cx="6413948" cy="413289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1" name="Holder 2">
            <a:extLst>
              <a:ext uri="{FF2B5EF4-FFF2-40B4-BE49-F238E27FC236}">
                <a16:creationId xmlns:a16="http://schemas.microsoft.com/office/drawing/2014/main" id="{3F8B90C5-DDF2-99AB-306F-AFE1283926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1684" y="228600"/>
            <a:ext cx="6413285" cy="914402"/>
          </a:xfrm>
          <a:prstGeom prst="rect">
            <a:avLst/>
          </a:prstGeom>
        </p:spPr>
        <p:txBody>
          <a:bodyPr lIns="0" tIns="0" rIns="0" bIns="0"/>
          <a:lstStyle>
            <a:lvl1pPr>
              <a:defRPr sz="3000" b="1" i="0">
                <a:solidFill>
                  <a:srgbClr val="386EA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C9EDB9EB-9940-3964-E010-2243B222E47D}"/>
              </a:ext>
            </a:extLst>
          </p:cNvPr>
          <p:cNvSpPr/>
          <p:nvPr userDrawn="1"/>
        </p:nvSpPr>
        <p:spPr>
          <a:xfrm>
            <a:off x="0" y="1"/>
            <a:ext cx="12192000" cy="27699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Holder 4">
            <a:extLst>
              <a:ext uri="{FF2B5EF4-FFF2-40B4-BE49-F238E27FC236}">
                <a16:creationId xmlns:a16="http://schemas.microsoft.com/office/drawing/2014/main" id="{31C021D7-9CF0-78AC-72D4-1165B3B11DAD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1522386" y="6283999"/>
            <a:ext cx="412312" cy="383500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algn="l">
              <a:defRPr sz="1600" b="1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l"/>
            <a:fld id="{B6F15528-21DE-4FAA-801E-634DDDAF4B2B}" type="slidenum">
              <a:rPr lang="en-US" b="0" smtClean="0"/>
              <a:pPr/>
              <a:t>‹#›</a:t>
            </a:fld>
            <a:endParaRPr lang="en-US" b="0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CB0D082-4045-7063-191A-5B9EBC4FB8B6}"/>
              </a:ext>
            </a:extLst>
          </p:cNvPr>
          <p:cNvCxnSpPr>
            <a:cxnSpLocks/>
          </p:cNvCxnSpPr>
          <p:nvPr userDrawn="1"/>
        </p:nvCxnSpPr>
        <p:spPr>
          <a:xfrm>
            <a:off x="11362417" y="6283999"/>
            <a:ext cx="0" cy="3835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553B16F6-3568-1CD5-C6BD-1919A74E1D4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89476" y="6318379"/>
            <a:ext cx="1579295" cy="348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54898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4032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NCC Light text/content righ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>
            <a:extLst>
              <a:ext uri="{FF2B5EF4-FFF2-40B4-BE49-F238E27FC236}">
                <a16:creationId xmlns:a16="http://schemas.microsoft.com/office/drawing/2014/main" id="{E2BDB0E3-88F9-9A70-6362-45B9725192B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156"/>
          <a:stretch>
            <a:fillRect/>
          </a:stretch>
        </p:blipFill>
        <p:spPr>
          <a:xfrm flipH="1">
            <a:off x="0" y="153602"/>
            <a:ext cx="5992622" cy="6400800"/>
          </a:xfrm>
          <a:prstGeom prst="rect">
            <a:avLst/>
          </a:prstGeom>
        </p:spPr>
      </p:pic>
      <p:sp>
        <p:nvSpPr>
          <p:cNvPr id="28" name="object 4">
            <a:extLst>
              <a:ext uri="{FF2B5EF4-FFF2-40B4-BE49-F238E27FC236}">
                <a16:creationId xmlns:a16="http://schemas.microsoft.com/office/drawing/2014/main" id="{B031B0F3-B57B-187F-F6B3-4B47EDEBABD7}"/>
              </a:ext>
            </a:extLst>
          </p:cNvPr>
          <p:cNvSpPr/>
          <p:nvPr userDrawn="1"/>
        </p:nvSpPr>
        <p:spPr>
          <a:xfrm>
            <a:off x="3540258" y="226754"/>
            <a:ext cx="6527996" cy="5920588"/>
          </a:xfrm>
          <a:custGeom>
            <a:avLst/>
            <a:gdLst/>
            <a:ahLst/>
            <a:cxnLst/>
            <a:rect l="l" t="t" r="r" b="b"/>
            <a:pathLst>
              <a:path w="7561580" h="6858000">
                <a:moveTo>
                  <a:pt x="7561583" y="0"/>
                </a:moveTo>
                <a:lnTo>
                  <a:pt x="0" y="0"/>
                </a:lnTo>
                <a:lnTo>
                  <a:pt x="1665935" y="3429000"/>
                </a:lnTo>
                <a:lnTo>
                  <a:pt x="0" y="6858000"/>
                </a:lnTo>
                <a:lnTo>
                  <a:pt x="7561583" y="6858000"/>
                </a:lnTo>
                <a:lnTo>
                  <a:pt x="756158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02629A3B-FF1D-1F4F-4EBA-EEEA40853C0A}"/>
              </a:ext>
            </a:extLst>
          </p:cNvPr>
          <p:cNvSpPr/>
          <p:nvPr userDrawn="1"/>
        </p:nvSpPr>
        <p:spPr>
          <a:xfrm flipV="1">
            <a:off x="-6664" y="6095998"/>
            <a:ext cx="12198664" cy="76015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Content Placeholder 11">
            <a:extLst>
              <a:ext uri="{FF2B5EF4-FFF2-40B4-BE49-F238E27FC236}">
                <a16:creationId xmlns:a16="http://schemas.microsoft.com/office/drawing/2014/main" id="{075E949B-2C54-E405-5189-3536F52AA4E0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320852" y="1396367"/>
            <a:ext cx="6413948" cy="413289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1" name="Holder 2">
            <a:extLst>
              <a:ext uri="{FF2B5EF4-FFF2-40B4-BE49-F238E27FC236}">
                <a16:creationId xmlns:a16="http://schemas.microsoft.com/office/drawing/2014/main" id="{3F8B90C5-DDF2-99AB-306F-AFE1283926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1684" y="228600"/>
            <a:ext cx="6413285" cy="914402"/>
          </a:xfrm>
          <a:prstGeom prst="rect">
            <a:avLst/>
          </a:prstGeom>
        </p:spPr>
        <p:txBody>
          <a:bodyPr lIns="0" tIns="0" rIns="0" bIns="0"/>
          <a:lstStyle>
            <a:lvl1pPr>
              <a:defRPr sz="3000" b="1" i="0">
                <a:solidFill>
                  <a:srgbClr val="386EA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C9EDB9EB-9940-3964-E010-2243B222E47D}"/>
              </a:ext>
            </a:extLst>
          </p:cNvPr>
          <p:cNvSpPr/>
          <p:nvPr userDrawn="1"/>
        </p:nvSpPr>
        <p:spPr>
          <a:xfrm>
            <a:off x="0" y="1"/>
            <a:ext cx="12192000" cy="27699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Holder 4">
            <a:extLst>
              <a:ext uri="{FF2B5EF4-FFF2-40B4-BE49-F238E27FC236}">
                <a16:creationId xmlns:a16="http://schemas.microsoft.com/office/drawing/2014/main" id="{31C021D7-9CF0-78AC-72D4-1165B3B11DAD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1522386" y="6283999"/>
            <a:ext cx="412312" cy="383500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algn="l">
              <a:defRPr sz="1600" b="1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l"/>
            <a:fld id="{B6F15528-21DE-4FAA-801E-634DDDAF4B2B}" type="slidenum">
              <a:rPr lang="en-US" b="0" smtClean="0"/>
              <a:pPr/>
              <a:t>‹#›</a:t>
            </a:fld>
            <a:endParaRPr lang="en-US" b="0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CB0D082-4045-7063-191A-5B9EBC4FB8B6}"/>
              </a:ext>
            </a:extLst>
          </p:cNvPr>
          <p:cNvCxnSpPr>
            <a:cxnSpLocks/>
          </p:cNvCxnSpPr>
          <p:nvPr userDrawn="1"/>
        </p:nvCxnSpPr>
        <p:spPr>
          <a:xfrm>
            <a:off x="11362417" y="6283999"/>
            <a:ext cx="0" cy="3835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CCF13A7F-ED0E-C245-1161-B44C5EFDEC5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89476" y="6318379"/>
            <a:ext cx="1579295" cy="348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30198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4032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NCC Light text/content righ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>
            <a:extLst>
              <a:ext uri="{FF2B5EF4-FFF2-40B4-BE49-F238E27FC236}">
                <a16:creationId xmlns:a16="http://schemas.microsoft.com/office/drawing/2014/main" id="{E2BDB0E3-88F9-9A70-6362-45B9725192B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203992"/>
            <a:ext cx="6866310" cy="6492240"/>
          </a:xfrm>
          <a:prstGeom prst="rect">
            <a:avLst/>
          </a:prstGeom>
        </p:spPr>
      </p:pic>
      <p:sp>
        <p:nvSpPr>
          <p:cNvPr id="28" name="object 4">
            <a:extLst>
              <a:ext uri="{FF2B5EF4-FFF2-40B4-BE49-F238E27FC236}">
                <a16:creationId xmlns:a16="http://schemas.microsoft.com/office/drawing/2014/main" id="{B031B0F3-B57B-187F-F6B3-4B47EDEBABD7}"/>
              </a:ext>
            </a:extLst>
          </p:cNvPr>
          <p:cNvSpPr/>
          <p:nvPr userDrawn="1"/>
        </p:nvSpPr>
        <p:spPr>
          <a:xfrm>
            <a:off x="3540258" y="226754"/>
            <a:ext cx="6527996" cy="5920588"/>
          </a:xfrm>
          <a:custGeom>
            <a:avLst/>
            <a:gdLst/>
            <a:ahLst/>
            <a:cxnLst/>
            <a:rect l="l" t="t" r="r" b="b"/>
            <a:pathLst>
              <a:path w="7561580" h="6858000">
                <a:moveTo>
                  <a:pt x="7561583" y="0"/>
                </a:moveTo>
                <a:lnTo>
                  <a:pt x="0" y="0"/>
                </a:lnTo>
                <a:lnTo>
                  <a:pt x="1665935" y="3429000"/>
                </a:lnTo>
                <a:lnTo>
                  <a:pt x="0" y="6858000"/>
                </a:lnTo>
                <a:lnTo>
                  <a:pt x="7561583" y="6858000"/>
                </a:lnTo>
                <a:lnTo>
                  <a:pt x="756158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02629A3B-FF1D-1F4F-4EBA-EEEA40853C0A}"/>
              </a:ext>
            </a:extLst>
          </p:cNvPr>
          <p:cNvSpPr/>
          <p:nvPr userDrawn="1"/>
        </p:nvSpPr>
        <p:spPr>
          <a:xfrm flipV="1">
            <a:off x="-6664" y="6095998"/>
            <a:ext cx="12198664" cy="76015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Content Placeholder 11">
            <a:extLst>
              <a:ext uri="{FF2B5EF4-FFF2-40B4-BE49-F238E27FC236}">
                <a16:creationId xmlns:a16="http://schemas.microsoft.com/office/drawing/2014/main" id="{075E949B-2C54-E405-5189-3536F52AA4E0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320852" y="1396367"/>
            <a:ext cx="6413948" cy="413289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1" name="Holder 2">
            <a:extLst>
              <a:ext uri="{FF2B5EF4-FFF2-40B4-BE49-F238E27FC236}">
                <a16:creationId xmlns:a16="http://schemas.microsoft.com/office/drawing/2014/main" id="{3F8B90C5-DDF2-99AB-306F-AFE1283926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1684" y="228600"/>
            <a:ext cx="6413285" cy="914402"/>
          </a:xfrm>
          <a:prstGeom prst="rect">
            <a:avLst/>
          </a:prstGeom>
        </p:spPr>
        <p:txBody>
          <a:bodyPr lIns="0" tIns="0" rIns="0" bIns="0"/>
          <a:lstStyle>
            <a:lvl1pPr>
              <a:defRPr sz="3000" b="1" i="0">
                <a:solidFill>
                  <a:srgbClr val="386EA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C9EDB9EB-9940-3964-E010-2243B222E47D}"/>
              </a:ext>
            </a:extLst>
          </p:cNvPr>
          <p:cNvSpPr/>
          <p:nvPr userDrawn="1"/>
        </p:nvSpPr>
        <p:spPr>
          <a:xfrm>
            <a:off x="0" y="1"/>
            <a:ext cx="12192000" cy="27699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Holder 4">
            <a:extLst>
              <a:ext uri="{FF2B5EF4-FFF2-40B4-BE49-F238E27FC236}">
                <a16:creationId xmlns:a16="http://schemas.microsoft.com/office/drawing/2014/main" id="{31C021D7-9CF0-78AC-72D4-1165B3B11DAD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1522386" y="6283999"/>
            <a:ext cx="412312" cy="383500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algn="l">
              <a:defRPr sz="1600" b="1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l"/>
            <a:fld id="{B6F15528-21DE-4FAA-801E-634DDDAF4B2B}" type="slidenum">
              <a:rPr lang="en-US" b="0" smtClean="0"/>
              <a:pPr/>
              <a:t>‹#›</a:t>
            </a:fld>
            <a:endParaRPr lang="en-US" b="0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CB0D082-4045-7063-191A-5B9EBC4FB8B6}"/>
              </a:ext>
            </a:extLst>
          </p:cNvPr>
          <p:cNvCxnSpPr>
            <a:cxnSpLocks/>
          </p:cNvCxnSpPr>
          <p:nvPr userDrawn="1"/>
        </p:nvCxnSpPr>
        <p:spPr>
          <a:xfrm>
            <a:off x="11362417" y="6283999"/>
            <a:ext cx="0" cy="3835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7260F454-53C6-4739-B202-CE53F7EC556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89476" y="6318379"/>
            <a:ext cx="1579295" cy="348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1468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4032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CC Light Content/text lef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>
            <a:extLst>
              <a:ext uri="{FF2B5EF4-FFF2-40B4-BE49-F238E27FC236}">
                <a16:creationId xmlns:a16="http://schemas.microsoft.com/office/drawing/2014/main" id="{015F87AC-30D2-8D41-AF5B-F5CE9D4D3355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4535" y="-1052"/>
            <a:ext cx="6337341" cy="6096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object 4">
            <a:extLst>
              <a:ext uri="{FF2B5EF4-FFF2-40B4-BE49-F238E27FC236}">
                <a16:creationId xmlns:a16="http://schemas.microsoft.com/office/drawing/2014/main" id="{8631AE6B-084D-2449-B0C5-67EDFE3F2B6C}"/>
              </a:ext>
            </a:extLst>
          </p:cNvPr>
          <p:cNvSpPr/>
          <p:nvPr userDrawn="1"/>
        </p:nvSpPr>
        <p:spPr>
          <a:xfrm>
            <a:off x="1346200" y="0"/>
            <a:ext cx="6821664" cy="6874042"/>
          </a:xfrm>
          <a:custGeom>
            <a:avLst/>
            <a:gdLst>
              <a:gd name="connsiteX0" fmla="*/ 7240837 w 8905045"/>
              <a:gd name="connsiteY0" fmla="*/ 0 h 6858000"/>
              <a:gd name="connsiteX1" fmla="*/ 0 w 8905045"/>
              <a:gd name="connsiteY1" fmla="*/ 0 h 6858000"/>
              <a:gd name="connsiteX2" fmla="*/ 2067339 w 8905045"/>
              <a:gd name="connsiteY2" fmla="*/ 6858000 h 6858000"/>
              <a:gd name="connsiteX3" fmla="*/ 7240836 w 8905045"/>
              <a:gd name="connsiteY3" fmla="*/ 6858000 h 6858000"/>
              <a:gd name="connsiteX4" fmla="*/ 8905045 w 8905045"/>
              <a:gd name="connsiteY4" fmla="*/ 3429005 h 6858000"/>
              <a:gd name="connsiteX5" fmla="*/ 7240837 w 8905045"/>
              <a:gd name="connsiteY5" fmla="*/ 0 h 6858000"/>
              <a:gd name="connsiteX0" fmla="*/ 5173498 w 6837706"/>
              <a:gd name="connsiteY0" fmla="*/ 0 h 6858000"/>
              <a:gd name="connsiteX1" fmla="*/ 914400 w 6837706"/>
              <a:gd name="connsiteY1" fmla="*/ 0 h 6858000"/>
              <a:gd name="connsiteX2" fmla="*/ 0 w 6837706"/>
              <a:gd name="connsiteY2" fmla="*/ 6858000 h 6858000"/>
              <a:gd name="connsiteX3" fmla="*/ 5173497 w 6837706"/>
              <a:gd name="connsiteY3" fmla="*/ 6858000 h 6858000"/>
              <a:gd name="connsiteX4" fmla="*/ 6837706 w 6837706"/>
              <a:gd name="connsiteY4" fmla="*/ 3429005 h 6858000"/>
              <a:gd name="connsiteX5" fmla="*/ 5173498 w 6837706"/>
              <a:gd name="connsiteY5" fmla="*/ 0 h 6858000"/>
              <a:gd name="connsiteX0" fmla="*/ 5173498 w 6837706"/>
              <a:gd name="connsiteY0" fmla="*/ 0 h 6858000"/>
              <a:gd name="connsiteX1" fmla="*/ 48126 w 6837706"/>
              <a:gd name="connsiteY1" fmla="*/ 16042 h 6858000"/>
              <a:gd name="connsiteX2" fmla="*/ 0 w 6837706"/>
              <a:gd name="connsiteY2" fmla="*/ 6858000 h 6858000"/>
              <a:gd name="connsiteX3" fmla="*/ 5173497 w 6837706"/>
              <a:gd name="connsiteY3" fmla="*/ 6858000 h 6858000"/>
              <a:gd name="connsiteX4" fmla="*/ 6837706 w 6837706"/>
              <a:gd name="connsiteY4" fmla="*/ 3429005 h 6858000"/>
              <a:gd name="connsiteX5" fmla="*/ 5173498 w 6837706"/>
              <a:gd name="connsiteY5" fmla="*/ 0 h 6858000"/>
              <a:gd name="connsiteX0" fmla="*/ 5173498 w 6837706"/>
              <a:gd name="connsiteY0" fmla="*/ 0 h 6858000"/>
              <a:gd name="connsiteX1" fmla="*/ 64168 w 6837706"/>
              <a:gd name="connsiteY1" fmla="*/ 0 h 6858000"/>
              <a:gd name="connsiteX2" fmla="*/ 0 w 6837706"/>
              <a:gd name="connsiteY2" fmla="*/ 6858000 h 6858000"/>
              <a:gd name="connsiteX3" fmla="*/ 5173497 w 6837706"/>
              <a:gd name="connsiteY3" fmla="*/ 6858000 h 6858000"/>
              <a:gd name="connsiteX4" fmla="*/ 6837706 w 6837706"/>
              <a:gd name="connsiteY4" fmla="*/ 3429005 h 6858000"/>
              <a:gd name="connsiteX5" fmla="*/ 5173498 w 6837706"/>
              <a:gd name="connsiteY5" fmla="*/ 0 h 6858000"/>
              <a:gd name="connsiteX0" fmla="*/ 5109330 w 6773538"/>
              <a:gd name="connsiteY0" fmla="*/ 0 h 6858000"/>
              <a:gd name="connsiteX1" fmla="*/ 0 w 6773538"/>
              <a:gd name="connsiteY1" fmla="*/ 0 h 6858000"/>
              <a:gd name="connsiteX2" fmla="*/ 1074821 w 6773538"/>
              <a:gd name="connsiteY2" fmla="*/ 6537158 h 6858000"/>
              <a:gd name="connsiteX3" fmla="*/ 5109329 w 6773538"/>
              <a:gd name="connsiteY3" fmla="*/ 6858000 h 6858000"/>
              <a:gd name="connsiteX4" fmla="*/ 6773538 w 6773538"/>
              <a:gd name="connsiteY4" fmla="*/ 3429005 h 6858000"/>
              <a:gd name="connsiteX5" fmla="*/ 5109330 w 6773538"/>
              <a:gd name="connsiteY5" fmla="*/ 0 h 6858000"/>
              <a:gd name="connsiteX0" fmla="*/ 5157456 w 6821664"/>
              <a:gd name="connsiteY0" fmla="*/ 0 h 6874042"/>
              <a:gd name="connsiteX1" fmla="*/ 48126 w 6821664"/>
              <a:gd name="connsiteY1" fmla="*/ 0 h 6874042"/>
              <a:gd name="connsiteX2" fmla="*/ 0 w 6821664"/>
              <a:gd name="connsiteY2" fmla="*/ 6874042 h 6874042"/>
              <a:gd name="connsiteX3" fmla="*/ 5157455 w 6821664"/>
              <a:gd name="connsiteY3" fmla="*/ 6858000 h 6874042"/>
              <a:gd name="connsiteX4" fmla="*/ 6821664 w 6821664"/>
              <a:gd name="connsiteY4" fmla="*/ 3429005 h 6874042"/>
              <a:gd name="connsiteX5" fmla="*/ 5157456 w 6821664"/>
              <a:gd name="connsiteY5" fmla="*/ 0 h 68740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821664" h="6874042">
                <a:moveTo>
                  <a:pt x="5157456" y="0"/>
                </a:moveTo>
                <a:lnTo>
                  <a:pt x="48126" y="0"/>
                </a:lnTo>
                <a:lnTo>
                  <a:pt x="0" y="6874042"/>
                </a:lnTo>
                <a:lnTo>
                  <a:pt x="5157455" y="6858000"/>
                </a:lnTo>
                <a:lnTo>
                  <a:pt x="6821664" y="3429005"/>
                </a:lnTo>
                <a:lnTo>
                  <a:pt x="515745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DD99790-CB18-D95F-B97A-4CE75FEEF6EA}"/>
              </a:ext>
            </a:extLst>
          </p:cNvPr>
          <p:cNvSpPr/>
          <p:nvPr userDrawn="1"/>
        </p:nvSpPr>
        <p:spPr>
          <a:xfrm flipV="1">
            <a:off x="-6664" y="6095998"/>
            <a:ext cx="12198664" cy="76015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Content Placeholder 11">
            <a:extLst>
              <a:ext uri="{FF2B5EF4-FFF2-40B4-BE49-F238E27FC236}">
                <a16:creationId xmlns:a16="http://schemas.microsoft.com/office/drawing/2014/main" id="{31FAA749-9615-2F05-B810-D816AB785181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79425" y="1695621"/>
            <a:ext cx="6378575" cy="413289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EBC38C9-F6EA-7A75-13DF-D0981695F210}"/>
              </a:ext>
            </a:extLst>
          </p:cNvPr>
          <p:cNvSpPr/>
          <p:nvPr userDrawn="1"/>
        </p:nvSpPr>
        <p:spPr>
          <a:xfrm>
            <a:off x="0" y="1"/>
            <a:ext cx="12192000" cy="27699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Holder 2">
            <a:extLst>
              <a:ext uri="{FF2B5EF4-FFF2-40B4-BE49-F238E27FC236}">
                <a16:creationId xmlns:a16="http://schemas.microsoft.com/office/drawing/2014/main" id="{2F5CC4FB-4FD0-F1C8-8757-129AA7E7F5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5" y="527854"/>
            <a:ext cx="6378575" cy="914402"/>
          </a:xfrm>
          <a:prstGeom prst="rect">
            <a:avLst/>
          </a:prstGeom>
        </p:spPr>
        <p:txBody>
          <a:bodyPr lIns="0" tIns="0" rIns="0" bIns="0"/>
          <a:lstStyle>
            <a:lvl1pPr>
              <a:defRPr sz="3000" b="1" i="0">
                <a:solidFill>
                  <a:srgbClr val="386EA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dirty="0"/>
          </a:p>
        </p:txBody>
      </p:sp>
      <p:sp>
        <p:nvSpPr>
          <p:cNvPr id="7" name="Holder 4">
            <a:extLst>
              <a:ext uri="{FF2B5EF4-FFF2-40B4-BE49-F238E27FC236}">
                <a16:creationId xmlns:a16="http://schemas.microsoft.com/office/drawing/2014/main" id="{FD276259-C10D-124E-493F-00B9CA782196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1522386" y="6283999"/>
            <a:ext cx="412312" cy="383500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algn="l">
              <a:defRPr sz="1600" b="1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l"/>
            <a:fld id="{B6F15528-21DE-4FAA-801E-634DDDAF4B2B}" type="slidenum">
              <a:rPr lang="en-US" b="0" smtClean="0"/>
              <a:pPr/>
              <a:t>‹#›</a:t>
            </a:fld>
            <a:endParaRPr lang="en-US" b="0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D10AF1D-2429-ECF0-D883-FE7DF8954F5F}"/>
              </a:ext>
            </a:extLst>
          </p:cNvPr>
          <p:cNvCxnSpPr>
            <a:cxnSpLocks/>
          </p:cNvCxnSpPr>
          <p:nvPr userDrawn="1"/>
        </p:nvCxnSpPr>
        <p:spPr>
          <a:xfrm>
            <a:off x="11362417" y="6283999"/>
            <a:ext cx="0" cy="3835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6E31721A-89FE-8DD0-1487-0A244D8334A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89476" y="6318379"/>
            <a:ext cx="1579295" cy="348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615864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NCC Light Content/text lef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>
            <a:extLst>
              <a:ext uri="{FF2B5EF4-FFF2-40B4-BE49-F238E27FC236}">
                <a16:creationId xmlns:a16="http://schemas.microsoft.com/office/drawing/2014/main" id="{015F87AC-30D2-8D41-AF5B-F5CE9D4D3355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808"/>
          <a:stretch>
            <a:fillRect/>
          </a:stretch>
        </p:blipFill>
        <p:spPr bwMode="auto">
          <a:xfrm>
            <a:off x="5672782" y="0"/>
            <a:ext cx="6535842" cy="6313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object 4">
            <a:extLst>
              <a:ext uri="{FF2B5EF4-FFF2-40B4-BE49-F238E27FC236}">
                <a16:creationId xmlns:a16="http://schemas.microsoft.com/office/drawing/2014/main" id="{8631AE6B-084D-2449-B0C5-67EDFE3F2B6C}"/>
              </a:ext>
            </a:extLst>
          </p:cNvPr>
          <p:cNvSpPr/>
          <p:nvPr userDrawn="1"/>
        </p:nvSpPr>
        <p:spPr>
          <a:xfrm>
            <a:off x="1346200" y="0"/>
            <a:ext cx="6821664" cy="6874042"/>
          </a:xfrm>
          <a:custGeom>
            <a:avLst/>
            <a:gdLst>
              <a:gd name="connsiteX0" fmla="*/ 7240837 w 8905045"/>
              <a:gd name="connsiteY0" fmla="*/ 0 h 6858000"/>
              <a:gd name="connsiteX1" fmla="*/ 0 w 8905045"/>
              <a:gd name="connsiteY1" fmla="*/ 0 h 6858000"/>
              <a:gd name="connsiteX2" fmla="*/ 2067339 w 8905045"/>
              <a:gd name="connsiteY2" fmla="*/ 6858000 h 6858000"/>
              <a:gd name="connsiteX3" fmla="*/ 7240836 w 8905045"/>
              <a:gd name="connsiteY3" fmla="*/ 6858000 h 6858000"/>
              <a:gd name="connsiteX4" fmla="*/ 8905045 w 8905045"/>
              <a:gd name="connsiteY4" fmla="*/ 3429005 h 6858000"/>
              <a:gd name="connsiteX5" fmla="*/ 7240837 w 8905045"/>
              <a:gd name="connsiteY5" fmla="*/ 0 h 6858000"/>
              <a:gd name="connsiteX0" fmla="*/ 5173498 w 6837706"/>
              <a:gd name="connsiteY0" fmla="*/ 0 h 6858000"/>
              <a:gd name="connsiteX1" fmla="*/ 914400 w 6837706"/>
              <a:gd name="connsiteY1" fmla="*/ 0 h 6858000"/>
              <a:gd name="connsiteX2" fmla="*/ 0 w 6837706"/>
              <a:gd name="connsiteY2" fmla="*/ 6858000 h 6858000"/>
              <a:gd name="connsiteX3" fmla="*/ 5173497 w 6837706"/>
              <a:gd name="connsiteY3" fmla="*/ 6858000 h 6858000"/>
              <a:gd name="connsiteX4" fmla="*/ 6837706 w 6837706"/>
              <a:gd name="connsiteY4" fmla="*/ 3429005 h 6858000"/>
              <a:gd name="connsiteX5" fmla="*/ 5173498 w 6837706"/>
              <a:gd name="connsiteY5" fmla="*/ 0 h 6858000"/>
              <a:gd name="connsiteX0" fmla="*/ 5173498 w 6837706"/>
              <a:gd name="connsiteY0" fmla="*/ 0 h 6858000"/>
              <a:gd name="connsiteX1" fmla="*/ 48126 w 6837706"/>
              <a:gd name="connsiteY1" fmla="*/ 16042 h 6858000"/>
              <a:gd name="connsiteX2" fmla="*/ 0 w 6837706"/>
              <a:gd name="connsiteY2" fmla="*/ 6858000 h 6858000"/>
              <a:gd name="connsiteX3" fmla="*/ 5173497 w 6837706"/>
              <a:gd name="connsiteY3" fmla="*/ 6858000 h 6858000"/>
              <a:gd name="connsiteX4" fmla="*/ 6837706 w 6837706"/>
              <a:gd name="connsiteY4" fmla="*/ 3429005 h 6858000"/>
              <a:gd name="connsiteX5" fmla="*/ 5173498 w 6837706"/>
              <a:gd name="connsiteY5" fmla="*/ 0 h 6858000"/>
              <a:gd name="connsiteX0" fmla="*/ 5173498 w 6837706"/>
              <a:gd name="connsiteY0" fmla="*/ 0 h 6858000"/>
              <a:gd name="connsiteX1" fmla="*/ 64168 w 6837706"/>
              <a:gd name="connsiteY1" fmla="*/ 0 h 6858000"/>
              <a:gd name="connsiteX2" fmla="*/ 0 w 6837706"/>
              <a:gd name="connsiteY2" fmla="*/ 6858000 h 6858000"/>
              <a:gd name="connsiteX3" fmla="*/ 5173497 w 6837706"/>
              <a:gd name="connsiteY3" fmla="*/ 6858000 h 6858000"/>
              <a:gd name="connsiteX4" fmla="*/ 6837706 w 6837706"/>
              <a:gd name="connsiteY4" fmla="*/ 3429005 h 6858000"/>
              <a:gd name="connsiteX5" fmla="*/ 5173498 w 6837706"/>
              <a:gd name="connsiteY5" fmla="*/ 0 h 6858000"/>
              <a:gd name="connsiteX0" fmla="*/ 5109330 w 6773538"/>
              <a:gd name="connsiteY0" fmla="*/ 0 h 6858000"/>
              <a:gd name="connsiteX1" fmla="*/ 0 w 6773538"/>
              <a:gd name="connsiteY1" fmla="*/ 0 h 6858000"/>
              <a:gd name="connsiteX2" fmla="*/ 1074821 w 6773538"/>
              <a:gd name="connsiteY2" fmla="*/ 6537158 h 6858000"/>
              <a:gd name="connsiteX3" fmla="*/ 5109329 w 6773538"/>
              <a:gd name="connsiteY3" fmla="*/ 6858000 h 6858000"/>
              <a:gd name="connsiteX4" fmla="*/ 6773538 w 6773538"/>
              <a:gd name="connsiteY4" fmla="*/ 3429005 h 6858000"/>
              <a:gd name="connsiteX5" fmla="*/ 5109330 w 6773538"/>
              <a:gd name="connsiteY5" fmla="*/ 0 h 6858000"/>
              <a:gd name="connsiteX0" fmla="*/ 5157456 w 6821664"/>
              <a:gd name="connsiteY0" fmla="*/ 0 h 6874042"/>
              <a:gd name="connsiteX1" fmla="*/ 48126 w 6821664"/>
              <a:gd name="connsiteY1" fmla="*/ 0 h 6874042"/>
              <a:gd name="connsiteX2" fmla="*/ 0 w 6821664"/>
              <a:gd name="connsiteY2" fmla="*/ 6874042 h 6874042"/>
              <a:gd name="connsiteX3" fmla="*/ 5157455 w 6821664"/>
              <a:gd name="connsiteY3" fmla="*/ 6858000 h 6874042"/>
              <a:gd name="connsiteX4" fmla="*/ 6821664 w 6821664"/>
              <a:gd name="connsiteY4" fmla="*/ 3429005 h 6874042"/>
              <a:gd name="connsiteX5" fmla="*/ 5157456 w 6821664"/>
              <a:gd name="connsiteY5" fmla="*/ 0 h 68740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821664" h="6874042">
                <a:moveTo>
                  <a:pt x="5157456" y="0"/>
                </a:moveTo>
                <a:lnTo>
                  <a:pt x="48126" y="0"/>
                </a:lnTo>
                <a:lnTo>
                  <a:pt x="0" y="6874042"/>
                </a:lnTo>
                <a:lnTo>
                  <a:pt x="5157455" y="6858000"/>
                </a:lnTo>
                <a:lnTo>
                  <a:pt x="6821664" y="3429005"/>
                </a:lnTo>
                <a:lnTo>
                  <a:pt x="515745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DD99790-CB18-D95F-B97A-4CE75FEEF6EA}"/>
              </a:ext>
            </a:extLst>
          </p:cNvPr>
          <p:cNvSpPr/>
          <p:nvPr userDrawn="1"/>
        </p:nvSpPr>
        <p:spPr>
          <a:xfrm flipV="1">
            <a:off x="-6664" y="6095998"/>
            <a:ext cx="12198664" cy="76015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EBC38C9-F6EA-7A75-13DF-D0981695F210}"/>
              </a:ext>
            </a:extLst>
          </p:cNvPr>
          <p:cNvSpPr/>
          <p:nvPr userDrawn="1"/>
        </p:nvSpPr>
        <p:spPr>
          <a:xfrm>
            <a:off x="0" y="1"/>
            <a:ext cx="12192000" cy="27699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Holder 4">
            <a:extLst>
              <a:ext uri="{FF2B5EF4-FFF2-40B4-BE49-F238E27FC236}">
                <a16:creationId xmlns:a16="http://schemas.microsoft.com/office/drawing/2014/main" id="{FD276259-C10D-124E-493F-00B9CA782196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1522386" y="6283999"/>
            <a:ext cx="412312" cy="383500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algn="l">
              <a:defRPr sz="1600" b="1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l"/>
            <a:fld id="{B6F15528-21DE-4FAA-801E-634DDDAF4B2B}" type="slidenum">
              <a:rPr lang="en-US" b="0" smtClean="0"/>
              <a:pPr/>
              <a:t>‹#›</a:t>
            </a:fld>
            <a:endParaRPr lang="en-US" b="0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D10AF1D-2429-ECF0-D883-FE7DF8954F5F}"/>
              </a:ext>
            </a:extLst>
          </p:cNvPr>
          <p:cNvCxnSpPr>
            <a:cxnSpLocks/>
          </p:cNvCxnSpPr>
          <p:nvPr userDrawn="1"/>
        </p:nvCxnSpPr>
        <p:spPr>
          <a:xfrm>
            <a:off x="11362417" y="6283999"/>
            <a:ext cx="0" cy="3835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ontent Placeholder 11">
            <a:extLst>
              <a:ext uri="{FF2B5EF4-FFF2-40B4-BE49-F238E27FC236}">
                <a16:creationId xmlns:a16="http://schemas.microsoft.com/office/drawing/2014/main" id="{23C20761-0D9C-A0F6-B2D4-AE7057F94A1D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79425" y="1695621"/>
            <a:ext cx="6378575" cy="413289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Holder 2">
            <a:extLst>
              <a:ext uri="{FF2B5EF4-FFF2-40B4-BE49-F238E27FC236}">
                <a16:creationId xmlns:a16="http://schemas.microsoft.com/office/drawing/2014/main" id="{971C1F9A-EE77-C1F3-FC57-C0AD0F1041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5" y="527854"/>
            <a:ext cx="6378575" cy="914402"/>
          </a:xfrm>
          <a:prstGeom prst="rect">
            <a:avLst/>
          </a:prstGeom>
        </p:spPr>
        <p:txBody>
          <a:bodyPr lIns="0" tIns="0" rIns="0" bIns="0"/>
          <a:lstStyle>
            <a:lvl1pPr>
              <a:defRPr sz="3000" b="1" i="0">
                <a:solidFill>
                  <a:srgbClr val="386EA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0701D02-26E7-B6A4-E8D9-48EA7993007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89476" y="6318379"/>
            <a:ext cx="1579295" cy="348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453844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NCC Light Content/text lef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>
            <a:extLst>
              <a:ext uri="{FF2B5EF4-FFF2-40B4-BE49-F238E27FC236}">
                <a16:creationId xmlns:a16="http://schemas.microsoft.com/office/drawing/2014/main" id="{015F87AC-30D2-8D41-AF5B-F5CE9D4D3355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289"/>
          <a:stretch>
            <a:fillRect/>
          </a:stretch>
        </p:blipFill>
        <p:spPr bwMode="auto">
          <a:xfrm>
            <a:off x="6096001" y="272840"/>
            <a:ext cx="6096000" cy="5852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object 4">
            <a:extLst>
              <a:ext uri="{FF2B5EF4-FFF2-40B4-BE49-F238E27FC236}">
                <a16:creationId xmlns:a16="http://schemas.microsoft.com/office/drawing/2014/main" id="{8631AE6B-084D-2449-B0C5-67EDFE3F2B6C}"/>
              </a:ext>
            </a:extLst>
          </p:cNvPr>
          <p:cNvSpPr/>
          <p:nvPr userDrawn="1"/>
        </p:nvSpPr>
        <p:spPr>
          <a:xfrm>
            <a:off x="1346200" y="0"/>
            <a:ext cx="6821664" cy="6874042"/>
          </a:xfrm>
          <a:custGeom>
            <a:avLst/>
            <a:gdLst>
              <a:gd name="connsiteX0" fmla="*/ 7240837 w 8905045"/>
              <a:gd name="connsiteY0" fmla="*/ 0 h 6858000"/>
              <a:gd name="connsiteX1" fmla="*/ 0 w 8905045"/>
              <a:gd name="connsiteY1" fmla="*/ 0 h 6858000"/>
              <a:gd name="connsiteX2" fmla="*/ 2067339 w 8905045"/>
              <a:gd name="connsiteY2" fmla="*/ 6858000 h 6858000"/>
              <a:gd name="connsiteX3" fmla="*/ 7240836 w 8905045"/>
              <a:gd name="connsiteY3" fmla="*/ 6858000 h 6858000"/>
              <a:gd name="connsiteX4" fmla="*/ 8905045 w 8905045"/>
              <a:gd name="connsiteY4" fmla="*/ 3429005 h 6858000"/>
              <a:gd name="connsiteX5" fmla="*/ 7240837 w 8905045"/>
              <a:gd name="connsiteY5" fmla="*/ 0 h 6858000"/>
              <a:gd name="connsiteX0" fmla="*/ 5173498 w 6837706"/>
              <a:gd name="connsiteY0" fmla="*/ 0 h 6858000"/>
              <a:gd name="connsiteX1" fmla="*/ 914400 w 6837706"/>
              <a:gd name="connsiteY1" fmla="*/ 0 h 6858000"/>
              <a:gd name="connsiteX2" fmla="*/ 0 w 6837706"/>
              <a:gd name="connsiteY2" fmla="*/ 6858000 h 6858000"/>
              <a:gd name="connsiteX3" fmla="*/ 5173497 w 6837706"/>
              <a:gd name="connsiteY3" fmla="*/ 6858000 h 6858000"/>
              <a:gd name="connsiteX4" fmla="*/ 6837706 w 6837706"/>
              <a:gd name="connsiteY4" fmla="*/ 3429005 h 6858000"/>
              <a:gd name="connsiteX5" fmla="*/ 5173498 w 6837706"/>
              <a:gd name="connsiteY5" fmla="*/ 0 h 6858000"/>
              <a:gd name="connsiteX0" fmla="*/ 5173498 w 6837706"/>
              <a:gd name="connsiteY0" fmla="*/ 0 h 6858000"/>
              <a:gd name="connsiteX1" fmla="*/ 48126 w 6837706"/>
              <a:gd name="connsiteY1" fmla="*/ 16042 h 6858000"/>
              <a:gd name="connsiteX2" fmla="*/ 0 w 6837706"/>
              <a:gd name="connsiteY2" fmla="*/ 6858000 h 6858000"/>
              <a:gd name="connsiteX3" fmla="*/ 5173497 w 6837706"/>
              <a:gd name="connsiteY3" fmla="*/ 6858000 h 6858000"/>
              <a:gd name="connsiteX4" fmla="*/ 6837706 w 6837706"/>
              <a:gd name="connsiteY4" fmla="*/ 3429005 h 6858000"/>
              <a:gd name="connsiteX5" fmla="*/ 5173498 w 6837706"/>
              <a:gd name="connsiteY5" fmla="*/ 0 h 6858000"/>
              <a:gd name="connsiteX0" fmla="*/ 5173498 w 6837706"/>
              <a:gd name="connsiteY0" fmla="*/ 0 h 6858000"/>
              <a:gd name="connsiteX1" fmla="*/ 64168 w 6837706"/>
              <a:gd name="connsiteY1" fmla="*/ 0 h 6858000"/>
              <a:gd name="connsiteX2" fmla="*/ 0 w 6837706"/>
              <a:gd name="connsiteY2" fmla="*/ 6858000 h 6858000"/>
              <a:gd name="connsiteX3" fmla="*/ 5173497 w 6837706"/>
              <a:gd name="connsiteY3" fmla="*/ 6858000 h 6858000"/>
              <a:gd name="connsiteX4" fmla="*/ 6837706 w 6837706"/>
              <a:gd name="connsiteY4" fmla="*/ 3429005 h 6858000"/>
              <a:gd name="connsiteX5" fmla="*/ 5173498 w 6837706"/>
              <a:gd name="connsiteY5" fmla="*/ 0 h 6858000"/>
              <a:gd name="connsiteX0" fmla="*/ 5109330 w 6773538"/>
              <a:gd name="connsiteY0" fmla="*/ 0 h 6858000"/>
              <a:gd name="connsiteX1" fmla="*/ 0 w 6773538"/>
              <a:gd name="connsiteY1" fmla="*/ 0 h 6858000"/>
              <a:gd name="connsiteX2" fmla="*/ 1074821 w 6773538"/>
              <a:gd name="connsiteY2" fmla="*/ 6537158 h 6858000"/>
              <a:gd name="connsiteX3" fmla="*/ 5109329 w 6773538"/>
              <a:gd name="connsiteY3" fmla="*/ 6858000 h 6858000"/>
              <a:gd name="connsiteX4" fmla="*/ 6773538 w 6773538"/>
              <a:gd name="connsiteY4" fmla="*/ 3429005 h 6858000"/>
              <a:gd name="connsiteX5" fmla="*/ 5109330 w 6773538"/>
              <a:gd name="connsiteY5" fmla="*/ 0 h 6858000"/>
              <a:gd name="connsiteX0" fmla="*/ 5157456 w 6821664"/>
              <a:gd name="connsiteY0" fmla="*/ 0 h 6874042"/>
              <a:gd name="connsiteX1" fmla="*/ 48126 w 6821664"/>
              <a:gd name="connsiteY1" fmla="*/ 0 h 6874042"/>
              <a:gd name="connsiteX2" fmla="*/ 0 w 6821664"/>
              <a:gd name="connsiteY2" fmla="*/ 6874042 h 6874042"/>
              <a:gd name="connsiteX3" fmla="*/ 5157455 w 6821664"/>
              <a:gd name="connsiteY3" fmla="*/ 6858000 h 6874042"/>
              <a:gd name="connsiteX4" fmla="*/ 6821664 w 6821664"/>
              <a:gd name="connsiteY4" fmla="*/ 3429005 h 6874042"/>
              <a:gd name="connsiteX5" fmla="*/ 5157456 w 6821664"/>
              <a:gd name="connsiteY5" fmla="*/ 0 h 68740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821664" h="6874042">
                <a:moveTo>
                  <a:pt x="5157456" y="0"/>
                </a:moveTo>
                <a:lnTo>
                  <a:pt x="48126" y="0"/>
                </a:lnTo>
                <a:lnTo>
                  <a:pt x="0" y="6874042"/>
                </a:lnTo>
                <a:lnTo>
                  <a:pt x="5157455" y="6858000"/>
                </a:lnTo>
                <a:lnTo>
                  <a:pt x="6821664" y="3429005"/>
                </a:lnTo>
                <a:lnTo>
                  <a:pt x="515745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DD99790-CB18-D95F-B97A-4CE75FEEF6EA}"/>
              </a:ext>
            </a:extLst>
          </p:cNvPr>
          <p:cNvSpPr/>
          <p:nvPr userDrawn="1"/>
        </p:nvSpPr>
        <p:spPr>
          <a:xfrm flipV="1">
            <a:off x="-6664" y="6095998"/>
            <a:ext cx="12198664" cy="76015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Content Placeholder 11">
            <a:extLst>
              <a:ext uri="{FF2B5EF4-FFF2-40B4-BE49-F238E27FC236}">
                <a16:creationId xmlns:a16="http://schemas.microsoft.com/office/drawing/2014/main" id="{31FAA749-9615-2F05-B810-D816AB785181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79425" y="1695621"/>
            <a:ext cx="6378575" cy="413289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EBC38C9-F6EA-7A75-13DF-D0981695F210}"/>
              </a:ext>
            </a:extLst>
          </p:cNvPr>
          <p:cNvSpPr/>
          <p:nvPr userDrawn="1"/>
        </p:nvSpPr>
        <p:spPr>
          <a:xfrm>
            <a:off x="0" y="1"/>
            <a:ext cx="12192000" cy="27699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Holder 2">
            <a:extLst>
              <a:ext uri="{FF2B5EF4-FFF2-40B4-BE49-F238E27FC236}">
                <a16:creationId xmlns:a16="http://schemas.microsoft.com/office/drawing/2014/main" id="{2F5CC4FB-4FD0-F1C8-8757-129AA7E7F5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5" y="527854"/>
            <a:ext cx="6378575" cy="914402"/>
          </a:xfrm>
          <a:prstGeom prst="rect">
            <a:avLst/>
          </a:prstGeom>
        </p:spPr>
        <p:txBody>
          <a:bodyPr lIns="0" tIns="0" rIns="0" bIns="0"/>
          <a:lstStyle>
            <a:lvl1pPr>
              <a:defRPr sz="3000" b="1" i="0">
                <a:solidFill>
                  <a:srgbClr val="386EA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dirty="0"/>
          </a:p>
        </p:txBody>
      </p:sp>
      <p:sp>
        <p:nvSpPr>
          <p:cNvPr id="7" name="Holder 4">
            <a:extLst>
              <a:ext uri="{FF2B5EF4-FFF2-40B4-BE49-F238E27FC236}">
                <a16:creationId xmlns:a16="http://schemas.microsoft.com/office/drawing/2014/main" id="{FD276259-C10D-124E-493F-00B9CA782196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1522386" y="6283999"/>
            <a:ext cx="412312" cy="383500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algn="l">
              <a:defRPr sz="1600" b="1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l"/>
            <a:fld id="{B6F15528-21DE-4FAA-801E-634DDDAF4B2B}" type="slidenum">
              <a:rPr lang="en-US" b="0" smtClean="0"/>
              <a:pPr/>
              <a:t>‹#›</a:t>
            </a:fld>
            <a:endParaRPr lang="en-US" b="0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D10AF1D-2429-ECF0-D883-FE7DF8954F5F}"/>
              </a:ext>
            </a:extLst>
          </p:cNvPr>
          <p:cNvCxnSpPr>
            <a:cxnSpLocks/>
          </p:cNvCxnSpPr>
          <p:nvPr userDrawn="1"/>
        </p:nvCxnSpPr>
        <p:spPr>
          <a:xfrm>
            <a:off x="11362417" y="6283999"/>
            <a:ext cx="0" cy="3835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5DAEE0E2-E55D-6174-5B00-EF022DB5767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89476" y="6318379"/>
            <a:ext cx="1579295" cy="348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98574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NCC Light Content/text lef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>
            <a:extLst>
              <a:ext uri="{FF2B5EF4-FFF2-40B4-BE49-F238E27FC236}">
                <a16:creationId xmlns:a16="http://schemas.microsoft.com/office/drawing/2014/main" id="{015F87AC-30D2-8D41-AF5B-F5CE9D4D335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flipH="1">
            <a:off x="6517181" y="259295"/>
            <a:ext cx="5679063" cy="594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object 4">
            <a:extLst>
              <a:ext uri="{FF2B5EF4-FFF2-40B4-BE49-F238E27FC236}">
                <a16:creationId xmlns:a16="http://schemas.microsoft.com/office/drawing/2014/main" id="{8631AE6B-084D-2449-B0C5-67EDFE3F2B6C}"/>
              </a:ext>
            </a:extLst>
          </p:cNvPr>
          <p:cNvSpPr/>
          <p:nvPr userDrawn="1"/>
        </p:nvSpPr>
        <p:spPr>
          <a:xfrm>
            <a:off x="1346200" y="0"/>
            <a:ext cx="6821664" cy="6874042"/>
          </a:xfrm>
          <a:custGeom>
            <a:avLst/>
            <a:gdLst>
              <a:gd name="connsiteX0" fmla="*/ 7240837 w 8905045"/>
              <a:gd name="connsiteY0" fmla="*/ 0 h 6858000"/>
              <a:gd name="connsiteX1" fmla="*/ 0 w 8905045"/>
              <a:gd name="connsiteY1" fmla="*/ 0 h 6858000"/>
              <a:gd name="connsiteX2" fmla="*/ 2067339 w 8905045"/>
              <a:gd name="connsiteY2" fmla="*/ 6858000 h 6858000"/>
              <a:gd name="connsiteX3" fmla="*/ 7240836 w 8905045"/>
              <a:gd name="connsiteY3" fmla="*/ 6858000 h 6858000"/>
              <a:gd name="connsiteX4" fmla="*/ 8905045 w 8905045"/>
              <a:gd name="connsiteY4" fmla="*/ 3429005 h 6858000"/>
              <a:gd name="connsiteX5" fmla="*/ 7240837 w 8905045"/>
              <a:gd name="connsiteY5" fmla="*/ 0 h 6858000"/>
              <a:gd name="connsiteX0" fmla="*/ 5173498 w 6837706"/>
              <a:gd name="connsiteY0" fmla="*/ 0 h 6858000"/>
              <a:gd name="connsiteX1" fmla="*/ 914400 w 6837706"/>
              <a:gd name="connsiteY1" fmla="*/ 0 h 6858000"/>
              <a:gd name="connsiteX2" fmla="*/ 0 w 6837706"/>
              <a:gd name="connsiteY2" fmla="*/ 6858000 h 6858000"/>
              <a:gd name="connsiteX3" fmla="*/ 5173497 w 6837706"/>
              <a:gd name="connsiteY3" fmla="*/ 6858000 h 6858000"/>
              <a:gd name="connsiteX4" fmla="*/ 6837706 w 6837706"/>
              <a:gd name="connsiteY4" fmla="*/ 3429005 h 6858000"/>
              <a:gd name="connsiteX5" fmla="*/ 5173498 w 6837706"/>
              <a:gd name="connsiteY5" fmla="*/ 0 h 6858000"/>
              <a:gd name="connsiteX0" fmla="*/ 5173498 w 6837706"/>
              <a:gd name="connsiteY0" fmla="*/ 0 h 6858000"/>
              <a:gd name="connsiteX1" fmla="*/ 48126 w 6837706"/>
              <a:gd name="connsiteY1" fmla="*/ 16042 h 6858000"/>
              <a:gd name="connsiteX2" fmla="*/ 0 w 6837706"/>
              <a:gd name="connsiteY2" fmla="*/ 6858000 h 6858000"/>
              <a:gd name="connsiteX3" fmla="*/ 5173497 w 6837706"/>
              <a:gd name="connsiteY3" fmla="*/ 6858000 h 6858000"/>
              <a:gd name="connsiteX4" fmla="*/ 6837706 w 6837706"/>
              <a:gd name="connsiteY4" fmla="*/ 3429005 h 6858000"/>
              <a:gd name="connsiteX5" fmla="*/ 5173498 w 6837706"/>
              <a:gd name="connsiteY5" fmla="*/ 0 h 6858000"/>
              <a:gd name="connsiteX0" fmla="*/ 5173498 w 6837706"/>
              <a:gd name="connsiteY0" fmla="*/ 0 h 6858000"/>
              <a:gd name="connsiteX1" fmla="*/ 64168 w 6837706"/>
              <a:gd name="connsiteY1" fmla="*/ 0 h 6858000"/>
              <a:gd name="connsiteX2" fmla="*/ 0 w 6837706"/>
              <a:gd name="connsiteY2" fmla="*/ 6858000 h 6858000"/>
              <a:gd name="connsiteX3" fmla="*/ 5173497 w 6837706"/>
              <a:gd name="connsiteY3" fmla="*/ 6858000 h 6858000"/>
              <a:gd name="connsiteX4" fmla="*/ 6837706 w 6837706"/>
              <a:gd name="connsiteY4" fmla="*/ 3429005 h 6858000"/>
              <a:gd name="connsiteX5" fmla="*/ 5173498 w 6837706"/>
              <a:gd name="connsiteY5" fmla="*/ 0 h 6858000"/>
              <a:gd name="connsiteX0" fmla="*/ 5109330 w 6773538"/>
              <a:gd name="connsiteY0" fmla="*/ 0 h 6858000"/>
              <a:gd name="connsiteX1" fmla="*/ 0 w 6773538"/>
              <a:gd name="connsiteY1" fmla="*/ 0 h 6858000"/>
              <a:gd name="connsiteX2" fmla="*/ 1074821 w 6773538"/>
              <a:gd name="connsiteY2" fmla="*/ 6537158 h 6858000"/>
              <a:gd name="connsiteX3" fmla="*/ 5109329 w 6773538"/>
              <a:gd name="connsiteY3" fmla="*/ 6858000 h 6858000"/>
              <a:gd name="connsiteX4" fmla="*/ 6773538 w 6773538"/>
              <a:gd name="connsiteY4" fmla="*/ 3429005 h 6858000"/>
              <a:gd name="connsiteX5" fmla="*/ 5109330 w 6773538"/>
              <a:gd name="connsiteY5" fmla="*/ 0 h 6858000"/>
              <a:gd name="connsiteX0" fmla="*/ 5157456 w 6821664"/>
              <a:gd name="connsiteY0" fmla="*/ 0 h 6874042"/>
              <a:gd name="connsiteX1" fmla="*/ 48126 w 6821664"/>
              <a:gd name="connsiteY1" fmla="*/ 0 h 6874042"/>
              <a:gd name="connsiteX2" fmla="*/ 0 w 6821664"/>
              <a:gd name="connsiteY2" fmla="*/ 6874042 h 6874042"/>
              <a:gd name="connsiteX3" fmla="*/ 5157455 w 6821664"/>
              <a:gd name="connsiteY3" fmla="*/ 6858000 h 6874042"/>
              <a:gd name="connsiteX4" fmla="*/ 6821664 w 6821664"/>
              <a:gd name="connsiteY4" fmla="*/ 3429005 h 6874042"/>
              <a:gd name="connsiteX5" fmla="*/ 5157456 w 6821664"/>
              <a:gd name="connsiteY5" fmla="*/ 0 h 68740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821664" h="6874042">
                <a:moveTo>
                  <a:pt x="5157456" y="0"/>
                </a:moveTo>
                <a:lnTo>
                  <a:pt x="48126" y="0"/>
                </a:lnTo>
                <a:lnTo>
                  <a:pt x="0" y="6874042"/>
                </a:lnTo>
                <a:lnTo>
                  <a:pt x="5157455" y="6858000"/>
                </a:lnTo>
                <a:lnTo>
                  <a:pt x="6821664" y="3429005"/>
                </a:lnTo>
                <a:lnTo>
                  <a:pt x="515745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DD99790-CB18-D95F-B97A-4CE75FEEF6EA}"/>
              </a:ext>
            </a:extLst>
          </p:cNvPr>
          <p:cNvSpPr/>
          <p:nvPr userDrawn="1"/>
        </p:nvSpPr>
        <p:spPr>
          <a:xfrm flipV="1">
            <a:off x="-6664" y="6095998"/>
            <a:ext cx="12198664" cy="76015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EBC38C9-F6EA-7A75-13DF-D0981695F210}"/>
              </a:ext>
            </a:extLst>
          </p:cNvPr>
          <p:cNvSpPr/>
          <p:nvPr userDrawn="1"/>
        </p:nvSpPr>
        <p:spPr>
          <a:xfrm>
            <a:off x="0" y="1"/>
            <a:ext cx="12192000" cy="27699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Holder 4">
            <a:extLst>
              <a:ext uri="{FF2B5EF4-FFF2-40B4-BE49-F238E27FC236}">
                <a16:creationId xmlns:a16="http://schemas.microsoft.com/office/drawing/2014/main" id="{FD276259-C10D-124E-493F-00B9CA782196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1522386" y="6283999"/>
            <a:ext cx="412312" cy="383500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algn="l">
              <a:defRPr sz="1600" b="1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l"/>
            <a:fld id="{B6F15528-21DE-4FAA-801E-634DDDAF4B2B}" type="slidenum">
              <a:rPr lang="en-US" b="0" smtClean="0"/>
              <a:pPr/>
              <a:t>‹#›</a:t>
            </a:fld>
            <a:endParaRPr lang="en-US" b="0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D10AF1D-2429-ECF0-D883-FE7DF8954F5F}"/>
              </a:ext>
            </a:extLst>
          </p:cNvPr>
          <p:cNvCxnSpPr>
            <a:cxnSpLocks/>
          </p:cNvCxnSpPr>
          <p:nvPr userDrawn="1"/>
        </p:nvCxnSpPr>
        <p:spPr>
          <a:xfrm>
            <a:off x="11362417" y="6283999"/>
            <a:ext cx="0" cy="3835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0CC6F69-4812-0765-D763-69516F45AB47}"/>
              </a:ext>
            </a:extLst>
          </p:cNvPr>
          <p:cNvSpPr txBox="1"/>
          <p:nvPr userDrawn="1"/>
        </p:nvSpPr>
        <p:spPr>
          <a:xfrm>
            <a:off x="4638502" y="-179554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5" name="Content Placeholder 11">
            <a:extLst>
              <a:ext uri="{FF2B5EF4-FFF2-40B4-BE49-F238E27FC236}">
                <a16:creationId xmlns:a16="http://schemas.microsoft.com/office/drawing/2014/main" id="{CB1A5B5A-B5FC-1075-10BC-6C29AE3A6E9C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79425" y="1695621"/>
            <a:ext cx="6378575" cy="413289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Holder 2">
            <a:extLst>
              <a:ext uri="{FF2B5EF4-FFF2-40B4-BE49-F238E27FC236}">
                <a16:creationId xmlns:a16="http://schemas.microsoft.com/office/drawing/2014/main" id="{1A99D5A4-5481-00D4-CE65-CD44665F1B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5" y="527854"/>
            <a:ext cx="6378575" cy="914402"/>
          </a:xfrm>
          <a:prstGeom prst="rect">
            <a:avLst/>
          </a:prstGeom>
        </p:spPr>
        <p:txBody>
          <a:bodyPr lIns="0" tIns="0" rIns="0" bIns="0"/>
          <a:lstStyle>
            <a:lvl1pPr>
              <a:defRPr sz="3000" b="1" i="0">
                <a:solidFill>
                  <a:srgbClr val="386EA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441D5FB-1008-99D4-A29E-795BDA28392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89476" y="6318379"/>
            <a:ext cx="1579295" cy="348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56310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CC Disclaimer Slide 1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E1AFF7E0-7D45-F841-94B7-8630BFF94C6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80152" y="0"/>
            <a:ext cx="6758848" cy="6858000"/>
          </a:xfrm>
          <a:prstGeom prst="rect">
            <a:avLst/>
          </a:prstGeom>
          <a:ln>
            <a:noFill/>
          </a:ln>
        </p:spPr>
        <p:txBody>
          <a:bodyPr lIns="0" tIns="0" rIns="0" bIns="0" anchor="ctr" anchorCtr="0">
            <a:noAutofit/>
          </a:bodyPr>
          <a:lstStyle>
            <a:lvl1pPr marL="0" indent="0">
              <a:lnSpc>
                <a:spcPts val="2500"/>
              </a:lnSpc>
              <a:spcAft>
                <a:spcPts val="1200"/>
              </a:spcAft>
              <a:buClr>
                <a:srgbClr val="59A44F"/>
              </a:buClr>
              <a:buSzPct val="100000"/>
              <a:buFont typeface=".PingFang SC Regular"/>
              <a:buNone/>
              <a:defRPr sz="16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742950" indent="-285750">
              <a:spcAft>
                <a:spcPts val="1200"/>
              </a:spcAft>
              <a:buClr>
                <a:srgbClr val="59A44F"/>
              </a:buClr>
              <a:buSzPct val="100000"/>
              <a:buFont typeface=".PingFang SC Regular"/>
              <a:buChar char="〉"/>
              <a:defRPr sz="2400" b="0" i="0">
                <a:solidFill>
                  <a:schemeClr val="bg1"/>
                </a:solidFill>
                <a:latin typeface="Cambria" panose="02040503050406030204" pitchFamily="18" charset="0"/>
              </a:defRPr>
            </a:lvl2pPr>
            <a:lvl3pPr marL="1200150" indent="-285750">
              <a:spcAft>
                <a:spcPts val="1200"/>
              </a:spcAft>
              <a:buClr>
                <a:srgbClr val="59A44F"/>
              </a:buClr>
              <a:buSzPct val="100000"/>
              <a:buFont typeface=".PingFang SC Regular"/>
              <a:buChar char="〉"/>
              <a:defRPr sz="2400" b="0" i="0">
                <a:solidFill>
                  <a:schemeClr val="bg1"/>
                </a:solidFill>
                <a:latin typeface="Cambria" panose="02040503050406030204" pitchFamily="18" charset="0"/>
              </a:defRPr>
            </a:lvl3pPr>
            <a:lvl4pPr marL="1657350" indent="-285750">
              <a:spcAft>
                <a:spcPts val="1200"/>
              </a:spcAft>
              <a:buClr>
                <a:srgbClr val="59A44F"/>
              </a:buClr>
              <a:buSzPct val="100000"/>
              <a:buFont typeface=".PingFang SC Regular"/>
              <a:buChar char="〉"/>
              <a:defRPr sz="2400" b="0" i="0">
                <a:solidFill>
                  <a:schemeClr val="bg1"/>
                </a:solidFill>
                <a:latin typeface="Cambria" panose="02040503050406030204" pitchFamily="18" charset="0"/>
              </a:defRPr>
            </a:lvl4pPr>
            <a:lvl5pPr marL="2114550" indent="-285750">
              <a:spcAft>
                <a:spcPts val="1200"/>
              </a:spcAft>
              <a:buClr>
                <a:srgbClr val="59A44F"/>
              </a:buClr>
              <a:buSzPct val="100000"/>
              <a:buFont typeface=".PingFang SC Regular"/>
              <a:buChar char="〉"/>
              <a:defRPr sz="2400" b="0" i="0">
                <a:solidFill>
                  <a:schemeClr val="bg1"/>
                </a:solidFill>
                <a:latin typeface="Cambria" panose="02040503050406030204" pitchFamily="18" charset="0"/>
              </a:defRPr>
            </a:lvl5pPr>
          </a:lstStyle>
          <a:p>
            <a:pPr lvl="0"/>
            <a:endParaRPr lang="en-US" dirty="0"/>
          </a:p>
        </p:txBody>
      </p:sp>
      <p:pic>
        <p:nvPicPr>
          <p:cNvPr id="11" name="Picture 10" descr="A green and black arrow&#10;&#10;Description automatically generated">
            <a:extLst>
              <a:ext uri="{FF2B5EF4-FFF2-40B4-BE49-F238E27FC236}">
                <a16:creationId xmlns:a16="http://schemas.microsoft.com/office/drawing/2014/main" id="{9CB8964E-C8C7-AD6F-D702-FCD230E96E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biLevel thresh="25000"/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00" y="0"/>
            <a:ext cx="3966130" cy="6868718"/>
          </a:xfrm>
          <a:prstGeom prst="rect">
            <a:avLst/>
          </a:prstGeom>
        </p:spPr>
      </p:pic>
      <p:sp>
        <p:nvSpPr>
          <p:cNvPr id="6" name="Holder 4">
            <a:extLst>
              <a:ext uri="{FF2B5EF4-FFF2-40B4-BE49-F238E27FC236}">
                <a16:creationId xmlns:a16="http://schemas.microsoft.com/office/drawing/2014/main" id="{BD28014A-F97A-E179-2A34-12544DD790D0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1522386" y="6283999"/>
            <a:ext cx="412312" cy="383500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algn="l">
              <a:defRPr sz="1600" b="1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l"/>
            <a:fld id="{B6F15528-21DE-4FAA-801E-634DDDAF4B2B}" type="slidenum">
              <a:rPr lang="en-US" b="0" smtClean="0"/>
              <a:pPr/>
              <a:t>‹#›</a:t>
            </a:fld>
            <a:endParaRPr lang="en-US" b="0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827EE37-90DB-26C0-F2B5-323AD5EF5E05}"/>
              </a:ext>
            </a:extLst>
          </p:cNvPr>
          <p:cNvCxnSpPr>
            <a:cxnSpLocks/>
          </p:cNvCxnSpPr>
          <p:nvPr userDrawn="1"/>
        </p:nvCxnSpPr>
        <p:spPr>
          <a:xfrm>
            <a:off x="11362417" y="6283999"/>
            <a:ext cx="0" cy="3835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3D817058-3CE6-089A-AF91-A31F4B08E04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89476" y="6318379"/>
            <a:ext cx="1579295" cy="348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64409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1_NCC 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8DF1F96-FD09-0DBD-4CBA-E9F4688434B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8315"/>
          <a:stretch>
            <a:fillRect/>
          </a:stretch>
        </p:blipFill>
        <p:spPr>
          <a:xfrm>
            <a:off x="0" y="-1"/>
            <a:ext cx="7151077" cy="6858000"/>
          </a:xfrm>
          <a:prstGeom prst="rect">
            <a:avLst/>
          </a:prstGeom>
        </p:spPr>
      </p:pic>
      <p:pic>
        <p:nvPicPr>
          <p:cNvPr id="39" name="Picture 38" descr="A blue and black gradient&#10;&#10;Description automatically generated">
            <a:extLst>
              <a:ext uri="{FF2B5EF4-FFF2-40B4-BE49-F238E27FC236}">
                <a16:creationId xmlns:a16="http://schemas.microsoft.com/office/drawing/2014/main" id="{364C07A1-C2D3-A117-D653-B01A2D83123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883" b="172"/>
          <a:stretch/>
        </p:blipFill>
        <p:spPr>
          <a:xfrm rot="10800000">
            <a:off x="2240988" y="-2"/>
            <a:ext cx="3511647" cy="6858000"/>
          </a:xfrm>
          <a:prstGeom prst="rect">
            <a:avLst/>
          </a:prstGeom>
        </p:spPr>
      </p:pic>
      <p:sp>
        <p:nvSpPr>
          <p:cNvPr id="41" name="Title 27">
            <a:extLst>
              <a:ext uri="{FF2B5EF4-FFF2-40B4-BE49-F238E27FC236}">
                <a16:creationId xmlns:a16="http://schemas.microsoft.com/office/drawing/2014/main" id="{1C0F6829-494B-16DF-9848-3EC435DBC2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85783" y="2308013"/>
            <a:ext cx="4491129" cy="712360"/>
          </a:xfrm>
          <a:prstGeom prst="rect">
            <a:avLst/>
          </a:prstGeom>
        </p:spPr>
        <p:txBody>
          <a:bodyPr wrap="square" anchor="t" anchorCtr="0">
            <a:noAutofit/>
          </a:bodyPr>
          <a:lstStyle>
            <a:lvl1pPr algn="l">
              <a:defRPr sz="3200" b="1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2" name="Text Placeholder 2">
            <a:extLst>
              <a:ext uri="{FF2B5EF4-FFF2-40B4-BE49-F238E27FC236}">
                <a16:creationId xmlns:a16="http://schemas.microsoft.com/office/drawing/2014/main" id="{8262F10D-373D-2097-B82D-3D399964DA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385783" y="3198479"/>
            <a:ext cx="4491129" cy="712359"/>
          </a:xfrm>
        </p:spPr>
        <p:txBody>
          <a:bodyPr anchor="t" anchorCtr="0">
            <a:noAutofit/>
          </a:bodyPr>
          <a:lstStyle>
            <a:lvl1pPr marL="0" indent="0" algn="l">
              <a:buNone/>
              <a:defRPr sz="26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endParaRPr lang="en-US"/>
          </a:p>
        </p:txBody>
      </p:sp>
      <p:sp>
        <p:nvSpPr>
          <p:cNvPr id="43" name="Text Placeholder 2">
            <a:extLst>
              <a:ext uri="{FF2B5EF4-FFF2-40B4-BE49-F238E27FC236}">
                <a16:creationId xmlns:a16="http://schemas.microsoft.com/office/drawing/2014/main" id="{9D7D36CD-3D98-5050-9FF2-C7A1D780145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385783" y="5104379"/>
            <a:ext cx="4491129" cy="381001"/>
          </a:xfrm>
        </p:spPr>
        <p:txBody>
          <a:bodyPr>
            <a:normAutofit/>
          </a:bodyPr>
          <a:lstStyle>
            <a:lvl1pPr marL="0" indent="0" algn="l">
              <a:spcAft>
                <a:spcPts val="300"/>
              </a:spcAft>
              <a:buNone/>
              <a:defRPr sz="2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endParaRPr lang="en-US"/>
          </a:p>
        </p:txBody>
      </p:sp>
      <p:sp>
        <p:nvSpPr>
          <p:cNvPr id="44" name="Text Placeholder 2">
            <a:extLst>
              <a:ext uri="{FF2B5EF4-FFF2-40B4-BE49-F238E27FC236}">
                <a16:creationId xmlns:a16="http://schemas.microsoft.com/office/drawing/2014/main" id="{F6A9F7F8-10BF-EB0B-3BE3-73F988A8CF9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385783" y="4645282"/>
            <a:ext cx="4491129" cy="381000"/>
          </a:xfrm>
        </p:spPr>
        <p:txBody>
          <a:bodyPr anchor="ctr" anchorCtr="0">
            <a:no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endParaRPr lang="en-US"/>
          </a:p>
        </p:txBody>
      </p:sp>
      <p:pic>
        <p:nvPicPr>
          <p:cNvPr id="49" name="Picture 48" descr="A green and black arrow&#10;&#10;Description automatically generated">
            <a:extLst>
              <a:ext uri="{FF2B5EF4-FFF2-40B4-BE49-F238E27FC236}">
                <a16:creationId xmlns:a16="http://schemas.microsoft.com/office/drawing/2014/main" id="{6C693A90-C744-C6EE-BBDA-AFC1B8C3A2E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biLevel thresh="25000"/>
            <a:alphaModFix amt="2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4259" y="0"/>
            <a:ext cx="3959941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3137BF4-AB74-F699-B3E8-9ED149614B0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4200" y="0"/>
            <a:ext cx="5536016" cy="193535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3EEE8C8-DE98-0A59-06BC-65441007A3F3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385783" y="5972062"/>
            <a:ext cx="2565229" cy="566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8083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7104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NCC 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37">
            <a:extLst>
              <a:ext uri="{FF2B5EF4-FFF2-40B4-BE49-F238E27FC236}">
                <a16:creationId xmlns:a16="http://schemas.microsoft.com/office/drawing/2014/main" id="{775979B9-D78D-47C9-56F3-2DA8D303FA7B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" y="0"/>
            <a:ext cx="5178178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38" descr="A blue and black gradient&#10;&#10;Description automatically generated">
            <a:extLst>
              <a:ext uri="{FF2B5EF4-FFF2-40B4-BE49-F238E27FC236}">
                <a16:creationId xmlns:a16="http://schemas.microsoft.com/office/drawing/2014/main" id="{364C07A1-C2D3-A117-D653-B01A2D83123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883" b="172"/>
          <a:stretch/>
        </p:blipFill>
        <p:spPr>
          <a:xfrm rot="10800000">
            <a:off x="2827420" y="0"/>
            <a:ext cx="2350762" cy="6858000"/>
          </a:xfrm>
          <a:prstGeom prst="rect">
            <a:avLst/>
          </a:prstGeom>
        </p:spPr>
      </p:pic>
      <p:sp>
        <p:nvSpPr>
          <p:cNvPr id="41" name="Title 27">
            <a:extLst>
              <a:ext uri="{FF2B5EF4-FFF2-40B4-BE49-F238E27FC236}">
                <a16:creationId xmlns:a16="http://schemas.microsoft.com/office/drawing/2014/main" id="{1C0F6829-494B-16DF-9848-3EC435DBC2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85783" y="2308013"/>
            <a:ext cx="4491129" cy="712360"/>
          </a:xfrm>
          <a:prstGeom prst="rect">
            <a:avLst/>
          </a:prstGeom>
        </p:spPr>
        <p:txBody>
          <a:bodyPr wrap="square" anchor="t" anchorCtr="0">
            <a:noAutofit/>
          </a:bodyPr>
          <a:lstStyle>
            <a:lvl1pPr algn="l">
              <a:defRPr sz="3200" b="1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2" name="Text Placeholder 2">
            <a:extLst>
              <a:ext uri="{FF2B5EF4-FFF2-40B4-BE49-F238E27FC236}">
                <a16:creationId xmlns:a16="http://schemas.microsoft.com/office/drawing/2014/main" id="{8262F10D-373D-2097-B82D-3D399964DA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385783" y="3198479"/>
            <a:ext cx="4491129" cy="712359"/>
          </a:xfrm>
        </p:spPr>
        <p:txBody>
          <a:bodyPr anchor="t" anchorCtr="0">
            <a:noAutofit/>
          </a:bodyPr>
          <a:lstStyle>
            <a:lvl1pPr marL="0" indent="0" algn="l">
              <a:buNone/>
              <a:defRPr sz="26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endParaRPr lang="en-US"/>
          </a:p>
        </p:txBody>
      </p:sp>
      <p:sp>
        <p:nvSpPr>
          <p:cNvPr id="43" name="Text Placeholder 2">
            <a:extLst>
              <a:ext uri="{FF2B5EF4-FFF2-40B4-BE49-F238E27FC236}">
                <a16:creationId xmlns:a16="http://schemas.microsoft.com/office/drawing/2014/main" id="{9D7D36CD-3D98-5050-9FF2-C7A1D780145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385783" y="5104379"/>
            <a:ext cx="4491129" cy="381001"/>
          </a:xfrm>
        </p:spPr>
        <p:txBody>
          <a:bodyPr>
            <a:normAutofit/>
          </a:bodyPr>
          <a:lstStyle>
            <a:lvl1pPr marL="0" indent="0" algn="l">
              <a:spcAft>
                <a:spcPts val="300"/>
              </a:spcAft>
              <a:buNone/>
              <a:defRPr sz="2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endParaRPr lang="en-US"/>
          </a:p>
        </p:txBody>
      </p:sp>
      <p:sp>
        <p:nvSpPr>
          <p:cNvPr id="44" name="Text Placeholder 2">
            <a:extLst>
              <a:ext uri="{FF2B5EF4-FFF2-40B4-BE49-F238E27FC236}">
                <a16:creationId xmlns:a16="http://schemas.microsoft.com/office/drawing/2014/main" id="{F6A9F7F8-10BF-EB0B-3BE3-73F988A8CF9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385783" y="4645282"/>
            <a:ext cx="4491129" cy="381000"/>
          </a:xfrm>
        </p:spPr>
        <p:txBody>
          <a:bodyPr anchor="ctr" anchorCtr="0">
            <a:no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endParaRPr lang="en-US"/>
          </a:p>
        </p:txBody>
      </p:sp>
      <p:pic>
        <p:nvPicPr>
          <p:cNvPr id="49" name="Picture 48" descr="A green and black arrow&#10;&#10;Description automatically generated">
            <a:extLst>
              <a:ext uri="{FF2B5EF4-FFF2-40B4-BE49-F238E27FC236}">
                <a16:creationId xmlns:a16="http://schemas.microsoft.com/office/drawing/2014/main" id="{6C693A90-C744-C6EE-BBDA-AFC1B8C3A2E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biLevel thresh="25000"/>
            <a:alphaModFix amt="2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4259" y="0"/>
            <a:ext cx="3959941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18E86CE-D3EC-69A7-5ECC-227478E9FD1A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4200" y="0"/>
            <a:ext cx="5536016" cy="193535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959C6E5-DD11-D534-D464-A9E6467EB41E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385783" y="5972062"/>
            <a:ext cx="2565229" cy="566119"/>
          </a:xfrm>
          <a:prstGeom prst="rect">
            <a:avLst/>
          </a:prstGeom>
        </p:spPr>
      </p:pic>
      <p:sp>
        <p:nvSpPr>
          <p:cNvPr id="6" name="object 22">
            <a:extLst>
              <a:ext uri="{FF2B5EF4-FFF2-40B4-BE49-F238E27FC236}">
                <a16:creationId xmlns:a16="http://schemas.microsoft.com/office/drawing/2014/main" id="{2A4B88F6-90AB-3F3A-285B-7BC0A43F545A}"/>
              </a:ext>
            </a:extLst>
          </p:cNvPr>
          <p:cNvSpPr txBox="1"/>
          <p:nvPr userDrawn="1"/>
        </p:nvSpPr>
        <p:spPr>
          <a:xfrm>
            <a:off x="318751" y="6185302"/>
            <a:ext cx="4859432" cy="67722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0" tIns="0" rIns="0" bIns="0" rtlCol="0">
            <a:noAutofit/>
          </a:bodyPr>
          <a:lstStyle/>
          <a:p>
            <a:pPr marL="12700" marR="5080" indent="3175" algn="l">
              <a:lnSpc>
                <a:spcPct val="121300"/>
              </a:lnSpc>
              <a:spcBef>
                <a:spcPts val="100"/>
              </a:spcBef>
              <a:tabLst/>
            </a:pPr>
            <a:r>
              <a:rPr sz="1100" b="0" i="0" spc="0" baseline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Photo is for illustrative purposes only. </a:t>
            </a:r>
            <a:r>
              <a:rPr lang="en-US" sz="1100" b="0" i="0" spc="0" baseline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br>
              <a:rPr lang="en-US" sz="1100" b="0" i="0" spc="0" baseline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sz="1100" b="0" i="0" spc="0" baseline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Any person depicted in the photo is a model.</a:t>
            </a:r>
          </a:p>
        </p:txBody>
      </p:sp>
    </p:spTree>
    <p:extLst>
      <p:ext uri="{BB962C8B-B14F-4D97-AF65-F5344CB8AC3E}">
        <p14:creationId xmlns:p14="http://schemas.microsoft.com/office/powerpoint/2010/main" val="34122429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710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NCC 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E53B153-13AA-5573-F1F3-9750EF1E7CD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" y="0"/>
            <a:ext cx="5178182" cy="6858000"/>
          </a:xfrm>
          <a:prstGeom prst="rect">
            <a:avLst/>
          </a:prstGeom>
        </p:spPr>
      </p:pic>
      <p:pic>
        <p:nvPicPr>
          <p:cNvPr id="39" name="Picture 38" descr="A blue and black gradient&#10;&#10;Description automatically generated">
            <a:extLst>
              <a:ext uri="{FF2B5EF4-FFF2-40B4-BE49-F238E27FC236}">
                <a16:creationId xmlns:a16="http://schemas.microsoft.com/office/drawing/2014/main" id="{364C07A1-C2D3-A117-D653-B01A2D83123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883" b="172"/>
          <a:stretch/>
        </p:blipFill>
        <p:spPr>
          <a:xfrm rot="10800000">
            <a:off x="2827420" y="0"/>
            <a:ext cx="2350762" cy="6858000"/>
          </a:xfrm>
          <a:prstGeom prst="rect">
            <a:avLst/>
          </a:prstGeom>
        </p:spPr>
      </p:pic>
      <p:sp>
        <p:nvSpPr>
          <p:cNvPr id="41" name="Title 27">
            <a:extLst>
              <a:ext uri="{FF2B5EF4-FFF2-40B4-BE49-F238E27FC236}">
                <a16:creationId xmlns:a16="http://schemas.microsoft.com/office/drawing/2014/main" id="{1C0F6829-494B-16DF-9848-3EC435DBC2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85783" y="2308013"/>
            <a:ext cx="4491129" cy="712360"/>
          </a:xfrm>
          <a:prstGeom prst="rect">
            <a:avLst/>
          </a:prstGeom>
        </p:spPr>
        <p:txBody>
          <a:bodyPr wrap="square" anchor="t" anchorCtr="0">
            <a:noAutofit/>
          </a:bodyPr>
          <a:lstStyle>
            <a:lvl1pPr algn="l">
              <a:defRPr sz="3200" b="1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2" name="Text Placeholder 2">
            <a:extLst>
              <a:ext uri="{FF2B5EF4-FFF2-40B4-BE49-F238E27FC236}">
                <a16:creationId xmlns:a16="http://schemas.microsoft.com/office/drawing/2014/main" id="{8262F10D-373D-2097-B82D-3D399964DA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385783" y="3198479"/>
            <a:ext cx="4491129" cy="712359"/>
          </a:xfrm>
        </p:spPr>
        <p:txBody>
          <a:bodyPr anchor="t" anchorCtr="0">
            <a:noAutofit/>
          </a:bodyPr>
          <a:lstStyle>
            <a:lvl1pPr marL="0" indent="0" algn="l">
              <a:buNone/>
              <a:defRPr sz="26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endParaRPr lang="en-US"/>
          </a:p>
        </p:txBody>
      </p:sp>
      <p:sp>
        <p:nvSpPr>
          <p:cNvPr id="43" name="Text Placeholder 2">
            <a:extLst>
              <a:ext uri="{FF2B5EF4-FFF2-40B4-BE49-F238E27FC236}">
                <a16:creationId xmlns:a16="http://schemas.microsoft.com/office/drawing/2014/main" id="{9D7D36CD-3D98-5050-9FF2-C7A1D780145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385783" y="5104379"/>
            <a:ext cx="4491129" cy="381001"/>
          </a:xfrm>
        </p:spPr>
        <p:txBody>
          <a:bodyPr>
            <a:normAutofit/>
          </a:bodyPr>
          <a:lstStyle>
            <a:lvl1pPr marL="0" indent="0" algn="l">
              <a:spcAft>
                <a:spcPts val="300"/>
              </a:spcAft>
              <a:buNone/>
              <a:defRPr sz="2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endParaRPr lang="en-US"/>
          </a:p>
        </p:txBody>
      </p:sp>
      <p:sp>
        <p:nvSpPr>
          <p:cNvPr id="44" name="Text Placeholder 2">
            <a:extLst>
              <a:ext uri="{FF2B5EF4-FFF2-40B4-BE49-F238E27FC236}">
                <a16:creationId xmlns:a16="http://schemas.microsoft.com/office/drawing/2014/main" id="{F6A9F7F8-10BF-EB0B-3BE3-73F988A8CF9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385783" y="4645282"/>
            <a:ext cx="4491129" cy="381000"/>
          </a:xfrm>
        </p:spPr>
        <p:txBody>
          <a:bodyPr anchor="ctr" anchorCtr="0">
            <a:no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endParaRPr lang="en-US"/>
          </a:p>
        </p:txBody>
      </p:sp>
      <p:pic>
        <p:nvPicPr>
          <p:cNvPr id="49" name="Picture 48" descr="A green and black arrow&#10;&#10;Description automatically generated">
            <a:extLst>
              <a:ext uri="{FF2B5EF4-FFF2-40B4-BE49-F238E27FC236}">
                <a16:creationId xmlns:a16="http://schemas.microsoft.com/office/drawing/2014/main" id="{6C693A90-C744-C6EE-BBDA-AFC1B8C3A2E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biLevel thresh="25000"/>
            <a:alphaModFix amt="2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4259" y="0"/>
            <a:ext cx="3959941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18E86CE-D3EC-69A7-5ECC-227478E9FD1A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4200" y="0"/>
            <a:ext cx="5536016" cy="193535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959C6E5-DD11-D534-D464-A9E6467EB41E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385783" y="5972062"/>
            <a:ext cx="2565229" cy="566119"/>
          </a:xfrm>
          <a:prstGeom prst="rect">
            <a:avLst/>
          </a:prstGeom>
        </p:spPr>
      </p:pic>
      <p:sp>
        <p:nvSpPr>
          <p:cNvPr id="6" name="object 22">
            <a:extLst>
              <a:ext uri="{FF2B5EF4-FFF2-40B4-BE49-F238E27FC236}">
                <a16:creationId xmlns:a16="http://schemas.microsoft.com/office/drawing/2014/main" id="{2A4B88F6-90AB-3F3A-285B-7BC0A43F545A}"/>
              </a:ext>
            </a:extLst>
          </p:cNvPr>
          <p:cNvSpPr txBox="1"/>
          <p:nvPr userDrawn="1"/>
        </p:nvSpPr>
        <p:spPr>
          <a:xfrm>
            <a:off x="318751" y="6185302"/>
            <a:ext cx="4859432" cy="67722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0" tIns="0" rIns="0" bIns="0" rtlCol="0">
            <a:noAutofit/>
          </a:bodyPr>
          <a:lstStyle/>
          <a:p>
            <a:pPr marL="12700" marR="5080" indent="3175" algn="l">
              <a:lnSpc>
                <a:spcPct val="121300"/>
              </a:lnSpc>
              <a:spcBef>
                <a:spcPts val="100"/>
              </a:spcBef>
              <a:tabLst/>
            </a:pPr>
            <a:r>
              <a:rPr sz="1100" b="0" i="0" spc="0" baseline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Photo is for illustrative purposes only. </a:t>
            </a:r>
            <a:r>
              <a:rPr lang="en-US" sz="1100" b="0" i="0" spc="0" baseline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br>
              <a:rPr lang="en-US" sz="1100" b="0" i="0" spc="0" baseline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sz="1100" b="0" i="0" spc="0" baseline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Any person depicted in the photo is a model.</a:t>
            </a:r>
          </a:p>
        </p:txBody>
      </p:sp>
    </p:spTree>
    <p:extLst>
      <p:ext uri="{BB962C8B-B14F-4D97-AF65-F5344CB8AC3E}">
        <p14:creationId xmlns:p14="http://schemas.microsoft.com/office/powerpoint/2010/main" val="87815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7104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CC Section Divider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4CA53BEF-E59D-522D-7415-6C1BBCB5433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485458" y="4127500"/>
            <a:ext cx="5410200" cy="1219200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24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B292CA0F-CE69-10E5-85F7-FBAB6C4591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5458" y="2755900"/>
            <a:ext cx="5410200" cy="1346200"/>
          </a:xfrm>
        </p:spPr>
        <p:txBody>
          <a:bodyPr anchor="ctr" anchorCtr="0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2" name="Picture 1" descr="A green and black arrow&#10;&#10;Description automatically generated">
            <a:extLst>
              <a:ext uri="{FF2B5EF4-FFF2-40B4-BE49-F238E27FC236}">
                <a16:creationId xmlns:a16="http://schemas.microsoft.com/office/drawing/2014/main" id="{C421AF06-40E1-E9E8-28F3-7A12F2AA26A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biLevel thresh="25000"/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959942" cy="6858000"/>
          </a:xfrm>
          <a:prstGeom prst="rect">
            <a:avLst/>
          </a:prstGeom>
        </p:spPr>
      </p:pic>
      <p:sp>
        <p:nvSpPr>
          <p:cNvPr id="13" name="Holder 4">
            <a:extLst>
              <a:ext uri="{FF2B5EF4-FFF2-40B4-BE49-F238E27FC236}">
                <a16:creationId xmlns:a16="http://schemas.microsoft.com/office/drawing/2014/main" id="{7BD8FEB6-FB7C-7D9C-44C2-5F6A08E4B341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1522386" y="6283999"/>
            <a:ext cx="412312" cy="383500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algn="l">
              <a:defRPr sz="1600" b="1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l"/>
            <a:fld id="{B6F15528-21DE-4FAA-801E-634DDDAF4B2B}" type="slidenum">
              <a:rPr lang="en-US" b="0" smtClean="0"/>
              <a:pPr/>
              <a:t>‹#›</a:t>
            </a:fld>
            <a:endParaRPr lang="en-US" b="0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C50DDDD-0926-6A10-5143-DAF97F67BBC3}"/>
              </a:ext>
            </a:extLst>
          </p:cNvPr>
          <p:cNvCxnSpPr>
            <a:cxnSpLocks/>
          </p:cNvCxnSpPr>
          <p:nvPr userDrawn="1"/>
        </p:nvCxnSpPr>
        <p:spPr>
          <a:xfrm>
            <a:off x="11362417" y="6283999"/>
            <a:ext cx="0" cy="3835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7EDCEE93-C476-87F4-8361-7D35BA686DD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89476" y="6318379"/>
            <a:ext cx="1579295" cy="348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97813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CN Section Divider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4CA53BEF-E59D-522D-7415-6C1BBCB5433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485458" y="4127500"/>
            <a:ext cx="5410200" cy="1219200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24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B292CA0F-CE69-10E5-85F7-FBAB6C4591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5458" y="2755900"/>
            <a:ext cx="5410200" cy="1346200"/>
          </a:xfrm>
        </p:spPr>
        <p:txBody>
          <a:bodyPr anchor="ctr" anchorCtr="0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2" name="Picture 1" descr="A green and black arrow&#10;&#10;Description automatically generated">
            <a:extLst>
              <a:ext uri="{FF2B5EF4-FFF2-40B4-BE49-F238E27FC236}">
                <a16:creationId xmlns:a16="http://schemas.microsoft.com/office/drawing/2014/main" id="{C421AF06-40E1-E9E8-28F3-7A12F2AA26A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biLevel thresh="25000"/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959942" cy="6858000"/>
          </a:xfrm>
          <a:prstGeom prst="rect">
            <a:avLst/>
          </a:prstGeom>
        </p:spPr>
      </p:pic>
      <p:sp>
        <p:nvSpPr>
          <p:cNvPr id="5" name="Holder 4">
            <a:extLst>
              <a:ext uri="{FF2B5EF4-FFF2-40B4-BE49-F238E27FC236}">
                <a16:creationId xmlns:a16="http://schemas.microsoft.com/office/drawing/2014/main" id="{686C4DAA-C62E-BAE5-DD73-3F4BFF90BD7B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1522386" y="6283999"/>
            <a:ext cx="412312" cy="383500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algn="l">
              <a:defRPr sz="1600" b="1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l"/>
            <a:fld id="{B6F15528-21DE-4FAA-801E-634DDDAF4B2B}" type="slidenum">
              <a:rPr lang="en-US" b="0" smtClean="0"/>
              <a:pPr/>
              <a:t>‹#›</a:t>
            </a:fld>
            <a:endParaRPr lang="en-US" b="0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22EEDBA-152A-910D-75EE-2D4A2E6B37D8}"/>
              </a:ext>
            </a:extLst>
          </p:cNvPr>
          <p:cNvCxnSpPr>
            <a:cxnSpLocks/>
          </p:cNvCxnSpPr>
          <p:nvPr userDrawn="1"/>
        </p:nvCxnSpPr>
        <p:spPr>
          <a:xfrm>
            <a:off x="11362417" y="6283999"/>
            <a:ext cx="0" cy="3835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43F6B2B4-2B8B-1AC4-2B10-2A1E1B29EBB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89476" y="6318379"/>
            <a:ext cx="1579295" cy="348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48265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CC Section Divider 2">
    <p:bg>
      <p:bgPr>
        <a:solidFill>
          <a:schemeClr val="accent2">
            <a:alpha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green and black arrow&#10;&#10;Description automatically generated">
            <a:extLst>
              <a:ext uri="{FF2B5EF4-FFF2-40B4-BE49-F238E27FC236}">
                <a16:creationId xmlns:a16="http://schemas.microsoft.com/office/drawing/2014/main" id="{F216D4CB-B49F-9FA6-EC9E-6FA0EB0E8CB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biLevel thresh="25000"/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959942" cy="6858000"/>
          </a:xfrm>
          <a:prstGeom prst="rect">
            <a:avLst/>
          </a:prstGeom>
        </p:spPr>
      </p:pic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064BF3B0-14B7-8D35-ECBA-6A0780F7E3A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485458" y="4127500"/>
            <a:ext cx="5410200" cy="1219200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24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A80AB56B-233F-DFD4-78FE-0ECADCCD02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5458" y="2755900"/>
            <a:ext cx="5410200" cy="1346200"/>
          </a:xfrm>
        </p:spPr>
        <p:txBody>
          <a:bodyPr anchor="ctr" anchorCtr="0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Holder 4">
            <a:extLst>
              <a:ext uri="{FF2B5EF4-FFF2-40B4-BE49-F238E27FC236}">
                <a16:creationId xmlns:a16="http://schemas.microsoft.com/office/drawing/2014/main" id="{4CD3E726-EC78-24F9-D53F-20F0B080C66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1522386" y="6283999"/>
            <a:ext cx="412312" cy="383500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algn="l">
              <a:defRPr sz="1600" b="1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l"/>
            <a:fld id="{B6F15528-21DE-4FAA-801E-634DDDAF4B2B}" type="slidenum">
              <a:rPr lang="en-US" b="0" smtClean="0"/>
              <a:pPr/>
              <a:t>‹#›</a:t>
            </a:fld>
            <a:endParaRPr lang="en-US" b="0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465BBA4-293E-730F-DF0C-978A20F6F69D}"/>
              </a:ext>
            </a:extLst>
          </p:cNvPr>
          <p:cNvCxnSpPr>
            <a:cxnSpLocks/>
          </p:cNvCxnSpPr>
          <p:nvPr userDrawn="1"/>
        </p:nvCxnSpPr>
        <p:spPr>
          <a:xfrm>
            <a:off x="11362417" y="6283999"/>
            <a:ext cx="0" cy="3835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C602E7F1-4499-F1BE-5997-3734CF1D03D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89476" y="6318379"/>
            <a:ext cx="1579295" cy="348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0709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2">
            <a:extLst>
              <a:ext uri="{FF2B5EF4-FFF2-40B4-BE49-F238E27FC236}">
                <a16:creationId xmlns:a16="http://schemas.microsoft.com/office/drawing/2014/main" id="{15B4AA48-0573-FB4E-8DB7-A409A3FDF3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152" y="288925"/>
            <a:ext cx="11407048" cy="85407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8D2FA73-4C21-3E43-9227-B1C680C0C7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0152" y="1325156"/>
            <a:ext cx="11407048" cy="465820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Holder 4">
            <a:extLst>
              <a:ext uri="{FF2B5EF4-FFF2-40B4-BE49-F238E27FC236}">
                <a16:creationId xmlns:a16="http://schemas.microsoft.com/office/drawing/2014/main" id="{F2D94B82-8025-D7B6-9E42-BFBAEABA58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22386" y="6283999"/>
            <a:ext cx="412312" cy="383500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algn="l">
              <a:defRPr sz="1600" b="1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l"/>
            <a:fld id="{B6F15528-21DE-4FAA-801E-634DDDAF4B2B}" type="slidenum">
              <a:rPr lang="en-US" b="0" smtClean="0"/>
              <a:pPr/>
              <a:t>‹#›</a:t>
            </a:fld>
            <a:endParaRPr lang="en-US" b="0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62DCD6A-CED9-935A-0935-1E0759E0F395}"/>
              </a:ext>
            </a:extLst>
          </p:cNvPr>
          <p:cNvCxnSpPr>
            <a:cxnSpLocks/>
          </p:cNvCxnSpPr>
          <p:nvPr userDrawn="1"/>
        </p:nvCxnSpPr>
        <p:spPr>
          <a:xfrm>
            <a:off x="11362417" y="6283999"/>
            <a:ext cx="0" cy="3835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2D6CA3D8-621C-649F-6D7B-D61F7D0E09ED}"/>
              </a:ext>
            </a:extLst>
          </p:cNvPr>
          <p:cNvPicPr>
            <a:picLocks noChangeAspect="1"/>
          </p:cNvPicPr>
          <p:nvPr userDrawn="1"/>
        </p:nvPicPr>
        <p:blipFill>
          <a:blip r:embed="rId4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635028" y="6283999"/>
            <a:ext cx="1579295" cy="383499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85" r:id="rId1"/>
    <p:sldLayoutId id="2147483806" r:id="rId2"/>
    <p:sldLayoutId id="2147483796" r:id="rId3"/>
    <p:sldLayoutId id="2147483805" r:id="rId4"/>
    <p:sldLayoutId id="2147483786" r:id="rId5"/>
    <p:sldLayoutId id="2147483807" r:id="rId6"/>
    <p:sldLayoutId id="2147483761" r:id="rId7"/>
    <p:sldLayoutId id="2147483770" r:id="rId8"/>
    <p:sldLayoutId id="2147483754" r:id="rId9"/>
    <p:sldLayoutId id="2147483771" r:id="rId10"/>
    <p:sldLayoutId id="2147483766" r:id="rId11"/>
    <p:sldLayoutId id="2147483772" r:id="rId12"/>
    <p:sldLayoutId id="2147483767" r:id="rId13"/>
    <p:sldLayoutId id="2147483773" r:id="rId14"/>
    <p:sldLayoutId id="2147483762" r:id="rId15"/>
    <p:sldLayoutId id="2147483774" r:id="rId16"/>
    <p:sldLayoutId id="2147483759" r:id="rId17"/>
    <p:sldLayoutId id="2147483776" r:id="rId18"/>
    <p:sldLayoutId id="2147483665" r:id="rId19"/>
    <p:sldLayoutId id="2147483777" r:id="rId20"/>
    <p:sldLayoutId id="2147483768" r:id="rId21"/>
    <p:sldLayoutId id="2147483778" r:id="rId22"/>
    <p:sldLayoutId id="2147483674" r:id="rId23"/>
    <p:sldLayoutId id="2147483779" r:id="rId24"/>
    <p:sldLayoutId id="2147483677" r:id="rId25"/>
    <p:sldLayoutId id="2147483780" r:id="rId26"/>
    <p:sldLayoutId id="2147483675" r:id="rId27"/>
    <p:sldLayoutId id="2147483781" r:id="rId28"/>
    <p:sldLayoutId id="2147483678" r:id="rId29"/>
    <p:sldLayoutId id="2147483681" r:id="rId30"/>
    <p:sldLayoutId id="2147483801" r:id="rId31"/>
    <p:sldLayoutId id="2147483795" r:id="rId32"/>
    <p:sldLayoutId id="2147483800" r:id="rId33"/>
    <p:sldLayoutId id="2147483798" r:id="rId34"/>
    <p:sldLayoutId id="2147483735" r:id="rId35"/>
    <p:sldLayoutId id="2147483793" r:id="rId36"/>
    <p:sldLayoutId id="2147483804" r:id="rId37"/>
    <p:sldLayoutId id="2147483794" r:id="rId38"/>
    <p:sldLayoutId id="2147483671" r:id="rId39"/>
  </p:sldLayoutIdLst>
  <p:hf hdr="0" ftr="0" dt="0"/>
  <p:txStyles>
    <p:titleStyle>
      <a:lvl1pPr>
        <a:defRPr sz="3000" b="1">
          <a:solidFill>
            <a:srgbClr val="386EA4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spcAft>
          <a:spcPts val="600"/>
        </a:spcAft>
        <a:buClr>
          <a:srgbClr val="328612"/>
        </a:buClr>
        <a:buSzPct val="80000"/>
        <a:buFont typeface="System Font Regular"/>
        <a:buChar char="●"/>
        <a:tabLst/>
        <a:defRPr lang="en-US" sz="2400" b="0" i="0" kern="0" dirty="0" smtClean="0">
          <a:solidFill>
            <a:srgbClr val="386EA4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457200" indent="-228600">
        <a:spcAft>
          <a:spcPts val="600"/>
        </a:spcAft>
        <a:buClr>
          <a:srgbClr val="328612"/>
        </a:buClr>
        <a:buSzPct val="90000"/>
        <a:buFont typeface="System Font Regular"/>
        <a:buChar char="○"/>
        <a:tabLst/>
        <a:defRPr lang="en-US" sz="2200" b="0" i="0" kern="0" dirty="0" smtClean="0">
          <a:solidFill>
            <a:srgbClr val="386EA4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685800" indent="-228600">
        <a:spcAft>
          <a:spcPts val="600"/>
        </a:spcAft>
        <a:buClr>
          <a:srgbClr val="328612"/>
        </a:buClr>
        <a:buSzPct val="100000"/>
        <a:buFont typeface="System Font Regular"/>
        <a:buChar char="■"/>
        <a:tabLst/>
        <a:defRPr lang="en-US" sz="2000" b="0" i="0" kern="0" dirty="0" smtClean="0">
          <a:solidFill>
            <a:srgbClr val="386EA4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914400" indent="-228600">
        <a:spcAft>
          <a:spcPts val="600"/>
        </a:spcAft>
        <a:buClr>
          <a:srgbClr val="328612"/>
        </a:buClr>
        <a:buSzPct val="100000"/>
        <a:buFont typeface="System Font Regular"/>
        <a:buChar char="□"/>
        <a:tabLst/>
        <a:defRPr lang="en-US" sz="1800" b="0" i="0" kern="0" dirty="0" smtClean="0">
          <a:solidFill>
            <a:srgbClr val="386EA4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1143000" indent="-228600">
        <a:spcAft>
          <a:spcPts val="600"/>
        </a:spcAft>
        <a:buClr>
          <a:srgbClr val="328612"/>
        </a:buClr>
        <a:buFont typeface="System Font Regular"/>
        <a:buChar char="−"/>
        <a:tabLst/>
        <a:defRPr lang="en-US" sz="1600" b="0" i="0" kern="0" dirty="0">
          <a:solidFill>
            <a:srgbClr val="386EA4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svg"/><Relationship Id="rId1" Type="http://schemas.openxmlformats.org/officeDocument/2006/relationships/slideLayout" Target="../slideLayouts/slideLayout3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3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457CD7-E882-FC72-4396-73981BE2E6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B941F4-F428-4C85-23B4-29255DB6C3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85782" y="2090891"/>
            <a:ext cx="4491129" cy="712360"/>
          </a:xfrm>
        </p:spPr>
        <p:txBody>
          <a:bodyPr/>
          <a:lstStyle/>
          <a:p>
            <a:r>
              <a:rPr lang="en-US" dirty="0"/>
              <a:t>Building Mentor Supports for Delaware’s Educator Apprenticeship Program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EB3961B-F001-4C6C-6429-97F35A3DDEE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/>
              <a:t>Katherine Burns, Delaware Department of Education</a:t>
            </a:r>
          </a:p>
          <a:p>
            <a:r>
              <a:rPr lang="en-US" dirty="0"/>
              <a:t>Elizabeth Eaton, Mid-Atlantic Comprehensive Center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DB970AC-2B51-EDBC-9FB4-77053940F0E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>
                <a:latin typeface="Calibri"/>
                <a:ea typeface="Calibri"/>
                <a:cs typeface="Calibri"/>
              </a:rPr>
              <a:t>September 9, 2026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3037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49B6424F-159B-9C42-25DA-3C2BF8F61C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" r="13"/>
          <a:stretch/>
        </p:blipFill>
        <p:spPr>
          <a:xfrm>
            <a:off x="1" y="143043"/>
            <a:ext cx="12191999" cy="6859783"/>
          </a:xfrm>
          <a:prstGeom prst="rect">
            <a:avLst/>
          </a:prstGeom>
          <a:noFill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2CCD5C0-D261-FA88-7C4D-27D78B9B64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0954" y="2658532"/>
            <a:ext cx="3473780" cy="914402"/>
          </a:xfrm>
        </p:spPr>
        <p:txBody>
          <a:bodyPr anchor="ctr">
            <a:normAutofit/>
          </a:bodyPr>
          <a:lstStyle/>
          <a:p>
            <a:r>
              <a:rPr lang="en-US" sz="5400" dirty="0"/>
              <a:t>Questions?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BD04B9-1311-63A3-6C87-2B897F0EBA8D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1522386" y="6283999"/>
            <a:ext cx="412312" cy="3835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B6F15528-21DE-4FAA-801E-634DDDAF4B2B}" type="slidenum">
              <a:rPr lang="en-US" b="0" smtClean="0"/>
              <a:pPr>
                <a:spcAft>
                  <a:spcPts val="600"/>
                </a:spcAft>
              </a:pPr>
              <a:t>10</a:t>
            </a:fld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2848158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191398C-865B-E6BE-CEC7-C0E1C862362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6000" b="1" dirty="0"/>
              <a:t>Thank you!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0EF1ECE-5646-F37A-708C-9A03741D80D6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algn="l"/>
            <a:fld id="{B6F15528-21DE-4FAA-801E-634DDDAF4B2B}" type="slidenum">
              <a:rPr lang="en-US" b="0" smtClean="0"/>
              <a:pPr algn="l"/>
              <a:t>11</a:t>
            </a:fld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18349750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3ABB9E6-D1E0-1386-EA33-4EA66232D49F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911225" y="1608033"/>
            <a:ext cx="6717242" cy="413289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000" b="1" dirty="0"/>
              <a:t>Think of a mentor in your life: </a:t>
            </a:r>
            <a:r>
              <a:rPr lang="en-US" sz="3000" dirty="0"/>
              <a:t>a teacher, coach, or colleague who helped you grow.</a:t>
            </a:r>
          </a:p>
          <a:p>
            <a:pPr marL="0" indent="0" algn="ctr">
              <a:buNone/>
            </a:pPr>
            <a:endParaRPr lang="en-US" sz="3000" dirty="0"/>
          </a:p>
          <a:p>
            <a:pPr marL="0" indent="0">
              <a:buNone/>
            </a:pPr>
            <a:r>
              <a:rPr lang="en-US" sz="3000" b="1" dirty="0"/>
              <a:t>Share: </a:t>
            </a:r>
            <a:r>
              <a:rPr lang="en-US" sz="3000" dirty="0"/>
              <a:t>What did they do that made their support useful?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A5FEBE0-40A8-24A3-C992-B912EF0293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908" y="300318"/>
            <a:ext cx="6378575" cy="914402"/>
          </a:xfrm>
        </p:spPr>
        <p:txBody>
          <a:bodyPr/>
          <a:lstStyle/>
          <a:p>
            <a:r>
              <a:rPr lang="en-US" dirty="0"/>
              <a:t>Before we talk about mentor supports…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5D2013-37BC-F4FB-E6CE-E6E17BAF229C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algn="l"/>
            <a:fld id="{B6F15528-21DE-4FAA-801E-634DDDAF4B2B}" type="slidenum">
              <a:rPr lang="en-US" b="0" smtClean="0"/>
              <a:pPr algn="l"/>
              <a:t>2</a:t>
            </a:fld>
            <a:endParaRPr lang="en-US" b="0" dirty="0"/>
          </a:p>
        </p:txBody>
      </p:sp>
      <p:pic>
        <p:nvPicPr>
          <p:cNvPr id="10" name="Graphic 9" descr="Chat with solid fill">
            <a:extLst>
              <a:ext uri="{FF2B5EF4-FFF2-40B4-BE49-F238E27FC236}">
                <a16:creationId xmlns:a16="http://schemas.microsoft.com/office/drawing/2014/main" id="{DB44C243-8C2D-6AB8-3AF0-D2698CAE80C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8246" y="3083859"/>
            <a:ext cx="690282" cy="690282"/>
          </a:xfrm>
          <a:prstGeom prst="rect">
            <a:avLst/>
          </a:prstGeom>
        </p:spPr>
      </p:pic>
      <p:pic>
        <p:nvPicPr>
          <p:cNvPr id="12" name="Graphic 11" descr="Lightbulb and gear with solid fill">
            <a:extLst>
              <a:ext uri="{FF2B5EF4-FFF2-40B4-BE49-F238E27FC236}">
                <a16:creationId xmlns:a16="http://schemas.microsoft.com/office/drawing/2014/main" id="{CA8A9AFC-736A-6D3A-0ABC-AC21FBB40EE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246" y="1522507"/>
            <a:ext cx="694944" cy="694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25452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64CD5B-81CA-BFDF-3D4F-CB38140040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/>
              <a:t>Building Mentor Supports for Delaware’s Educator Apprenticeship Program</a:t>
            </a:r>
            <a:endParaRPr lang="en-US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878DD6-EAA0-07D2-7B7C-3F41298404D8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600" b="1" dirty="0"/>
              <a:t>Core Challenge: Increasing the pipeline of qualified educators</a:t>
            </a:r>
          </a:p>
          <a:p>
            <a:pPr lvl="0"/>
            <a:r>
              <a:rPr lang="en-US" sz="2600" dirty="0"/>
              <a:t>Creates affordable pathways into teaching through the Delaware Educator Apprenticeship Program </a:t>
            </a:r>
          </a:p>
          <a:p>
            <a:pPr lvl="0"/>
            <a:r>
              <a:rPr lang="en-US" sz="2600" dirty="0"/>
              <a:t>Utilizes a partnership between the Delaware Departments of Education and Labor</a:t>
            </a:r>
          </a:p>
          <a:p>
            <a:pPr lvl="0"/>
            <a:r>
              <a:rPr lang="en-US" sz="2600" dirty="0"/>
              <a:t>Offers aspiring teachers paid, school-based positions while they complete the coursework required for certification</a:t>
            </a:r>
          </a:p>
          <a:p>
            <a:pPr lvl="0"/>
            <a:r>
              <a:rPr lang="en-US" sz="2600" dirty="0"/>
              <a:t>Complements additional strategies underway through Delaware’s Grow Your Own Educator Program and teacher residency programs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CE8816-3649-DDDE-0228-9F3173D3D321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algn="l"/>
            <a:fld id="{B6F15528-21DE-4FAA-801E-634DDDAF4B2B}" type="slidenum">
              <a:rPr lang="en-US" b="0" smtClean="0"/>
              <a:pPr algn="l"/>
              <a:t>3</a:t>
            </a:fld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30475890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E3F50C8-AF21-5E44-7C41-8B50A0CB5CF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8626" b="15066"/>
          <a:stretch>
            <a:fillRect/>
          </a:stretch>
        </p:blipFill>
        <p:spPr>
          <a:xfrm>
            <a:off x="388046" y="784104"/>
            <a:ext cx="11415908" cy="528979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5DE2B31-E179-FF77-CB1B-251E601D9F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152" y="228600"/>
            <a:ext cx="12067447" cy="914402"/>
          </a:xfrm>
        </p:spPr>
        <p:txBody>
          <a:bodyPr anchor="ctr">
            <a:normAutofit/>
          </a:bodyPr>
          <a:lstStyle/>
          <a:p>
            <a:r>
              <a:rPr lang="en-US" sz="2800" dirty="0"/>
              <a:t>Delaware’s Teacher Pipeline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F17504-3869-4F5B-BC3F-9A7FF92A2D07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1474886" y="6283999"/>
            <a:ext cx="412312" cy="3835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B6F15528-21DE-4FAA-801E-634DDDAF4B2B}" type="slidenum">
              <a:rPr lang="en-US" b="0" smtClean="0"/>
              <a:pPr>
                <a:spcAft>
                  <a:spcPts val="600"/>
                </a:spcAft>
              </a:pPr>
              <a:t>4</a:t>
            </a:fld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34869730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214675-9DDF-FEA8-9CB3-8B6F27904C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792268-B860-DC72-C3D7-FC9C36C5CB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152" y="228600"/>
            <a:ext cx="12067447" cy="914402"/>
          </a:xfrm>
        </p:spPr>
        <p:txBody>
          <a:bodyPr anchor="ctr">
            <a:normAutofit/>
          </a:bodyPr>
          <a:lstStyle/>
          <a:p>
            <a:r>
              <a:rPr lang="en-US" sz="2800" dirty="0"/>
              <a:t>Delaware’s Teacher Pipeline: Where Mentors Fit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FED97B-6A4E-F30F-ABF9-DDB25EB5A7D3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1474886" y="6283999"/>
            <a:ext cx="412312" cy="3835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B6F15528-21DE-4FAA-801E-634DDDAF4B2B}" type="slidenum">
              <a:rPr lang="en-US" b="0" smtClean="0"/>
              <a:pPr>
                <a:spcAft>
                  <a:spcPts val="600"/>
                </a:spcAft>
              </a:pPr>
              <a:t>5</a:t>
            </a:fld>
            <a:endParaRPr lang="en-US" b="0" dirty="0"/>
          </a:p>
        </p:txBody>
      </p:sp>
      <p:sp>
        <p:nvSpPr>
          <p:cNvPr id="7" name="Text 20">
            <a:extLst>
              <a:ext uri="{FF2B5EF4-FFF2-40B4-BE49-F238E27FC236}">
                <a16:creationId xmlns:a16="http://schemas.microsoft.com/office/drawing/2014/main" id="{00EE68AA-29DA-1B51-5BA7-4F237BCC9DFC}"/>
              </a:ext>
            </a:extLst>
          </p:cNvPr>
          <p:cNvSpPr/>
          <p:nvPr/>
        </p:nvSpPr>
        <p:spPr>
          <a:xfrm>
            <a:off x="6271171" y="2889504"/>
            <a:ext cx="5789087" cy="31912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 fontScale="92500"/>
          </a:bodyPr>
          <a:lstStyle/>
          <a:p>
            <a:pPr marL="285750" indent="-285750"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F4C81"/>
                </a:solidFill>
              </a:rPr>
              <a:t>Apprentices need structured, school-based opportunities to </a:t>
            </a:r>
            <a:r>
              <a:rPr lang="en-US" sz="2400" b="1" dirty="0">
                <a:solidFill>
                  <a:srgbClr val="0F4C81"/>
                </a:solidFill>
              </a:rPr>
              <a:t>practice and receive feedback</a:t>
            </a:r>
            <a:r>
              <a:rPr lang="en-US" sz="2400" dirty="0">
                <a:solidFill>
                  <a:srgbClr val="0F4C81"/>
                </a:solidFill>
              </a:rPr>
              <a:t>.</a:t>
            </a:r>
            <a:endParaRPr lang="en-US" sz="2400" dirty="0"/>
          </a:p>
          <a:p>
            <a:pPr marL="285750" indent="-285750"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0F4C81"/>
                </a:solidFill>
              </a:rPr>
              <a:t>Mentors coach apprentices </a:t>
            </a:r>
            <a:r>
              <a:rPr lang="en-US" sz="2400" dirty="0">
                <a:solidFill>
                  <a:srgbClr val="0F4C81"/>
                </a:solidFill>
              </a:rPr>
              <a:t>toward skill acquisition, document competency completion, and provide day-to-day support. </a:t>
            </a:r>
          </a:p>
          <a:p>
            <a:pPr marL="285750" indent="-285750"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F4C81"/>
                </a:solidFill>
              </a:rPr>
              <a:t>State sponsorship helps </a:t>
            </a:r>
            <a:r>
              <a:rPr lang="en-US" sz="2400" b="1" dirty="0">
                <a:solidFill>
                  <a:srgbClr val="0F4C81"/>
                </a:solidFill>
              </a:rPr>
              <a:t>align the pathway </a:t>
            </a:r>
            <a:r>
              <a:rPr lang="en-US" sz="2400" dirty="0">
                <a:solidFill>
                  <a:srgbClr val="0F4C81"/>
                </a:solidFill>
              </a:rPr>
              <a:t>across education, labor, school districts, and educator preparation programs.</a:t>
            </a:r>
            <a:endParaRPr lang="en-US" sz="2400" dirty="0"/>
          </a:p>
        </p:txBody>
      </p:sp>
      <p:sp>
        <p:nvSpPr>
          <p:cNvPr id="18" name="Text 19">
            <a:extLst>
              <a:ext uri="{FF2B5EF4-FFF2-40B4-BE49-F238E27FC236}">
                <a16:creationId xmlns:a16="http://schemas.microsoft.com/office/drawing/2014/main" id="{A8D8DE7D-C092-6AA3-83AB-82FF48771497}"/>
              </a:ext>
            </a:extLst>
          </p:cNvPr>
          <p:cNvSpPr/>
          <p:nvPr/>
        </p:nvSpPr>
        <p:spPr>
          <a:xfrm>
            <a:off x="5920831" y="2027897"/>
            <a:ext cx="5966367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500" b="1" dirty="0">
                <a:solidFill>
                  <a:srgbClr val="0F4C81"/>
                </a:solidFill>
              </a:rPr>
              <a:t>Mentors translate work-based learning into instructional skill growth.</a:t>
            </a:r>
            <a:endParaRPr lang="en-US" sz="2500" dirty="0"/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AE07849D-7049-8DAE-8BBD-70745C7A9F4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08730519"/>
              </p:ext>
            </p:extLst>
          </p:nvPr>
        </p:nvGraphicFramePr>
        <p:xfrm>
          <a:off x="480152" y="1540337"/>
          <a:ext cx="5440679" cy="37773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170609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310843F-35A5-D2EA-5B75-3B57296501C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20128" y="1237123"/>
            <a:ext cx="11509115" cy="1368919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Objective: </a:t>
            </a:r>
            <a:r>
              <a:rPr lang="en-US" dirty="0"/>
              <a:t>Develop a coherent system of supports for mentor teachers to help strengthen the apprenticeship model, enhance apprentice success, and promote statewide scalability.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3FD60AF-2A90-FEC5-79F9-FEE118C94C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650" dirty="0"/>
              <a:t>Building Mentor Supports for the Delaware Educator Apprenticeship Program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738A08B-1B10-0CF9-CDBD-41D8E049E67C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b="0" smtClean="0"/>
              <a:pPr/>
              <a:t>6</a:t>
            </a:fld>
            <a:endParaRPr lang="en-US" b="0" dirty="0"/>
          </a:p>
        </p:txBody>
      </p:sp>
      <p:graphicFrame>
        <p:nvGraphicFramePr>
          <p:cNvPr id="8" name="Content Placeholder 2">
            <a:extLst>
              <a:ext uri="{FF2B5EF4-FFF2-40B4-BE49-F238E27FC236}">
                <a16:creationId xmlns:a16="http://schemas.microsoft.com/office/drawing/2014/main" id="{6310BD97-B2DE-1535-B507-4F3164DA3FB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72874808"/>
              </p:ext>
            </p:extLst>
          </p:nvPr>
        </p:nvGraphicFramePr>
        <p:xfrm>
          <a:off x="794174" y="2304201"/>
          <a:ext cx="10374114" cy="29286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ext 13">
            <a:extLst>
              <a:ext uri="{FF2B5EF4-FFF2-40B4-BE49-F238E27FC236}">
                <a16:creationId xmlns:a16="http://schemas.microsoft.com/office/drawing/2014/main" id="{07C46D87-507A-AE4E-669B-F2D591DC2665}"/>
              </a:ext>
            </a:extLst>
          </p:cNvPr>
          <p:cNvSpPr/>
          <p:nvPr/>
        </p:nvSpPr>
        <p:spPr>
          <a:xfrm>
            <a:off x="1112520" y="5557733"/>
            <a:ext cx="9966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chemeClr val="accent3"/>
                </a:solidFill>
              </a:rPr>
              <a:t>Capacity building moves from shared concepts → applied practice → reusable tools.</a:t>
            </a:r>
            <a:endParaRPr lang="en-US" sz="2200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56701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93A30E2-4CC6-DE17-5756-FA5A86688DA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70460" y="2126293"/>
            <a:ext cx="3357470" cy="23307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400" b="1" dirty="0"/>
              <a:t>Arc of Support for Mentor Teachers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FB58D3-E603-D7F9-3555-2D848416266C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algn="l"/>
            <a:fld id="{B6F15528-21DE-4FAA-801E-634DDDAF4B2B}" type="slidenum">
              <a:rPr lang="en-US" b="0" smtClean="0"/>
              <a:pPr algn="l"/>
              <a:t>7</a:t>
            </a:fld>
            <a:endParaRPr lang="en-US" b="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56FF2DC-5C73-7AA4-0745-39EDF174E3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2516" y="397736"/>
            <a:ext cx="7996534" cy="5787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180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CAD7AD6-AD60-E5DE-4503-BB82CC6D587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80153" y="1720186"/>
            <a:ext cx="5615847" cy="3417627"/>
          </a:xfrm>
        </p:spPr>
        <p:txBody>
          <a:bodyPr>
            <a:normAutofit/>
          </a:bodyPr>
          <a:lstStyle/>
          <a:p>
            <a:pPr marL="457200" lvl="0" indent="-457200">
              <a:spcAft>
                <a:spcPts val="1200"/>
              </a:spcAft>
              <a:buFont typeface="+mj-lt"/>
              <a:buAutoNum type="arabicPeriod"/>
            </a:pPr>
            <a:r>
              <a:rPr lang="en-US" b="1" dirty="0"/>
              <a:t>Greater understanding </a:t>
            </a:r>
            <a:r>
              <a:rPr lang="en-US" dirty="0"/>
              <a:t>of evidence-based mentoring practices.</a:t>
            </a:r>
          </a:p>
          <a:p>
            <a:pPr marL="457200" lvl="0" indent="-457200">
              <a:spcAft>
                <a:spcPts val="1200"/>
              </a:spcAft>
              <a:buFont typeface="+mj-lt"/>
              <a:buAutoNum type="arabicPeriod"/>
            </a:pPr>
            <a:r>
              <a:rPr lang="en-US" b="1" dirty="0"/>
              <a:t>Increased access </a:t>
            </a:r>
            <a:r>
              <a:rPr lang="en-US" dirty="0"/>
              <a:t>to resources for mentor teachers.</a:t>
            </a:r>
          </a:p>
          <a:p>
            <a:pPr marL="457200" lvl="0" indent="-457200">
              <a:spcAft>
                <a:spcPts val="1200"/>
              </a:spcAft>
              <a:buFont typeface="+mj-lt"/>
              <a:buAutoNum type="arabicPeriod"/>
            </a:pPr>
            <a:r>
              <a:rPr lang="en-US" b="1" dirty="0"/>
              <a:t>Increased awareness </a:t>
            </a:r>
            <a:r>
              <a:rPr lang="en-US" dirty="0"/>
              <a:t>and understanding of the priorities, needs, and challenges related to mentoring educator apprentices.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1A608D8-0EA6-8BF8-A7E3-7707FEB274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153" y="228600"/>
            <a:ext cx="11232422" cy="914402"/>
          </a:xfrm>
        </p:spPr>
        <p:txBody>
          <a:bodyPr anchor="ctr">
            <a:normAutofit/>
          </a:bodyPr>
          <a:lstStyle/>
          <a:p>
            <a:r>
              <a:rPr lang="en-US" dirty="0"/>
              <a:t>Intended Outcomes of Capacity Building Support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8D3F5D2-7D66-C505-8FE0-5E64D7DED902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1474886" y="6283999"/>
            <a:ext cx="412312" cy="3835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B6F15528-21DE-4FAA-801E-634DDDAF4B2B}" type="slidenum">
              <a:rPr lang="en-US" b="0" smtClean="0"/>
              <a:pPr>
                <a:spcAft>
                  <a:spcPts val="600"/>
                </a:spcAft>
              </a:pPr>
              <a:t>8</a:t>
            </a:fld>
            <a:endParaRPr lang="en-US" b="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0FB986E-8E17-3528-336C-F4B6537DE5D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7960" y="1670333"/>
            <a:ext cx="5005922" cy="3341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7874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2A0DEA-FDF3-8D7D-033C-B36984FEC3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Takeaways: Factors for Success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DB1CD59A-2773-D0D7-1405-8887AC648F25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308250582"/>
              </p:ext>
            </p:extLst>
          </p:nvPr>
        </p:nvGraphicFramePr>
        <p:xfrm>
          <a:off x="480153" y="1043890"/>
          <a:ext cx="11231694" cy="51338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38713">
                  <a:extLst>
                    <a:ext uri="{9D8B030D-6E8A-4147-A177-3AD203B41FA5}">
                      <a16:colId xmlns:a16="http://schemas.microsoft.com/office/drawing/2014/main" val="4192684536"/>
                    </a:ext>
                  </a:extLst>
                </a:gridCol>
                <a:gridCol w="7092981">
                  <a:extLst>
                    <a:ext uri="{9D8B030D-6E8A-4147-A177-3AD203B41FA5}">
                      <a16:colId xmlns:a16="http://schemas.microsoft.com/office/drawing/2014/main" val="722733623"/>
                    </a:ext>
                  </a:extLst>
                </a:gridCol>
              </a:tblGrid>
              <a:tr h="351029">
                <a:tc>
                  <a:txBody>
                    <a:bodyPr/>
                    <a:lstStyle/>
                    <a:p>
                      <a:r>
                        <a:rPr lang="en-US" dirty="0"/>
                        <a:t>Success Factor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What This Looks Like in Delaware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5628570"/>
                  </a:ext>
                </a:extLst>
              </a:tr>
              <a:tr h="1360236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US" b="1" dirty="0"/>
                        <a:t>Clearly define the role and expectations of mentor teachers.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/>
                        <a:t>Clarify mentor responsibilities, time commitments, and requirements in at-a-glance overview shared with local districts.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/>
                        <a:t>Provide an overview of expectations during mentor orientation and training.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7803042"/>
                  </a:ext>
                </a:extLst>
              </a:tr>
              <a:tr h="1023833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 startAt="2"/>
                      </a:pPr>
                      <a:r>
                        <a:rPr lang="en-US" b="1" dirty="0"/>
                        <a:t>Support alignment and implementation through state sponsorship.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0" indent="-28575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dirty="0"/>
                        <a:t>Leverage state leadership to align education, labor, local districts, educator preparation providers, and other partners around common expectations and a coherent pathway.</a:t>
                      </a:r>
                      <a:endParaRPr lang="en-US" sz="1800" dirty="0">
                        <a:highlight>
                          <a:srgbClr val="FFFF00"/>
                        </a:highlight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66621544"/>
                  </a:ext>
                </a:extLst>
              </a:tr>
              <a:tr h="1360236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 startAt="3"/>
                      </a:pPr>
                      <a:r>
                        <a:rPr lang="en-US" b="1" dirty="0"/>
                        <a:t>Engage partners in developing tools, resources, and supports.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0" indent="-28575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dirty="0"/>
                        <a:t>Establish a Teacher Apprenticeship Governance Team comprised of representatives from all partner agencies and organizations. </a:t>
                      </a:r>
                    </a:p>
                    <a:p>
                      <a:pPr marL="285750" marR="0" lvl="0" indent="-28575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dirty="0"/>
                        <a:t>Meet regularly to ensure resources address mentor needs and are practical for use in school settings.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6842761"/>
                  </a:ext>
                </a:extLst>
              </a:tr>
              <a:tr h="1023833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 startAt="4"/>
                      </a:pPr>
                      <a:r>
                        <a:rPr lang="en-US" b="1" dirty="0"/>
                        <a:t>Design for scale from the beginning.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0" indent="-28575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Facilitate statewide community of practice for mentor teachers during the 2026-27 school year to support consistent implementation, with an intentional transition over time to regional/countywide facilitation.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4552044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CF2E97-F09B-E5F3-5971-78B2B20AEA3B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algn="l"/>
            <a:fld id="{B6F15528-21DE-4FAA-801E-634DDDAF4B2B}" type="slidenum">
              <a:rPr lang="en-US" b="0" smtClean="0"/>
              <a:pPr algn="l"/>
              <a:t>9</a:t>
            </a:fld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19170291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CNetwork">
      <a:dk1>
        <a:srgbClr val="346DA2"/>
      </a:dk1>
      <a:lt1>
        <a:srgbClr val="FFFFFF"/>
      </a:lt1>
      <a:dk2>
        <a:srgbClr val="1F476E"/>
      </a:dk2>
      <a:lt2>
        <a:srgbClr val="C4D7E8"/>
      </a:lt2>
      <a:accent1>
        <a:srgbClr val="346DA3"/>
      </a:accent1>
      <a:accent2>
        <a:srgbClr val="328612"/>
      </a:accent2>
      <a:accent3>
        <a:srgbClr val="008290"/>
      </a:accent3>
      <a:accent4>
        <a:srgbClr val="872071"/>
      </a:accent4>
      <a:accent5>
        <a:srgbClr val="B10A32"/>
      </a:accent5>
      <a:accent6>
        <a:srgbClr val="1F476E"/>
      </a:accent6>
      <a:hlink>
        <a:srgbClr val="346DA3"/>
      </a:hlink>
      <a:folHlink>
        <a:srgbClr val="328612"/>
      </a:folHlink>
    </a:clrScheme>
    <a:fontScheme name="Office 2007 - 20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4677</TotalTime>
  <Words>510</Words>
  <Application>Microsoft Office PowerPoint</Application>
  <PresentationFormat>Widescreen</PresentationFormat>
  <Paragraphs>65</Paragraphs>
  <Slides>11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.PingFang SC Regular</vt:lpstr>
      <vt:lpstr>Arial</vt:lpstr>
      <vt:lpstr>Calibri</vt:lpstr>
      <vt:lpstr>Cambria</vt:lpstr>
      <vt:lpstr>System Font Regular</vt:lpstr>
      <vt:lpstr>Office Theme</vt:lpstr>
      <vt:lpstr>Building Mentor Supports for Delaware’s Educator Apprenticeship Program</vt:lpstr>
      <vt:lpstr>Before we talk about mentor supports…</vt:lpstr>
      <vt:lpstr>Building Mentor Supports for Delaware’s Educator Apprenticeship Program</vt:lpstr>
      <vt:lpstr>Delaware’s Teacher Pipeline</vt:lpstr>
      <vt:lpstr>Delaware’s Teacher Pipeline: Where Mentors Fit</vt:lpstr>
      <vt:lpstr>Building Mentor Supports for the Delaware Educator Apprenticeship Program</vt:lpstr>
      <vt:lpstr>PowerPoint Presentation</vt:lpstr>
      <vt:lpstr>Intended Outcomes of Capacity Building Support</vt:lpstr>
      <vt:lpstr>Key Takeaways: Factors for Success</vt:lpstr>
      <vt:lpstr>Questions?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Becky Nolin</cp:lastModifiedBy>
  <cp:revision>2</cp:revision>
  <dcterms:created xsi:type="dcterms:W3CDTF">2026-07-01T13:24:04Z</dcterms:created>
  <dcterms:modified xsi:type="dcterms:W3CDTF">2026-09-02T17:51:49Z</dcterms:modified>
</cp:coreProperties>
</file>