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5AD7_846F6B59.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5B78_CB48C88A.xml" ContentType="application/vnd.ms-powerpoint.comments+xml"/>
  <Override PartName="/ppt/notesSlides/notesSlide8.xml" ContentType="application/vnd.openxmlformats-officedocument.presentationml.notesSlide+xml"/>
  <Override PartName="/ppt/comments/modernComment_5B77_1984D80A.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5B71_1E2EECBC.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5ACB_2B79CD2F.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5ACD_3027166B.xml" ContentType="application/vnd.ms-powerpoint.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5B76_DC18010C.xml" ContentType="application/vnd.ms-powerpoint.comments+xml"/>
  <Override PartName="/ppt/notesSlides/notesSlide25.xml" ContentType="application/vnd.openxmlformats-officedocument.presentationml.notesSlide+xml"/>
  <Override PartName="/ppt/comments/modernComment_5AB7_4E23D65F.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4"/>
    <p:sldMasterId id="2147483660" r:id="rId5"/>
  </p:sldMasterIdLst>
  <p:notesMasterIdLst>
    <p:notesMasterId r:id="rId31"/>
  </p:notesMasterIdLst>
  <p:sldIdLst>
    <p:sldId id="286" r:id="rId6"/>
    <p:sldId id="23249" r:id="rId7"/>
    <p:sldId id="23250" r:id="rId8"/>
    <p:sldId id="23254" r:id="rId9"/>
    <p:sldId id="23255" r:id="rId10"/>
    <p:sldId id="23405" r:id="rId11"/>
    <p:sldId id="23416" r:id="rId12"/>
    <p:sldId id="23415" r:id="rId13"/>
    <p:sldId id="23246" r:id="rId14"/>
    <p:sldId id="23409" r:id="rId15"/>
    <p:sldId id="23410" r:id="rId16"/>
    <p:sldId id="23411" r:id="rId17"/>
    <p:sldId id="23412" r:id="rId18"/>
    <p:sldId id="23413" r:id="rId19"/>
    <p:sldId id="23243" r:id="rId20"/>
    <p:sldId id="23408" r:id="rId21"/>
    <p:sldId id="23407" r:id="rId22"/>
    <p:sldId id="23406" r:id="rId23"/>
    <p:sldId id="23248" r:id="rId24"/>
    <p:sldId id="23244" r:id="rId25"/>
    <p:sldId id="23253" r:id="rId26"/>
    <p:sldId id="23245" r:id="rId27"/>
    <p:sldId id="23252" r:id="rId28"/>
    <p:sldId id="23414" r:id="rId29"/>
    <p:sldId id="2322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C6924F-A238-3779-263D-E211FD722D9C}" name="April Aldridge" initials="AA" userId="S::april.aldridge@doe.k12.ga.us::51fea092-e012-4b17-b41a-83de1092f53e" providerId="AD"/>
  <p188:author id="{166BD979-BAAF-FE24-E599-86478D620C5C}" name="Amy Denty" initials="AD" userId="S::Amy.Denty@doe.k12.ga.us::cb3e72e2-2f06-4202-8a01-65da3836e6aa" providerId="AD"/>
  <p188:author id="{2A7A0988-1F30-DBF3-3305-4BE7D02B3280}" name="Amy Denty" initials="AD" userId="S::amy.denty@doe.k12.ga.us::cb3e72e2-2f06-4202-8a01-65da3836e6aa" providerId="AD"/>
  <p188:author id="{46090F8C-ED32-235E-D06A-94768DE14E4F}" name="Jeannie Morris" initials="JM" userId="S::jeannie.morris@doe.k12.ga.us::9899430e-38cc-48e4-9785-7b9ede424a52" providerId="AD"/>
  <p188:author id="{03245390-A315-2AFD-9767-D7EC71697866}" name="Felicia Purdy" initials="FP" userId="S::Felicia.Purdy@doe.k12.ga.us::6aadbcfe-cf64-4fd9-9e8c-6d0b4d696a06" providerId="AD"/>
  <p188:author id="{E9C6B6E9-59D3-6345-08DE-E5716D931ECF}" name="Nik Philmon" initials="NP" userId="S::nik.philmon@doe.k12.ga.us::1b721d61-ded8-4d21-9502-7c1a738411f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441"/>
    <a:srgbClr val="517F3E"/>
    <a:srgbClr val="44883E"/>
    <a:srgbClr val="009247"/>
    <a:srgbClr val="156082"/>
    <a:srgbClr val="007598"/>
    <a:srgbClr val="0B8BAF"/>
    <a:srgbClr val="15B465"/>
    <a:srgbClr val="029D4C"/>
    <a:srgbClr val="1996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64D5EE-B01F-C6FB-BDD6-4A87DAC64268}" v="4" dt="2026-08-03T16:04:39.2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42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licia Purdy" userId="6aadbcfe-cf64-4fd9-9e8c-6d0b4d696a06" providerId="ADAL" clId="{852927D9-0969-4485-B534-23EBFD447434}"/>
    <pc:docChg chg="undo custSel modSld">
      <pc:chgData name="Felicia Purdy" userId="6aadbcfe-cf64-4fd9-9e8c-6d0b4d696a06" providerId="ADAL" clId="{852927D9-0969-4485-B534-23EBFD447434}" dt="2026-08-04T15:29:10.084" v="13" actId="26606"/>
      <pc:docMkLst>
        <pc:docMk/>
      </pc:docMkLst>
      <pc:sldChg chg="addSp delSp modSp mod">
        <pc:chgData name="Felicia Purdy" userId="6aadbcfe-cf64-4fd9-9e8c-6d0b4d696a06" providerId="ADAL" clId="{852927D9-0969-4485-B534-23EBFD447434}" dt="2026-08-04T15:29:10.084" v="13" actId="26606"/>
        <pc:sldMkLst>
          <pc:docMk/>
          <pc:sldMk cId="1779698078" sldId="23254"/>
        </pc:sldMkLst>
        <pc:spChg chg="add del">
          <ac:chgData name="Felicia Purdy" userId="6aadbcfe-cf64-4fd9-9e8c-6d0b4d696a06" providerId="ADAL" clId="{852927D9-0969-4485-B534-23EBFD447434}" dt="2026-08-04T12:15:17.426" v="3" actId="22"/>
          <ac:spMkLst>
            <pc:docMk/>
            <pc:sldMk cId="1779698078" sldId="23254"/>
            <ac:spMk id="3" creationId="{CAA4EB28-1497-1850-0D92-B79FC18A07C6}"/>
          </ac:spMkLst>
        </pc:spChg>
        <pc:spChg chg="mod">
          <ac:chgData name="Felicia Purdy" userId="6aadbcfe-cf64-4fd9-9e8c-6d0b4d696a06" providerId="ADAL" clId="{852927D9-0969-4485-B534-23EBFD447434}" dt="2026-08-04T15:29:10.084" v="13" actId="26606"/>
          <ac:spMkLst>
            <pc:docMk/>
            <pc:sldMk cId="1779698078" sldId="23254"/>
            <ac:spMk id="4" creationId="{A1BD536F-90F0-9480-E5FF-E13FE1C9929E}"/>
          </ac:spMkLst>
        </pc:spChg>
        <pc:picChg chg="add mod">
          <ac:chgData name="Felicia Purdy" userId="6aadbcfe-cf64-4fd9-9e8c-6d0b4d696a06" providerId="ADAL" clId="{852927D9-0969-4485-B534-23EBFD447434}" dt="2026-08-04T15:29:10.084" v="13" actId="26606"/>
          <ac:picMkLst>
            <pc:docMk/>
            <pc:sldMk cId="1779698078" sldId="23254"/>
            <ac:picMk id="3" creationId="{DFB11C49-9A4B-FBE4-6392-CD888AD8CA59}"/>
          </ac:picMkLst>
        </pc:picChg>
        <pc:picChg chg="del">
          <ac:chgData name="Felicia Purdy" userId="6aadbcfe-cf64-4fd9-9e8c-6d0b4d696a06" providerId="ADAL" clId="{852927D9-0969-4485-B534-23EBFD447434}" dt="2026-08-04T12:15:14.926" v="0" actId="478"/>
          <ac:picMkLst>
            <pc:docMk/>
            <pc:sldMk cId="1779698078" sldId="23254"/>
            <ac:picMk id="5" creationId="{83F1FD83-5A2E-01AE-D682-174E597C1C57}"/>
          </ac:picMkLst>
        </pc:picChg>
        <pc:picChg chg="add del mod">
          <ac:chgData name="Felicia Purdy" userId="6aadbcfe-cf64-4fd9-9e8c-6d0b4d696a06" providerId="ADAL" clId="{852927D9-0969-4485-B534-23EBFD447434}" dt="2026-08-04T15:29:06.524" v="10" actId="478"/>
          <ac:picMkLst>
            <pc:docMk/>
            <pc:sldMk cId="1779698078" sldId="23254"/>
            <ac:picMk id="7" creationId="{1A65BBAF-6ED8-2DFF-49A8-8D9643CCECCE}"/>
          </ac:picMkLst>
        </pc:picChg>
      </pc:sldChg>
    </pc:docChg>
  </pc:docChgLst>
</pc:chgInfo>
</file>

<file path=ppt/comments/modernComment_5AB7_4E23D65F.xml><?xml version="1.0" encoding="utf-8"?>
<p188:cmLst xmlns:a="http://schemas.openxmlformats.org/drawingml/2006/main" xmlns:r="http://schemas.openxmlformats.org/officeDocument/2006/relationships" xmlns:p188="http://schemas.microsoft.com/office/powerpoint/2018/8/main">
  <p188:cm id="{82719164-2496-4DB5-BE47-BAF88ADDFAA1}" authorId="{03245390-A315-2AFD-9767-D7EC71697866}" status="resolved" created="2026-07-30T19:38:27.566" complete="100000">
    <pc:sldMkLst xmlns:pc="http://schemas.microsoft.com/office/powerpoint/2013/main/command">
      <pc:docMk/>
      <pc:sldMk cId="1310971487" sldId="23223"/>
    </pc:sldMkLst>
    <p188:replyLst>
      <p188:reply id="{4E1C0185-6CA1-4431-9928-60630FAAE558}" authorId="{46090F8C-ED32-235E-D06A-94768DE14E4F}" created="2026-07-31T14:38:12.301">
        <p188:txBody>
          <a:bodyPr/>
          <a:lstStyle/>
          <a:p>
            <a:r>
              <a:rPr lang="en-US"/>
              <a:t>I agree, I think slide 7 will help make the tie to slide 9. I think this could be removed. </a:t>
            </a:r>
          </a:p>
        </p188:txBody>
      </p188:reply>
    </p188:replyLst>
    <p188:txBody>
      <a:bodyPr/>
      <a:lstStyle/>
      <a:p>
        <a:r>
          <a:rPr lang="en-US"/>
          <a:t>This may not be needed given the content on slide 7</a:t>
        </a:r>
      </a:p>
    </p188:txBody>
    <p188:extLst>
      <p:ext xmlns:p="http://schemas.openxmlformats.org/presentationml/2006/main" uri="{57CB4572-C831-44C2-8A1C-0ADB6CCDFE69}">
        <p223:reactions xmlns:p223="http://schemas.microsoft.com/office/powerpoint/2022/03/main">
          <p223:rxn type="👍">
            <p223:instance time="2026-07-31T20:03:20.321" authorId="{03245390-A315-2AFD-9767-D7EC71697866}"/>
          </p223:rxn>
        </p223:reactions>
      </p:ext>
    </p188:extLst>
  </p188:cm>
</p188:cmLst>
</file>

<file path=ppt/comments/modernComment_5ACB_2B79CD2F.xml><?xml version="1.0" encoding="utf-8"?>
<p188:cmLst xmlns:a="http://schemas.openxmlformats.org/drawingml/2006/main" xmlns:r="http://schemas.openxmlformats.org/officeDocument/2006/relationships" xmlns:p188="http://schemas.microsoft.com/office/powerpoint/2018/8/main">
  <p188:cm id="{49E4E8BD-C7AE-4309-AF0F-4D39A93884A2}" authorId="{46090F8C-ED32-235E-D06A-94768DE14E4F}" status="resolved" created="2026-07-31T14:50:06.753" complete="100000">
    <pc:sldMkLst xmlns:pc="http://schemas.microsoft.com/office/powerpoint/2013/main/command">
      <pc:docMk/>
      <pc:sldMk cId="729402671" sldId="23243"/>
    </pc:sldMkLst>
    <p188:txBody>
      <a:bodyPr/>
      <a:lstStyle/>
      <a:p>
        <a:r>
          <a:rPr lang="en-US"/>
          <a:t>Felicia &amp; Amy, I don't have any content change feedback. I think this is GREAT! I do see it's almost twice as long as you indicated we needed, but I'm not sure how to shorten it. I feel like all of the information is needed to truly describes our why and also provides people with enough information about what the resource is all about. 
Thank you for taking the lead on this and for including me. I'm proud to be a very small part of what is about to be a great resource for our state!</a:t>
        </a:r>
      </a:p>
    </p188:txBody>
    <p188:extLst>
      <p:ext xmlns:p="http://schemas.openxmlformats.org/presentationml/2006/main" uri="{57CB4572-C831-44C2-8A1C-0ADB6CCDFE69}">
        <p223:reactions xmlns:p223="http://schemas.microsoft.com/office/powerpoint/2022/03/main">
          <p223:rxn type="👍">
            <p223:instance time="2026-07-31T20:21:59.048" authorId="{03245390-A315-2AFD-9767-D7EC71697866}"/>
          </p223:rxn>
        </p223:reactions>
      </p:ext>
    </p188:extLst>
  </p188:cm>
</p188:cmLst>
</file>

<file path=ppt/comments/modernComment_5ACD_3027166B.xml><?xml version="1.0" encoding="utf-8"?>
<p188:cmLst xmlns:a="http://schemas.openxmlformats.org/drawingml/2006/main" xmlns:r="http://schemas.openxmlformats.org/officeDocument/2006/relationships" xmlns:p188="http://schemas.microsoft.com/office/powerpoint/2018/8/main">
  <p188:cm id="{C3C90993-A9EE-480D-A3BA-68819664A21E}" authorId="{03245390-A315-2AFD-9767-D7EC71697866}" created="2026-07-30T19:38:55.589">
    <pc:sldMkLst xmlns:pc="http://schemas.microsoft.com/office/powerpoint/2013/main/command">
      <pc:docMk/>
      <pc:sldMk cId="807868011" sldId="23245"/>
    </pc:sldMkLst>
    <p188:txBody>
      <a:bodyPr/>
      <a:lstStyle/>
      <a:p>
        <a:r>
          <a:rPr lang="en-US"/>
          <a:t>Should slide 9 be combined with slide 10?</a:t>
        </a:r>
      </a:p>
    </p188:txBody>
  </p188:cm>
</p188:cmLst>
</file>

<file path=ppt/comments/modernComment_5AD7_846F6B59.xml><?xml version="1.0" encoding="utf-8"?>
<p188:cmLst xmlns:a="http://schemas.openxmlformats.org/drawingml/2006/main" xmlns:r="http://schemas.openxmlformats.org/officeDocument/2006/relationships" xmlns:p188="http://schemas.microsoft.com/office/powerpoint/2018/8/main">
  <p188:cm id="{DA1FA3A5-85DD-4518-83B4-BB6E40D46D41}" authorId="{46090F8C-ED32-235E-D06A-94768DE14E4F}" status="resolved" created="2026-07-31T14:41:47.645" complete="100000">
    <pc:sldMkLst xmlns:pc="http://schemas.microsoft.com/office/powerpoint/2013/main/command">
      <pc:docMk/>
      <pc:sldMk cId="2221894489" sldId="23255"/>
    </pc:sldMkLst>
    <p188:txBody>
      <a:bodyPr/>
      <a:lstStyle/>
      <a:p>
        <a:r>
          <a:rPr lang="en-US"/>
          <a:t>just a wondering, since you address coherence beats silos first in the deck, should you flip these? We could say that as we began to collaborate and work towards coherence, we identified leaders as where we needed to start. It doesn't really matter but it would then match the flow of the presentation. </a:t>
        </a:r>
      </a:p>
    </p188:txBody>
  </p188:cm>
</p188:cmLst>
</file>

<file path=ppt/comments/modernComment_5B71_1E2EECBC.xml><?xml version="1.0" encoding="utf-8"?>
<p188:cmLst xmlns:a="http://schemas.openxmlformats.org/drawingml/2006/main" xmlns:r="http://schemas.openxmlformats.org/officeDocument/2006/relationships" xmlns:p188="http://schemas.microsoft.com/office/powerpoint/2018/8/main">
  <p188:cm id="{2AD0AC0C-14B2-4404-B786-70EAE06C698C}" authorId="{46090F8C-ED32-235E-D06A-94768DE14E4F}" status="resolved" created="2026-07-31T14:43:06.692" complete="100000">
    <pc:sldMkLst xmlns:pc="http://schemas.microsoft.com/office/powerpoint/2013/main/command">
      <pc:docMk/>
      <pc:sldMk cId="506391740" sldId="23409"/>
    </pc:sldMkLst>
    <p188:txBody>
      <a:bodyPr/>
      <a:lstStyle/>
      <a:p>
        <a:r>
          <a:rPr lang="en-US"/>
          <a:t>Love this! And I love how you pulled the key information for each of the 4 "signature features." </a:t>
        </a:r>
      </a:p>
    </p188:txBody>
  </p188:cm>
</p188:cmLst>
</file>

<file path=ppt/comments/modernComment_5B76_DC18010C.xml><?xml version="1.0" encoding="utf-8"?>
<p188:cmLst xmlns:a="http://schemas.openxmlformats.org/drawingml/2006/main" xmlns:r="http://schemas.openxmlformats.org/officeDocument/2006/relationships" xmlns:p188="http://schemas.microsoft.com/office/powerpoint/2018/8/main">
  <p188:cm id="{1F6D134B-1025-4B5B-91ED-4A25B8FE3C17}" authorId="{166BD979-BAAF-FE24-E599-86478D620C5C}" created="2026-07-31T12:27:06.376">
    <pc:sldMkLst xmlns:pc="http://schemas.microsoft.com/office/powerpoint/2013/main/command">
      <pc:docMk/>
      <pc:sldMk cId="3692560652" sldId="23414"/>
    </pc:sldMkLst>
    <p188:replyLst>
      <p188:reply id="{0A08630E-6ADE-423A-AEA8-44C52246B023}" authorId="{46090F8C-ED32-235E-D06A-94768DE14E4F}" created="2026-07-31T14:37:09.067">
        <p188:txBody>
          <a:bodyPr/>
          <a:lstStyle/>
          <a:p>
            <a:r>
              <a:rPr lang="en-US"/>
              <a:t>Agree on removing the numbers. </a:t>
            </a:r>
          </a:p>
        </p188:txBody>
      </p188:reply>
      <p188:reply id="{6B47EB92-A8AF-465E-8CEE-CDF25B995D2F}" authorId="{46090F8C-ED32-235E-D06A-94768DE14E4F}" created="2026-07-31T14:39:38.067">
        <p188:txBody>
          <a:bodyPr/>
          <a:lstStyle/>
          <a:p>
            <a:r>
              <a:rPr lang="en-US"/>
              <a:t>If you remove slide 8, does this become the From Silos to Coherence slide? Not sure you can fit the title, but this slide supports that idea and slide 9 supports our response to "Leaders Must Come First" </a:t>
            </a:r>
          </a:p>
        </p188:txBody>
      </p188:reply>
      <p188:reply id="{D7BD836F-7DDB-493B-9DB3-C483698406EA}" authorId="{03245390-A315-2AFD-9767-D7EC71697866}" created="2026-07-31T20:18:16.607">
        <p188:txBody>
          <a:bodyPr/>
          <a:lstStyle/>
          <a:p>
            <a:r>
              <a:rPr lang="en-US"/>
              <a:t>Yes - Slide 6 would be the talking point regarding Challenge/Lesson Learned 1 (starting with leadership) while slide 8 would be the talking point for moving from silos to coherence</a:t>
            </a:r>
          </a:p>
        </p188:txBody>
      </p188:reply>
    </p188:replyLst>
    <p188:txBody>
      <a:bodyPr/>
      <a:lstStyle/>
      <a:p>
        <a:r>
          <a:rPr lang="en-US"/>
          <a:t>I like the color coding on this, but I think I’d rather see all the green on one side and the blue on the other. I’d also recommend removing the numbers.</a:t>
        </a:r>
      </a:p>
    </p188:txBody>
  </p188:cm>
</p188:cmLst>
</file>

<file path=ppt/comments/modernComment_5B77_1984D80A.xml><?xml version="1.0" encoding="utf-8"?>
<p188:cmLst xmlns:a="http://schemas.openxmlformats.org/drawingml/2006/main" xmlns:r="http://schemas.openxmlformats.org/officeDocument/2006/relationships" xmlns:p188="http://schemas.microsoft.com/office/powerpoint/2018/8/main">
  <p188:cm id="{E22457E5-D2DC-49F6-B199-1BB58D29A8B7}" authorId="{166BD979-BAAF-FE24-E599-86478D620C5C}" status="resolved" created="2026-07-31T12:27:59.491" complete="100000">
    <pc:sldMkLst xmlns:pc="http://schemas.microsoft.com/office/powerpoint/2013/main/command">
      <pc:docMk/>
      <pc:sldMk cId="428136458" sldId="23415"/>
    </pc:sldMkLst>
    <p188:txBody>
      <a:bodyPr/>
      <a:lstStyle/>
      <a:p>
        <a:r>
          <a:rPr lang="en-US"/>
          <a:t>I LOVE this cover --- can the actual playbook have this?
</a:t>
        </a:r>
      </a:p>
    </p188:txBody>
    <p188:extLst>
      <p:ext xmlns:p="http://schemas.openxmlformats.org/presentationml/2006/main" uri="{57CB4572-C831-44C2-8A1C-0ADB6CCDFE69}">
        <p223:reactions xmlns:p223="http://schemas.microsoft.com/office/powerpoint/2022/03/main">
          <p223:rxn type="👍">
            <p223:instance time="2026-07-31T14:42:21.129" authorId="{46090F8C-ED32-235E-D06A-94768DE14E4F}"/>
          </p223:rxn>
        </p223:reactions>
      </p:ext>
    </p188:extLst>
  </p188:cm>
</p188:cmLst>
</file>

<file path=ppt/comments/modernComment_5B78_CB48C88A.xml><?xml version="1.0" encoding="utf-8"?>
<p188:cmLst xmlns:a="http://schemas.openxmlformats.org/drawingml/2006/main" xmlns:r="http://schemas.openxmlformats.org/officeDocument/2006/relationships" xmlns:p188="http://schemas.microsoft.com/office/powerpoint/2018/8/main">
  <p188:cm id="{C636157E-0101-4D89-A1A0-A097B7437EB4}" authorId="{03245390-A315-2AFD-9767-D7EC71697866}" status="resolved" created="2026-07-31T20:19:18.907" complete="100000">
    <pc:sldMkLst xmlns:pc="http://schemas.microsoft.com/office/powerpoint/2013/main/command">
      <pc:docMk/>
      <pc:sldMk cId="3410544778" sldId="23416"/>
    </pc:sldMkLst>
    <p188:txBody>
      <a:bodyPr/>
      <a:lstStyle/>
      <a:p>
        <a:r>
          <a:rPr lang="en-US"/>
          <a:t>Updated graphic to remove numbers and group green and blue partners </a:t>
        </a:r>
      </a:p>
    </p188:txBody>
    <p188:extLst>
      <p:ext xmlns:p="http://schemas.openxmlformats.org/presentationml/2006/main" uri="{57CB4572-C831-44C2-8A1C-0ADB6CCDFE69}">
        <p223:reactions xmlns:p223="http://schemas.microsoft.com/office/powerpoint/2022/03/main">
          <p223:rxn type="👍">
            <p223:instance time="2026-07-31T20:29:20.507" authorId="{46090F8C-ED32-235E-D06A-94768DE14E4F}"/>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7BEEB5-1189-0F47-85AE-A195F49F1D47}"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393D03-D739-414F-B15C-2D698D18CB01}" type="slidenum">
              <a:rPr lang="en-US" smtClean="0"/>
              <a:t>‹#›</a:t>
            </a:fld>
            <a:endParaRPr lang="en-US"/>
          </a:p>
        </p:txBody>
      </p:sp>
    </p:spTree>
    <p:extLst>
      <p:ext uri="{BB962C8B-B14F-4D97-AF65-F5344CB8AC3E}">
        <p14:creationId xmlns:p14="http://schemas.microsoft.com/office/powerpoint/2010/main" val="1790346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session will showcase how the Georgia Department of Education (GaDOE) is working to strengthen internal collaboration and leverage external partnerships to enhance its organizational capacity to support improvements in literacy achievement. In 2025, staff from GaDOE's Office of Teaching and Learning and Office of Whole Child Supports thought-partnered on the need for the state to provide guidance and resources on adolescent literacy to school administrators of grades 4 and up. To expand GaDOE’s capacity, the state requested assistance from the federally-funded Southeast Region 5 Comprehensive Center in the development of an Adolescent Literacy Playbook for school leaders. </a:t>
            </a:r>
            <a:endParaRPr lang="en-US">
              <a:ea typeface="Calibri"/>
              <a:cs typeface="Calibri"/>
            </a:endParaRPr>
          </a:p>
          <a:p>
            <a:r>
              <a:rPr lang="en-US"/>
              <a:t>This playbook will enhance GaDOE's capacity to provide support to LEAs and schools in the area of adolescent literacy. Importantly, it is designed to first build leadership capacity by equipping system and school leaders with the knowledge and tools to establish conditions for effective adolescent literacy instruction. The playbook will also serve as a foundation for the future development of professional learning modules and other resources for LEAs and schools. </a:t>
            </a:r>
            <a:endParaRPr lang="en-US">
              <a:ea typeface="Calibri"/>
              <a:cs typeface="Calibri"/>
            </a:endParaRPr>
          </a:p>
          <a:p>
            <a:r>
              <a:rPr lang="en-US"/>
              <a:t>The collaboration required between multiple SEA offices to develop the Adolescent Literacy Playbook is strengthening interoffice connections and GaDOE staff's ability to use shared language in the areas of ELA, literacy, and MTSS. The process of developing the playbook will also help GaDOE staff identify policy gaps that may need to be addressed in the future and strengthen the SEA's knowledge of evidence-based practices to share with the field.</a:t>
            </a:r>
            <a:endParaRPr lang="en-US">
              <a:ea typeface="Calibri"/>
              <a:cs typeface="Calibri"/>
            </a:endParaRPr>
          </a:p>
          <a:p>
            <a:endParaRPr lang="en-US">
              <a:highlight>
                <a:srgbClr val="FFFFFF"/>
              </a:highlight>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D4806E-3C4D-45CB-96B8-E267432994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767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8A73C-495F-2F3B-8A03-C751B5CC71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EE572-710A-23B5-4FED-E2F9BFE812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E91831-2AFC-34B1-283F-5A997ADFCA21}"/>
              </a:ext>
            </a:extLst>
          </p:cNvPr>
          <p:cNvSpPr>
            <a:spLocks noGrp="1"/>
          </p:cNvSpPr>
          <p:nvPr>
            <p:ph type="body" idx="1"/>
          </p:nvPr>
        </p:nvSpPr>
        <p:spPr/>
        <p:txBody>
          <a:bodyPr/>
          <a:lstStyle/>
          <a:p>
            <a:r>
              <a:rPr lang="en-US"/>
              <a:t>Amy</a:t>
            </a:r>
          </a:p>
        </p:txBody>
      </p:sp>
      <p:sp>
        <p:nvSpPr>
          <p:cNvPr id="4" name="Slide Number Placeholder 3">
            <a:extLst>
              <a:ext uri="{FF2B5EF4-FFF2-40B4-BE49-F238E27FC236}">
                <a16:creationId xmlns:a16="http://schemas.microsoft.com/office/drawing/2014/main" id="{9EE827E1-0C9A-A114-8D1C-909E1F36E80F}"/>
              </a:ext>
            </a:extLst>
          </p:cNvPr>
          <p:cNvSpPr>
            <a:spLocks noGrp="1"/>
          </p:cNvSpPr>
          <p:nvPr>
            <p:ph type="sldNum" sz="quarter" idx="5"/>
          </p:nvPr>
        </p:nvSpPr>
        <p:spPr/>
        <p:txBody>
          <a:bodyPr/>
          <a:lstStyle/>
          <a:p>
            <a:fld id="{83393D03-D739-414F-B15C-2D698D18CB01}" type="slidenum">
              <a:rPr lang="en-US" smtClean="0"/>
              <a:t>10</a:t>
            </a:fld>
            <a:endParaRPr lang="en-US"/>
          </a:p>
        </p:txBody>
      </p:sp>
    </p:spTree>
    <p:extLst>
      <p:ext uri="{BB962C8B-B14F-4D97-AF65-F5344CB8AC3E}">
        <p14:creationId xmlns:p14="http://schemas.microsoft.com/office/powerpoint/2010/main" val="3769593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7FD34-5020-F282-2C1F-487CBF88B0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5ED75-5528-0BBF-88C2-972FFBD2C6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F3CE9C-77B8-9C1B-715D-09B8587838D0}"/>
              </a:ext>
            </a:extLst>
          </p:cNvPr>
          <p:cNvSpPr>
            <a:spLocks noGrp="1"/>
          </p:cNvSpPr>
          <p:nvPr>
            <p:ph type="body" idx="1"/>
          </p:nvPr>
        </p:nvSpPr>
        <p:spPr/>
        <p:txBody>
          <a:bodyPr/>
          <a:lstStyle/>
          <a:p>
            <a:r>
              <a:rPr lang="en-US"/>
              <a:t>Amy</a:t>
            </a:r>
          </a:p>
        </p:txBody>
      </p:sp>
      <p:sp>
        <p:nvSpPr>
          <p:cNvPr id="4" name="Slide Number Placeholder 3">
            <a:extLst>
              <a:ext uri="{FF2B5EF4-FFF2-40B4-BE49-F238E27FC236}">
                <a16:creationId xmlns:a16="http://schemas.microsoft.com/office/drawing/2014/main" id="{2ADEB5FE-D1BB-92CE-B80F-7883C12588CD}"/>
              </a:ext>
            </a:extLst>
          </p:cNvPr>
          <p:cNvSpPr>
            <a:spLocks noGrp="1"/>
          </p:cNvSpPr>
          <p:nvPr>
            <p:ph type="sldNum" sz="quarter" idx="5"/>
          </p:nvPr>
        </p:nvSpPr>
        <p:spPr/>
        <p:txBody>
          <a:bodyPr/>
          <a:lstStyle/>
          <a:p>
            <a:fld id="{83393D03-D739-414F-B15C-2D698D18CB01}" type="slidenum">
              <a:rPr lang="en-US" smtClean="0"/>
              <a:t>11</a:t>
            </a:fld>
            <a:endParaRPr lang="en-US"/>
          </a:p>
        </p:txBody>
      </p:sp>
    </p:spTree>
    <p:extLst>
      <p:ext uri="{BB962C8B-B14F-4D97-AF65-F5344CB8AC3E}">
        <p14:creationId xmlns:p14="http://schemas.microsoft.com/office/powerpoint/2010/main" val="1432156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E31AA-A33C-1111-CBDD-798E66134C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8AD50E-D8CE-B95E-6F6A-7672689FF6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760D6B-D365-97FF-1742-F2936A198935}"/>
              </a:ext>
            </a:extLst>
          </p:cNvPr>
          <p:cNvSpPr>
            <a:spLocks noGrp="1"/>
          </p:cNvSpPr>
          <p:nvPr>
            <p:ph type="body" idx="1"/>
          </p:nvPr>
        </p:nvSpPr>
        <p:spPr/>
        <p:txBody>
          <a:bodyPr/>
          <a:lstStyle/>
          <a:p>
            <a:r>
              <a:rPr lang="en-US"/>
              <a:t>Amy</a:t>
            </a:r>
          </a:p>
        </p:txBody>
      </p:sp>
      <p:sp>
        <p:nvSpPr>
          <p:cNvPr id="4" name="Slide Number Placeholder 3">
            <a:extLst>
              <a:ext uri="{FF2B5EF4-FFF2-40B4-BE49-F238E27FC236}">
                <a16:creationId xmlns:a16="http://schemas.microsoft.com/office/drawing/2014/main" id="{B3A34B63-C2C5-BFEE-6005-79B254A9BCED}"/>
              </a:ext>
            </a:extLst>
          </p:cNvPr>
          <p:cNvSpPr>
            <a:spLocks noGrp="1"/>
          </p:cNvSpPr>
          <p:nvPr>
            <p:ph type="sldNum" sz="quarter" idx="5"/>
          </p:nvPr>
        </p:nvSpPr>
        <p:spPr/>
        <p:txBody>
          <a:bodyPr/>
          <a:lstStyle/>
          <a:p>
            <a:fld id="{83393D03-D739-414F-B15C-2D698D18CB01}" type="slidenum">
              <a:rPr lang="en-US" smtClean="0"/>
              <a:t>12</a:t>
            </a:fld>
            <a:endParaRPr lang="en-US"/>
          </a:p>
        </p:txBody>
      </p:sp>
    </p:spTree>
    <p:extLst>
      <p:ext uri="{BB962C8B-B14F-4D97-AF65-F5344CB8AC3E}">
        <p14:creationId xmlns:p14="http://schemas.microsoft.com/office/powerpoint/2010/main" val="4188938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BFE17-04B7-3D04-CB28-8F0509129E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C5E2A-BA2F-5C7A-8F8A-568268DC4C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15F2E9-9757-FA76-4ED9-6DCD286A48A0}"/>
              </a:ext>
            </a:extLst>
          </p:cNvPr>
          <p:cNvSpPr>
            <a:spLocks noGrp="1"/>
          </p:cNvSpPr>
          <p:nvPr>
            <p:ph type="body" idx="1"/>
          </p:nvPr>
        </p:nvSpPr>
        <p:spPr/>
        <p:txBody>
          <a:bodyPr/>
          <a:lstStyle/>
          <a:p>
            <a:r>
              <a:rPr lang="en-US"/>
              <a:t>Amy</a:t>
            </a:r>
          </a:p>
        </p:txBody>
      </p:sp>
      <p:sp>
        <p:nvSpPr>
          <p:cNvPr id="4" name="Slide Number Placeholder 3">
            <a:extLst>
              <a:ext uri="{FF2B5EF4-FFF2-40B4-BE49-F238E27FC236}">
                <a16:creationId xmlns:a16="http://schemas.microsoft.com/office/drawing/2014/main" id="{D9FA5061-0873-CDF8-AAD0-11E19E456D8D}"/>
              </a:ext>
            </a:extLst>
          </p:cNvPr>
          <p:cNvSpPr>
            <a:spLocks noGrp="1"/>
          </p:cNvSpPr>
          <p:nvPr>
            <p:ph type="sldNum" sz="quarter" idx="5"/>
          </p:nvPr>
        </p:nvSpPr>
        <p:spPr/>
        <p:txBody>
          <a:bodyPr/>
          <a:lstStyle/>
          <a:p>
            <a:fld id="{83393D03-D739-414F-B15C-2D698D18CB01}" type="slidenum">
              <a:rPr lang="en-US" smtClean="0"/>
              <a:t>13</a:t>
            </a:fld>
            <a:endParaRPr lang="en-US"/>
          </a:p>
        </p:txBody>
      </p:sp>
    </p:spTree>
    <p:extLst>
      <p:ext uri="{BB962C8B-B14F-4D97-AF65-F5344CB8AC3E}">
        <p14:creationId xmlns:p14="http://schemas.microsoft.com/office/powerpoint/2010/main" val="24703164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DA6FD-0B6C-34BB-F4FB-29FBB44214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E8021E-E09E-2412-4725-1FAFF07B68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31AA1-67BB-852F-619D-BE68FFFB4C81}"/>
              </a:ext>
            </a:extLst>
          </p:cNvPr>
          <p:cNvSpPr>
            <a:spLocks noGrp="1"/>
          </p:cNvSpPr>
          <p:nvPr>
            <p:ph type="body" idx="1"/>
          </p:nvPr>
        </p:nvSpPr>
        <p:spPr/>
        <p:txBody>
          <a:bodyPr/>
          <a:lstStyle/>
          <a:p>
            <a:r>
              <a:rPr lang="en-US"/>
              <a:t>Amy</a:t>
            </a:r>
          </a:p>
        </p:txBody>
      </p:sp>
      <p:sp>
        <p:nvSpPr>
          <p:cNvPr id="4" name="Slide Number Placeholder 3">
            <a:extLst>
              <a:ext uri="{FF2B5EF4-FFF2-40B4-BE49-F238E27FC236}">
                <a16:creationId xmlns:a16="http://schemas.microsoft.com/office/drawing/2014/main" id="{D1415340-5DD4-190A-1DB9-5C85AFEC5625}"/>
              </a:ext>
            </a:extLst>
          </p:cNvPr>
          <p:cNvSpPr>
            <a:spLocks noGrp="1"/>
          </p:cNvSpPr>
          <p:nvPr>
            <p:ph type="sldNum" sz="quarter" idx="5"/>
          </p:nvPr>
        </p:nvSpPr>
        <p:spPr/>
        <p:txBody>
          <a:bodyPr/>
          <a:lstStyle/>
          <a:p>
            <a:fld id="{83393D03-D739-414F-B15C-2D698D18CB01}" type="slidenum">
              <a:rPr lang="en-US" smtClean="0"/>
              <a:t>14</a:t>
            </a:fld>
            <a:endParaRPr lang="en-US"/>
          </a:p>
        </p:txBody>
      </p:sp>
    </p:spTree>
    <p:extLst>
      <p:ext uri="{BB962C8B-B14F-4D97-AF65-F5344CB8AC3E}">
        <p14:creationId xmlns:p14="http://schemas.microsoft.com/office/powerpoint/2010/main" val="1600137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A8DC4-0402-4521-B155-CBC33B42AC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1F5034-B7FC-6F96-671F-446C31996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AE5D01-F857-39B6-FAA7-B0CC3C2FAB40}"/>
              </a:ext>
            </a:extLst>
          </p:cNvPr>
          <p:cNvSpPr>
            <a:spLocks noGrp="1"/>
          </p:cNvSpPr>
          <p:nvPr>
            <p:ph type="body" idx="1"/>
          </p:nvPr>
        </p:nvSpPr>
        <p:spPr/>
        <p:txBody>
          <a:bodyPr/>
          <a:lstStyle/>
          <a:p>
            <a:r>
              <a:rPr lang="en-US">
                <a:ea typeface="Calibri"/>
                <a:cs typeface="Calibri"/>
              </a:rPr>
              <a:t>Amy</a:t>
            </a:r>
          </a:p>
        </p:txBody>
      </p:sp>
      <p:sp>
        <p:nvSpPr>
          <p:cNvPr id="4" name="Slide Number Placeholder 3">
            <a:extLst>
              <a:ext uri="{FF2B5EF4-FFF2-40B4-BE49-F238E27FC236}">
                <a16:creationId xmlns:a16="http://schemas.microsoft.com/office/drawing/2014/main" id="{493CFAE9-15E0-BF9C-2E71-3EC4E21402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D4806E-3C4D-45CB-96B8-E267432994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3431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9F422-70F7-1EA7-A809-0361087111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EB657-176C-5F9D-B9D6-A747616D32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68B409-3F8E-C5C2-EDB0-7569DC964FCE}"/>
              </a:ext>
            </a:extLst>
          </p:cNvPr>
          <p:cNvSpPr>
            <a:spLocks noGrp="1"/>
          </p:cNvSpPr>
          <p:nvPr>
            <p:ph type="body" idx="1"/>
          </p:nvPr>
        </p:nvSpPr>
        <p:spPr/>
        <p:txBody>
          <a:bodyPr/>
          <a:lstStyle/>
          <a:p>
            <a:r>
              <a:rPr lang="en-US"/>
              <a:t>Amy</a:t>
            </a:r>
          </a:p>
        </p:txBody>
      </p:sp>
      <p:sp>
        <p:nvSpPr>
          <p:cNvPr id="4" name="Slide Number Placeholder 3">
            <a:extLst>
              <a:ext uri="{FF2B5EF4-FFF2-40B4-BE49-F238E27FC236}">
                <a16:creationId xmlns:a16="http://schemas.microsoft.com/office/drawing/2014/main" id="{42679836-036E-B779-5CC5-D7FB70D22EF8}"/>
              </a:ext>
            </a:extLst>
          </p:cNvPr>
          <p:cNvSpPr>
            <a:spLocks noGrp="1"/>
          </p:cNvSpPr>
          <p:nvPr>
            <p:ph type="sldNum" sz="quarter" idx="5"/>
          </p:nvPr>
        </p:nvSpPr>
        <p:spPr/>
        <p:txBody>
          <a:bodyPr/>
          <a:lstStyle/>
          <a:p>
            <a:fld id="{83393D03-D739-414F-B15C-2D698D18CB01}" type="slidenum">
              <a:rPr lang="en-US" smtClean="0"/>
              <a:t>16</a:t>
            </a:fld>
            <a:endParaRPr lang="en-US"/>
          </a:p>
        </p:txBody>
      </p:sp>
    </p:spTree>
    <p:extLst>
      <p:ext uri="{BB962C8B-B14F-4D97-AF65-F5344CB8AC3E}">
        <p14:creationId xmlns:p14="http://schemas.microsoft.com/office/powerpoint/2010/main" val="881945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4572B-5912-5257-EB66-5D2EE8356C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074A8D-BFF9-DC04-B9A5-A4FB798851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993CA4-3B58-D07C-D4A7-354BD189309A}"/>
              </a:ext>
            </a:extLst>
          </p:cNvPr>
          <p:cNvSpPr>
            <a:spLocks noGrp="1"/>
          </p:cNvSpPr>
          <p:nvPr>
            <p:ph type="body" idx="1"/>
          </p:nvPr>
        </p:nvSpPr>
        <p:spPr/>
        <p:txBody>
          <a:bodyPr/>
          <a:lstStyle/>
          <a:p>
            <a:r>
              <a:rPr lang="en-US"/>
              <a:t>Amy</a:t>
            </a:r>
          </a:p>
        </p:txBody>
      </p:sp>
      <p:sp>
        <p:nvSpPr>
          <p:cNvPr id="4" name="Slide Number Placeholder 3">
            <a:extLst>
              <a:ext uri="{FF2B5EF4-FFF2-40B4-BE49-F238E27FC236}">
                <a16:creationId xmlns:a16="http://schemas.microsoft.com/office/drawing/2014/main" id="{34303890-770B-2027-0909-BD2B1F214117}"/>
              </a:ext>
            </a:extLst>
          </p:cNvPr>
          <p:cNvSpPr>
            <a:spLocks noGrp="1"/>
          </p:cNvSpPr>
          <p:nvPr>
            <p:ph type="sldNum" sz="quarter" idx="5"/>
          </p:nvPr>
        </p:nvSpPr>
        <p:spPr/>
        <p:txBody>
          <a:bodyPr/>
          <a:lstStyle/>
          <a:p>
            <a:fld id="{83393D03-D739-414F-B15C-2D698D18CB01}" type="slidenum">
              <a:rPr lang="en-US" smtClean="0"/>
              <a:t>17</a:t>
            </a:fld>
            <a:endParaRPr lang="en-US"/>
          </a:p>
        </p:txBody>
      </p:sp>
    </p:spTree>
    <p:extLst>
      <p:ext uri="{BB962C8B-B14F-4D97-AF65-F5344CB8AC3E}">
        <p14:creationId xmlns:p14="http://schemas.microsoft.com/office/powerpoint/2010/main" val="4059489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1A705-1EAD-A635-7EBF-BFA78D62ED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1B2A50-99AB-110F-A154-FCED99F4F4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D2FC88-AA71-8CE9-EC85-B49CEAB88F35}"/>
              </a:ext>
            </a:extLst>
          </p:cNvPr>
          <p:cNvSpPr>
            <a:spLocks noGrp="1"/>
          </p:cNvSpPr>
          <p:nvPr>
            <p:ph type="body" idx="1"/>
          </p:nvPr>
        </p:nvSpPr>
        <p:spPr/>
        <p:txBody>
          <a:bodyPr/>
          <a:lstStyle/>
          <a:p>
            <a:r>
              <a:rPr lang="en-US"/>
              <a:t>Amy</a:t>
            </a:r>
          </a:p>
        </p:txBody>
      </p:sp>
      <p:sp>
        <p:nvSpPr>
          <p:cNvPr id="4" name="Slide Number Placeholder 3">
            <a:extLst>
              <a:ext uri="{FF2B5EF4-FFF2-40B4-BE49-F238E27FC236}">
                <a16:creationId xmlns:a16="http://schemas.microsoft.com/office/drawing/2014/main" id="{FD8ED1E7-ED0A-7432-394C-9E5B404A52ED}"/>
              </a:ext>
            </a:extLst>
          </p:cNvPr>
          <p:cNvSpPr>
            <a:spLocks noGrp="1"/>
          </p:cNvSpPr>
          <p:nvPr>
            <p:ph type="sldNum" sz="quarter" idx="5"/>
          </p:nvPr>
        </p:nvSpPr>
        <p:spPr/>
        <p:txBody>
          <a:bodyPr/>
          <a:lstStyle/>
          <a:p>
            <a:fld id="{83393D03-D739-414F-B15C-2D698D18CB01}" type="slidenum">
              <a:rPr lang="en-US" smtClean="0"/>
              <a:t>18</a:t>
            </a:fld>
            <a:endParaRPr lang="en-US"/>
          </a:p>
        </p:txBody>
      </p:sp>
    </p:spTree>
    <p:extLst>
      <p:ext uri="{BB962C8B-B14F-4D97-AF65-F5344CB8AC3E}">
        <p14:creationId xmlns:p14="http://schemas.microsoft.com/office/powerpoint/2010/main" val="2802354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F7441-B2F7-C382-8A56-9069520E4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DC70C-0538-709A-563D-29D5C0D75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8CBB15-F380-3F20-01D7-AE91AFCF8198}"/>
              </a:ext>
            </a:extLst>
          </p:cNvPr>
          <p:cNvSpPr>
            <a:spLocks noGrp="1"/>
          </p:cNvSpPr>
          <p:nvPr>
            <p:ph type="body" idx="1"/>
          </p:nvPr>
        </p:nvSpPr>
        <p:spPr/>
        <p:txBody>
          <a:bodyPr/>
          <a:lstStyle/>
          <a:p>
            <a:r>
              <a:rPr lang="en-US"/>
              <a:t>Amy</a:t>
            </a:r>
          </a:p>
        </p:txBody>
      </p:sp>
      <p:sp>
        <p:nvSpPr>
          <p:cNvPr id="4" name="Slide Number Placeholder 3">
            <a:extLst>
              <a:ext uri="{FF2B5EF4-FFF2-40B4-BE49-F238E27FC236}">
                <a16:creationId xmlns:a16="http://schemas.microsoft.com/office/drawing/2014/main" id="{FBF78407-09E7-313D-95D3-11DAA99F6094}"/>
              </a:ext>
            </a:extLst>
          </p:cNvPr>
          <p:cNvSpPr>
            <a:spLocks noGrp="1"/>
          </p:cNvSpPr>
          <p:nvPr>
            <p:ph type="sldNum" sz="quarter" idx="5"/>
          </p:nvPr>
        </p:nvSpPr>
        <p:spPr/>
        <p:txBody>
          <a:bodyPr/>
          <a:lstStyle/>
          <a:p>
            <a:fld id="{83393D03-D739-414F-B15C-2D698D18CB01}" type="slidenum">
              <a:rPr lang="en-US" smtClean="0"/>
              <a:t>19</a:t>
            </a:fld>
            <a:endParaRPr lang="en-US"/>
          </a:p>
        </p:txBody>
      </p:sp>
    </p:spTree>
    <p:extLst>
      <p:ext uri="{BB962C8B-B14F-4D97-AF65-F5344CB8AC3E}">
        <p14:creationId xmlns:p14="http://schemas.microsoft.com/office/powerpoint/2010/main" val="1059947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5DA0D-007C-107A-D924-856A5E2856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F82151-2E66-DA53-7ADE-92604B2A70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2531C1-BB2F-5F5D-2139-E46DC6484ECB}"/>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9B82F706-6CE3-E7DA-54D2-7F9144343E7E}"/>
              </a:ext>
            </a:extLst>
          </p:cNvPr>
          <p:cNvSpPr>
            <a:spLocks noGrp="1"/>
          </p:cNvSpPr>
          <p:nvPr>
            <p:ph type="sldNum" sz="quarter" idx="5"/>
          </p:nvPr>
        </p:nvSpPr>
        <p:spPr/>
        <p:txBody>
          <a:bodyPr/>
          <a:lstStyle/>
          <a:p>
            <a:fld id="{83393D03-D739-414F-B15C-2D698D18CB01}" type="slidenum">
              <a:rPr lang="en-US" smtClean="0"/>
              <a:t>2</a:t>
            </a:fld>
            <a:endParaRPr lang="en-US"/>
          </a:p>
        </p:txBody>
      </p:sp>
    </p:spTree>
    <p:extLst>
      <p:ext uri="{BB962C8B-B14F-4D97-AF65-F5344CB8AC3E}">
        <p14:creationId xmlns:p14="http://schemas.microsoft.com/office/powerpoint/2010/main" val="41265607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B28F8-190F-B25E-7FDC-33E7E011B7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D072B-300F-2BF5-BED7-FA8F4BF38D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CAB68-E3DB-7A21-A821-D3F541E3F7B3}"/>
              </a:ext>
            </a:extLst>
          </p:cNvPr>
          <p:cNvSpPr>
            <a:spLocks noGrp="1"/>
          </p:cNvSpPr>
          <p:nvPr>
            <p:ph type="body" idx="1"/>
          </p:nvPr>
        </p:nvSpPr>
        <p:spPr/>
        <p:txBody>
          <a:bodyPr/>
          <a:lstStyle/>
          <a:p>
            <a:r>
              <a:rPr lang="en-US"/>
              <a:t>Amy</a:t>
            </a:r>
          </a:p>
        </p:txBody>
      </p:sp>
      <p:sp>
        <p:nvSpPr>
          <p:cNvPr id="4" name="Slide Number Placeholder 3">
            <a:extLst>
              <a:ext uri="{FF2B5EF4-FFF2-40B4-BE49-F238E27FC236}">
                <a16:creationId xmlns:a16="http://schemas.microsoft.com/office/drawing/2014/main" id="{B6A23A93-AC82-D010-5A54-DFFD2D150641}"/>
              </a:ext>
            </a:extLst>
          </p:cNvPr>
          <p:cNvSpPr>
            <a:spLocks noGrp="1"/>
          </p:cNvSpPr>
          <p:nvPr>
            <p:ph type="sldNum" sz="quarter" idx="5"/>
          </p:nvPr>
        </p:nvSpPr>
        <p:spPr/>
        <p:txBody>
          <a:bodyPr/>
          <a:lstStyle/>
          <a:p>
            <a:fld id="{83393D03-D739-414F-B15C-2D698D18CB01}" type="slidenum">
              <a:rPr lang="en-US" smtClean="0"/>
              <a:t>20</a:t>
            </a:fld>
            <a:endParaRPr lang="en-US"/>
          </a:p>
        </p:txBody>
      </p:sp>
    </p:spTree>
    <p:extLst>
      <p:ext uri="{BB962C8B-B14F-4D97-AF65-F5344CB8AC3E}">
        <p14:creationId xmlns:p14="http://schemas.microsoft.com/office/powerpoint/2010/main" val="32222691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12DBC-AE42-1235-627C-EE320266B8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AE505-B420-8C2D-B17D-1D52B066F0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7DFA5A-6BC6-5A35-1514-9B12BFF9DE6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150438AE-39AD-4660-82F0-9C59BEBB144D}"/>
              </a:ext>
            </a:extLst>
          </p:cNvPr>
          <p:cNvSpPr>
            <a:spLocks noGrp="1"/>
          </p:cNvSpPr>
          <p:nvPr>
            <p:ph type="sldNum" sz="quarter" idx="5"/>
          </p:nvPr>
        </p:nvSpPr>
        <p:spPr/>
        <p:txBody>
          <a:bodyPr/>
          <a:lstStyle/>
          <a:p>
            <a:fld id="{83393D03-D739-414F-B15C-2D698D18CB01}" type="slidenum">
              <a:rPr lang="en-US" smtClean="0"/>
              <a:t>21</a:t>
            </a:fld>
            <a:endParaRPr lang="en-US"/>
          </a:p>
        </p:txBody>
      </p:sp>
    </p:spTree>
    <p:extLst>
      <p:ext uri="{BB962C8B-B14F-4D97-AF65-F5344CB8AC3E}">
        <p14:creationId xmlns:p14="http://schemas.microsoft.com/office/powerpoint/2010/main" val="22221474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AE825-21E5-D0C2-5AF7-012B73D94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C39F14-EBD5-6D01-14CA-EE0835A2D5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76968-629E-AE05-D902-0F9D6674737D}"/>
              </a:ext>
            </a:extLst>
          </p:cNvPr>
          <p:cNvSpPr>
            <a:spLocks noGrp="1"/>
          </p:cNvSpPr>
          <p:nvPr>
            <p:ph type="body" idx="1"/>
          </p:nvPr>
        </p:nvSpPr>
        <p:spPr/>
        <p:txBody>
          <a:bodyPr/>
          <a:lstStyle/>
          <a:p>
            <a:r>
              <a:rPr lang="en-US"/>
              <a:t>Amy</a:t>
            </a:r>
          </a:p>
        </p:txBody>
      </p:sp>
      <p:sp>
        <p:nvSpPr>
          <p:cNvPr id="4" name="Slide Number Placeholder 3">
            <a:extLst>
              <a:ext uri="{FF2B5EF4-FFF2-40B4-BE49-F238E27FC236}">
                <a16:creationId xmlns:a16="http://schemas.microsoft.com/office/drawing/2014/main" id="{2DC75EE5-2A2A-815C-DA8A-1D0DB3FE5787}"/>
              </a:ext>
            </a:extLst>
          </p:cNvPr>
          <p:cNvSpPr>
            <a:spLocks noGrp="1"/>
          </p:cNvSpPr>
          <p:nvPr>
            <p:ph type="sldNum" sz="quarter" idx="5"/>
          </p:nvPr>
        </p:nvSpPr>
        <p:spPr/>
        <p:txBody>
          <a:bodyPr/>
          <a:lstStyle/>
          <a:p>
            <a:fld id="{83393D03-D739-414F-B15C-2D698D18CB01}" type="slidenum">
              <a:rPr lang="en-US" smtClean="0"/>
              <a:t>22</a:t>
            </a:fld>
            <a:endParaRPr lang="en-US"/>
          </a:p>
        </p:txBody>
      </p:sp>
    </p:spTree>
    <p:extLst>
      <p:ext uri="{BB962C8B-B14F-4D97-AF65-F5344CB8AC3E}">
        <p14:creationId xmlns:p14="http://schemas.microsoft.com/office/powerpoint/2010/main" val="18103841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C2CCC-241A-82C1-4472-43FB20471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28BFBC-BF11-8FFD-B3A8-7E54B6CEB1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F4081B-1BF6-74F5-41DF-CBD5C4E22198}"/>
              </a:ext>
            </a:extLst>
          </p:cNvPr>
          <p:cNvSpPr>
            <a:spLocks noGrp="1"/>
          </p:cNvSpPr>
          <p:nvPr>
            <p:ph type="body" idx="1"/>
          </p:nvPr>
        </p:nvSpPr>
        <p:spPr/>
        <p:txBody>
          <a:bodyPr/>
          <a:lstStyle/>
          <a:p>
            <a:r>
              <a:rPr lang="en-US"/>
              <a:t>Rather than beginning with programs or resources, we started by establishing five priorities that would shape every aspect of our work. As we launched Georgia's adolescent literacy work, these priorities guided every decision we made. </a:t>
            </a:r>
          </a:p>
        </p:txBody>
      </p:sp>
      <p:sp>
        <p:nvSpPr>
          <p:cNvPr id="4" name="Slide Number Placeholder 3">
            <a:extLst>
              <a:ext uri="{FF2B5EF4-FFF2-40B4-BE49-F238E27FC236}">
                <a16:creationId xmlns:a16="http://schemas.microsoft.com/office/drawing/2014/main" id="{C99C51D3-0EC2-30D0-5D43-5AE228031E06}"/>
              </a:ext>
            </a:extLst>
          </p:cNvPr>
          <p:cNvSpPr>
            <a:spLocks noGrp="1"/>
          </p:cNvSpPr>
          <p:nvPr>
            <p:ph type="sldNum" sz="quarter" idx="5"/>
          </p:nvPr>
        </p:nvSpPr>
        <p:spPr/>
        <p:txBody>
          <a:bodyPr/>
          <a:lstStyle/>
          <a:p>
            <a:fld id="{83393D03-D739-414F-B15C-2D698D18CB01}" type="slidenum">
              <a:rPr lang="en-US" smtClean="0"/>
              <a:t>23</a:t>
            </a:fld>
            <a:endParaRPr lang="en-US"/>
          </a:p>
        </p:txBody>
      </p:sp>
    </p:spTree>
    <p:extLst>
      <p:ext uri="{BB962C8B-B14F-4D97-AF65-F5344CB8AC3E}">
        <p14:creationId xmlns:p14="http://schemas.microsoft.com/office/powerpoint/2010/main" val="25935222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9F39B-C669-C18B-B9AB-71114757C8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255B8A-AB11-72D4-E363-562D2487C0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3DDFEE-A59B-B541-28BA-B56BFB5AC842}"/>
              </a:ext>
            </a:extLst>
          </p:cNvPr>
          <p:cNvSpPr>
            <a:spLocks noGrp="1"/>
          </p:cNvSpPr>
          <p:nvPr>
            <p:ph type="body" idx="1"/>
          </p:nvPr>
        </p:nvSpPr>
        <p:spPr/>
        <p:txBody>
          <a:bodyPr/>
          <a:lstStyle/>
          <a:p>
            <a:r>
              <a:rPr lang="en-US"/>
              <a:t>Green = internal collaborators</a:t>
            </a:r>
          </a:p>
          <a:p>
            <a:r>
              <a:rPr lang="en-US"/>
              <a:t>Blue = external collaborators</a:t>
            </a:r>
          </a:p>
        </p:txBody>
      </p:sp>
      <p:sp>
        <p:nvSpPr>
          <p:cNvPr id="4" name="Slide Number Placeholder 3">
            <a:extLst>
              <a:ext uri="{FF2B5EF4-FFF2-40B4-BE49-F238E27FC236}">
                <a16:creationId xmlns:a16="http://schemas.microsoft.com/office/drawing/2014/main" id="{237DB21F-6CBB-CAE0-8550-49607BC1D01A}"/>
              </a:ext>
            </a:extLst>
          </p:cNvPr>
          <p:cNvSpPr>
            <a:spLocks noGrp="1"/>
          </p:cNvSpPr>
          <p:nvPr>
            <p:ph type="sldNum" sz="quarter" idx="5"/>
          </p:nvPr>
        </p:nvSpPr>
        <p:spPr/>
        <p:txBody>
          <a:bodyPr/>
          <a:lstStyle/>
          <a:p>
            <a:fld id="{83393D03-D739-414F-B15C-2D698D18CB01}" type="slidenum">
              <a:rPr lang="en-US" smtClean="0"/>
              <a:t>24</a:t>
            </a:fld>
            <a:endParaRPr lang="en-US"/>
          </a:p>
        </p:txBody>
      </p:sp>
    </p:spTree>
    <p:extLst>
      <p:ext uri="{BB962C8B-B14F-4D97-AF65-F5344CB8AC3E}">
        <p14:creationId xmlns:p14="http://schemas.microsoft.com/office/powerpoint/2010/main" val="24304507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Amy</a:t>
            </a:r>
          </a:p>
        </p:txBody>
      </p:sp>
      <p:sp>
        <p:nvSpPr>
          <p:cNvPr id="4" name="Slide Number Placeholder 3"/>
          <p:cNvSpPr>
            <a:spLocks noGrp="1"/>
          </p:cNvSpPr>
          <p:nvPr>
            <p:ph type="sldNum" sz="quarter" idx="5"/>
          </p:nvPr>
        </p:nvSpPr>
        <p:spPr/>
        <p:txBody>
          <a:bodyPr/>
          <a:lstStyle/>
          <a:p>
            <a:fld id="{83393D03-D739-414F-B15C-2D698D18CB01}" type="slidenum">
              <a:rPr lang="en-US" smtClean="0"/>
              <a:t>25</a:t>
            </a:fld>
            <a:endParaRPr lang="en-US"/>
          </a:p>
        </p:txBody>
      </p:sp>
    </p:spTree>
    <p:extLst>
      <p:ext uri="{BB962C8B-B14F-4D97-AF65-F5344CB8AC3E}">
        <p14:creationId xmlns:p14="http://schemas.microsoft.com/office/powerpoint/2010/main" val="4074824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AE825-21E5-D0C2-5AF7-012B73D94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C39F14-EBD5-6D01-14CA-EE0835A2D5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76968-629E-AE05-D902-0F9D6674737D}"/>
              </a:ext>
            </a:extLst>
          </p:cNvPr>
          <p:cNvSpPr>
            <a:spLocks noGrp="1"/>
          </p:cNvSpPr>
          <p:nvPr>
            <p:ph type="body" idx="1"/>
          </p:nvPr>
        </p:nvSpPr>
        <p:spPr/>
        <p:txBody>
          <a:bodyPr/>
          <a:lstStyle/>
          <a:p>
            <a:r>
              <a:rPr lang="en-US"/>
              <a:t>📖 Literacy is everyone's responsibility. Every content area develops literacy. 🎯 Strong Tier I instruction is the foundation. Every student deserves access to high-quality instruction. 📈 Data informs action. Assessment should drive instructional decisions and intervention. 🤝 Leadership creates the conditions for success. School and district leaders establish the systems that support excellent instruction. 🌎 Every learner deserves access. Effective literacy instruction benefits all students while providing targeted support for those who need additional intervention.</a:t>
            </a:r>
          </a:p>
        </p:txBody>
      </p:sp>
      <p:sp>
        <p:nvSpPr>
          <p:cNvPr id="4" name="Slide Number Placeholder 3">
            <a:extLst>
              <a:ext uri="{FF2B5EF4-FFF2-40B4-BE49-F238E27FC236}">
                <a16:creationId xmlns:a16="http://schemas.microsoft.com/office/drawing/2014/main" id="{2DC75EE5-2A2A-815C-DA8A-1D0DB3FE5787}"/>
              </a:ext>
            </a:extLst>
          </p:cNvPr>
          <p:cNvSpPr>
            <a:spLocks noGrp="1"/>
          </p:cNvSpPr>
          <p:nvPr>
            <p:ph type="sldNum" sz="quarter" idx="5"/>
          </p:nvPr>
        </p:nvSpPr>
        <p:spPr/>
        <p:txBody>
          <a:bodyPr/>
          <a:lstStyle/>
          <a:p>
            <a:fld id="{83393D03-D739-414F-B15C-2D698D18CB01}" type="slidenum">
              <a:rPr lang="en-US" smtClean="0"/>
              <a:t>3</a:t>
            </a:fld>
            <a:endParaRPr lang="en-US"/>
          </a:p>
        </p:txBody>
      </p:sp>
    </p:spTree>
    <p:extLst>
      <p:ext uri="{BB962C8B-B14F-4D97-AF65-F5344CB8AC3E}">
        <p14:creationId xmlns:p14="http://schemas.microsoft.com/office/powerpoint/2010/main" val="1810384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FA4BF-CB2F-BF7E-C45A-B27569B9C7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F9C72A-A5E4-931D-672A-AB0DE6A797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5F4EA7-258D-CC31-96F8-3F842BE521A3}"/>
              </a:ext>
            </a:extLst>
          </p:cNvPr>
          <p:cNvSpPr>
            <a:spLocks noGrp="1"/>
          </p:cNvSpPr>
          <p:nvPr>
            <p:ph type="body" idx="1"/>
          </p:nvPr>
        </p:nvSpPr>
        <p:spPr/>
        <p:txBody>
          <a:bodyPr/>
          <a:lstStyle/>
          <a:p>
            <a:r>
              <a:rPr lang="en-US"/>
              <a:t>Rather than beginning with programs or resources, we started by establishing five priorities that would shape every aspect of our work. As we launched Georgia's adolescent literacy work, these priorities guided every decision we made. </a:t>
            </a:r>
          </a:p>
        </p:txBody>
      </p:sp>
      <p:sp>
        <p:nvSpPr>
          <p:cNvPr id="4" name="Slide Number Placeholder 3">
            <a:extLst>
              <a:ext uri="{FF2B5EF4-FFF2-40B4-BE49-F238E27FC236}">
                <a16:creationId xmlns:a16="http://schemas.microsoft.com/office/drawing/2014/main" id="{B31FAE70-E45C-8777-E27B-64EFBD93B9F8}"/>
              </a:ext>
            </a:extLst>
          </p:cNvPr>
          <p:cNvSpPr>
            <a:spLocks noGrp="1"/>
          </p:cNvSpPr>
          <p:nvPr>
            <p:ph type="sldNum" sz="quarter" idx="5"/>
          </p:nvPr>
        </p:nvSpPr>
        <p:spPr/>
        <p:txBody>
          <a:bodyPr/>
          <a:lstStyle/>
          <a:p>
            <a:fld id="{83393D03-D739-414F-B15C-2D698D18CB01}" type="slidenum">
              <a:rPr lang="en-US" smtClean="0"/>
              <a:t>4</a:t>
            </a:fld>
            <a:endParaRPr lang="en-US"/>
          </a:p>
        </p:txBody>
      </p:sp>
    </p:spTree>
    <p:extLst>
      <p:ext uri="{BB962C8B-B14F-4D97-AF65-F5344CB8AC3E}">
        <p14:creationId xmlns:p14="http://schemas.microsoft.com/office/powerpoint/2010/main" val="133178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81F01-3D58-43BD-B047-16D384931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04AE3C-A07F-6BDC-0BD4-4612277A19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51FFED-2579-AEC5-1D2C-02A40FC3FBB7}"/>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9486B053-643F-69C2-79D4-BD2ABE5318AD}"/>
              </a:ext>
            </a:extLst>
          </p:cNvPr>
          <p:cNvSpPr>
            <a:spLocks noGrp="1"/>
          </p:cNvSpPr>
          <p:nvPr>
            <p:ph type="sldNum" sz="quarter" idx="5"/>
          </p:nvPr>
        </p:nvSpPr>
        <p:spPr/>
        <p:txBody>
          <a:bodyPr/>
          <a:lstStyle/>
          <a:p>
            <a:fld id="{83393D03-D739-414F-B15C-2D698D18CB01}" type="slidenum">
              <a:rPr lang="en-US" smtClean="0"/>
              <a:t>5</a:t>
            </a:fld>
            <a:endParaRPr lang="en-US"/>
          </a:p>
        </p:txBody>
      </p:sp>
    </p:spTree>
    <p:extLst>
      <p:ext uri="{BB962C8B-B14F-4D97-AF65-F5344CB8AC3E}">
        <p14:creationId xmlns:p14="http://schemas.microsoft.com/office/powerpoint/2010/main" val="1473452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April</a:t>
            </a:r>
          </a:p>
          <a:p>
            <a:endParaRPr lang="en-US" b="1"/>
          </a:p>
          <a:p>
            <a:r>
              <a:rPr lang="en-US" b="1"/>
              <a:t>We know that effective implementation doesn’t happen overnight—moving through the phases typically takes 2–4 years, and often 3–5 in real-world settings.</a:t>
            </a:r>
            <a:br>
              <a:rPr lang="en-US"/>
            </a:br>
            <a:r>
              <a:rPr lang="en-US" i="1"/>
              <a:t>(Adapted from the National Implementation Research Network, NIRN AI Hub)</a:t>
            </a:r>
            <a:endParaRPr lang="en-US"/>
          </a:p>
        </p:txBody>
      </p:sp>
      <p:sp>
        <p:nvSpPr>
          <p:cNvPr id="4" name="Slide Number Placeholder 3"/>
          <p:cNvSpPr>
            <a:spLocks noGrp="1"/>
          </p:cNvSpPr>
          <p:nvPr>
            <p:ph type="sldNum" sz="quarter" idx="5"/>
          </p:nvPr>
        </p:nvSpPr>
        <p:spPr/>
        <p:txBody>
          <a:bodyPr/>
          <a:lstStyle/>
          <a:p>
            <a:fld id="{CFF40E6F-8973-4561-8422-6416C90FF6B2}" type="slidenum">
              <a:rPr lang="en-US" smtClean="0"/>
              <a:t>6</a:t>
            </a:fld>
            <a:endParaRPr lang="en-US"/>
          </a:p>
        </p:txBody>
      </p:sp>
    </p:spTree>
    <p:extLst>
      <p:ext uri="{BB962C8B-B14F-4D97-AF65-F5344CB8AC3E}">
        <p14:creationId xmlns:p14="http://schemas.microsoft.com/office/powerpoint/2010/main" val="2993596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1FD2C-0B6A-EA31-16CD-7B7C733DE5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3EF8F-D343-4E28-A374-D4D4EECC9A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5916E5-0BDC-813E-D240-19128E81AFEA}"/>
              </a:ext>
            </a:extLst>
          </p:cNvPr>
          <p:cNvSpPr>
            <a:spLocks noGrp="1"/>
          </p:cNvSpPr>
          <p:nvPr>
            <p:ph type="body" idx="1"/>
          </p:nvPr>
        </p:nvSpPr>
        <p:spPr/>
        <p:txBody>
          <a:bodyPr/>
          <a:lstStyle/>
          <a:p>
            <a:r>
              <a:rPr lang="en-US"/>
              <a:t>Green = internal collaborators</a:t>
            </a:r>
          </a:p>
          <a:p>
            <a:r>
              <a:rPr lang="en-US"/>
              <a:t>Blue = external collaborators</a:t>
            </a:r>
          </a:p>
        </p:txBody>
      </p:sp>
      <p:sp>
        <p:nvSpPr>
          <p:cNvPr id="4" name="Slide Number Placeholder 3">
            <a:extLst>
              <a:ext uri="{FF2B5EF4-FFF2-40B4-BE49-F238E27FC236}">
                <a16:creationId xmlns:a16="http://schemas.microsoft.com/office/drawing/2014/main" id="{6169FEC8-2CD4-7B0A-5771-C36BA3B9A75F}"/>
              </a:ext>
            </a:extLst>
          </p:cNvPr>
          <p:cNvSpPr>
            <a:spLocks noGrp="1"/>
          </p:cNvSpPr>
          <p:nvPr>
            <p:ph type="sldNum" sz="quarter" idx="5"/>
          </p:nvPr>
        </p:nvSpPr>
        <p:spPr/>
        <p:txBody>
          <a:bodyPr/>
          <a:lstStyle/>
          <a:p>
            <a:fld id="{83393D03-D739-414F-B15C-2D698D18CB01}" type="slidenum">
              <a:rPr lang="en-US" smtClean="0"/>
              <a:t>7</a:t>
            </a:fld>
            <a:endParaRPr lang="en-US"/>
          </a:p>
        </p:txBody>
      </p:sp>
    </p:spTree>
    <p:extLst>
      <p:ext uri="{BB962C8B-B14F-4D97-AF65-F5344CB8AC3E}">
        <p14:creationId xmlns:p14="http://schemas.microsoft.com/office/powerpoint/2010/main" val="1533636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B9420-5CDC-109E-AB9D-FAEA8AF056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6A7B62-71AE-C9C6-3825-6C72AC447A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800FF9-D6F6-6CE2-A357-6AC0E6E8A483}"/>
              </a:ext>
            </a:extLst>
          </p:cNvPr>
          <p:cNvSpPr>
            <a:spLocks noGrp="1"/>
          </p:cNvSpPr>
          <p:nvPr>
            <p:ph type="body" idx="1"/>
          </p:nvPr>
        </p:nvSpPr>
        <p:spPr/>
        <p:txBody>
          <a:bodyPr/>
          <a:lstStyle/>
          <a:p>
            <a:pPr>
              <a:lnSpc>
                <a:spcPct val="90000"/>
              </a:lnSpc>
              <a:spcBef>
                <a:spcPts val="1000"/>
              </a:spcBef>
            </a:pPr>
            <a:r>
              <a:rPr lang="en-US" sz="1200" b="1" kern="1200">
                <a:solidFill>
                  <a:schemeClr val="bg1"/>
                </a:solidFill>
                <a:latin typeface="Arial" panose="020B0604020202020204" pitchFamily="34" charset="0"/>
                <a:ea typeface="+mn-ea"/>
                <a:cs typeface="Arial" panose="020B0604020202020204" pitchFamily="34" charset="0"/>
              </a:rPr>
              <a:t>WHAT IT IS</a:t>
            </a:r>
          </a:p>
          <a:p>
            <a:pPr>
              <a:lnSpc>
                <a:spcPct val="90000"/>
              </a:lnSpc>
              <a:spcBef>
                <a:spcPts val="1000"/>
              </a:spcBef>
            </a:pPr>
            <a:r>
              <a:rPr lang="en-US" sz="1200" kern="1200">
                <a:solidFill>
                  <a:schemeClr val="bg1"/>
                </a:solidFill>
                <a:latin typeface="Arial" panose="020B0604020202020204" pitchFamily="34" charset="0"/>
                <a:ea typeface="+mn-ea"/>
                <a:cs typeface="Arial" panose="020B0604020202020204" pitchFamily="34" charset="0"/>
              </a:rPr>
              <a:t>A leadership playbook for building coherent adolescent literacy systems.</a:t>
            </a:r>
          </a:p>
          <a:p>
            <a:pPr>
              <a:lnSpc>
                <a:spcPct val="90000"/>
              </a:lnSpc>
              <a:spcBef>
                <a:spcPts val="1000"/>
              </a:spcBef>
            </a:pPr>
            <a:endParaRPr lang="en-US" sz="1200" b="1" kern="1200">
              <a:solidFill>
                <a:schemeClr val="bg1"/>
              </a:solidFill>
              <a:latin typeface="Arial" panose="020B0604020202020204" pitchFamily="34" charset="0"/>
              <a:ea typeface="+mn-ea"/>
              <a:cs typeface="Arial" panose="020B0604020202020204" pitchFamily="34" charset="0"/>
            </a:endParaRPr>
          </a:p>
          <a:p>
            <a:pPr>
              <a:lnSpc>
                <a:spcPct val="90000"/>
              </a:lnSpc>
              <a:spcBef>
                <a:spcPts val="1000"/>
              </a:spcBef>
            </a:pPr>
            <a:r>
              <a:rPr lang="en-US" sz="1200" b="1" kern="1200">
                <a:solidFill>
                  <a:schemeClr val="bg1"/>
                </a:solidFill>
                <a:latin typeface="Arial" panose="020B0604020202020204" pitchFamily="34" charset="0"/>
                <a:ea typeface="+mn-ea"/>
                <a:cs typeface="Arial" panose="020B0604020202020204" pitchFamily="34" charset="0"/>
              </a:rPr>
              <a:t>WHO IT SERVES</a:t>
            </a:r>
          </a:p>
          <a:p>
            <a:pPr>
              <a:lnSpc>
                <a:spcPct val="90000"/>
              </a:lnSpc>
              <a:spcBef>
                <a:spcPts val="1000"/>
              </a:spcBef>
            </a:pPr>
            <a:r>
              <a:rPr lang="en-US" sz="1200" kern="1200">
                <a:solidFill>
                  <a:schemeClr val="bg1"/>
                </a:solidFill>
                <a:latin typeface="Arial" panose="020B0604020202020204" pitchFamily="34" charset="0"/>
                <a:ea typeface="+mn-ea"/>
                <a:cs typeface="Arial" panose="020B0604020202020204" pitchFamily="34" charset="0"/>
              </a:rPr>
              <a:t>District leaders • School leaders</a:t>
            </a:r>
          </a:p>
          <a:p>
            <a:pPr>
              <a:lnSpc>
                <a:spcPct val="90000"/>
              </a:lnSpc>
              <a:spcBef>
                <a:spcPts val="1000"/>
              </a:spcBef>
            </a:pPr>
            <a:endParaRPr lang="en-US" sz="1200" b="1" kern="1200">
              <a:solidFill>
                <a:schemeClr val="bg1"/>
              </a:solidFill>
              <a:latin typeface="Arial" panose="020B0604020202020204" pitchFamily="34" charset="0"/>
              <a:ea typeface="+mn-ea"/>
              <a:cs typeface="Arial" panose="020B0604020202020204" pitchFamily="34" charset="0"/>
            </a:endParaRPr>
          </a:p>
          <a:p>
            <a:pPr>
              <a:lnSpc>
                <a:spcPct val="90000"/>
              </a:lnSpc>
              <a:spcBef>
                <a:spcPts val="1000"/>
              </a:spcBef>
            </a:pPr>
            <a:r>
              <a:rPr lang="en-US" sz="1200" b="1" kern="1200">
                <a:solidFill>
                  <a:schemeClr val="bg1"/>
                </a:solidFill>
                <a:latin typeface="Arial" panose="020B0604020202020204" pitchFamily="34" charset="0"/>
                <a:ea typeface="+mn-ea"/>
                <a:cs typeface="Arial" panose="020B0604020202020204" pitchFamily="34" charset="0"/>
              </a:rPr>
              <a:t>HOW IT BUILDS CAPACITY</a:t>
            </a:r>
          </a:p>
          <a:p>
            <a:pPr>
              <a:lnSpc>
                <a:spcPct val="90000"/>
              </a:lnSpc>
              <a:spcBef>
                <a:spcPts val="1000"/>
              </a:spcBef>
            </a:pPr>
            <a:r>
              <a:rPr lang="en-US" sz="1200" kern="1200">
                <a:solidFill>
                  <a:schemeClr val="bg1"/>
                </a:solidFill>
                <a:latin typeface="Arial" panose="020B0604020202020204" pitchFamily="34" charset="0"/>
                <a:ea typeface="+mn-ea"/>
                <a:cs typeface="Arial" panose="020B0604020202020204" pitchFamily="34" charset="0"/>
              </a:rPr>
              <a:t>• Shared vision</a:t>
            </a:r>
            <a:br>
              <a:rPr lang="en-US" sz="1200" kern="1200">
                <a:solidFill>
                  <a:schemeClr val="bg1"/>
                </a:solidFill>
                <a:latin typeface="Arial" panose="020B0604020202020204" pitchFamily="34" charset="0"/>
                <a:ea typeface="+mn-ea"/>
                <a:cs typeface="Arial" panose="020B0604020202020204" pitchFamily="34" charset="0"/>
              </a:rPr>
            </a:br>
            <a:r>
              <a:rPr lang="en-US" sz="1200" kern="1200">
                <a:solidFill>
                  <a:schemeClr val="bg1"/>
                </a:solidFill>
                <a:latin typeface="Arial" panose="020B0604020202020204" pitchFamily="34" charset="0"/>
                <a:ea typeface="+mn-ea"/>
                <a:cs typeface="Arial" panose="020B0604020202020204" pitchFamily="34" charset="0"/>
              </a:rPr>
              <a:t>• Practical leadership tools</a:t>
            </a:r>
            <a:br>
              <a:rPr lang="en-US" sz="1200" kern="1200">
                <a:solidFill>
                  <a:schemeClr val="bg1"/>
                </a:solidFill>
                <a:latin typeface="Arial" panose="020B0604020202020204" pitchFamily="34" charset="0"/>
                <a:ea typeface="+mn-ea"/>
                <a:cs typeface="Arial" panose="020B0604020202020204" pitchFamily="34" charset="0"/>
              </a:rPr>
            </a:br>
            <a:r>
              <a:rPr lang="en-US" sz="1200" kern="1200">
                <a:solidFill>
                  <a:schemeClr val="bg1"/>
                </a:solidFill>
                <a:latin typeface="Arial" panose="020B0604020202020204" pitchFamily="34" charset="0"/>
                <a:ea typeface="+mn-ea"/>
                <a:cs typeface="Arial" panose="020B0604020202020204" pitchFamily="34" charset="0"/>
              </a:rPr>
              <a:t>• Evidence-based implementation</a:t>
            </a:r>
          </a:p>
        </p:txBody>
      </p:sp>
      <p:sp>
        <p:nvSpPr>
          <p:cNvPr id="4" name="Slide Number Placeholder 3">
            <a:extLst>
              <a:ext uri="{FF2B5EF4-FFF2-40B4-BE49-F238E27FC236}">
                <a16:creationId xmlns:a16="http://schemas.microsoft.com/office/drawing/2014/main" id="{31D7C402-600B-57A8-7839-CE52E132A869}"/>
              </a:ext>
            </a:extLst>
          </p:cNvPr>
          <p:cNvSpPr>
            <a:spLocks noGrp="1"/>
          </p:cNvSpPr>
          <p:nvPr>
            <p:ph type="sldNum" sz="quarter" idx="5"/>
          </p:nvPr>
        </p:nvSpPr>
        <p:spPr/>
        <p:txBody>
          <a:bodyPr/>
          <a:lstStyle/>
          <a:p>
            <a:fld id="{83393D03-D739-414F-B15C-2D698D18CB01}" type="slidenum">
              <a:rPr lang="en-US" smtClean="0"/>
              <a:t>8</a:t>
            </a:fld>
            <a:endParaRPr lang="en-US"/>
          </a:p>
        </p:txBody>
      </p:sp>
    </p:spTree>
    <p:extLst>
      <p:ext uri="{BB962C8B-B14F-4D97-AF65-F5344CB8AC3E}">
        <p14:creationId xmlns:p14="http://schemas.microsoft.com/office/powerpoint/2010/main" val="2771676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9DA8F-10BB-CEF5-F9D2-6FBF1EE02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75C002-4CFB-9C80-8434-5662F34884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E92EBF-FFC6-DFFD-1D46-31DA5814C0F0}"/>
              </a:ext>
            </a:extLst>
          </p:cNvPr>
          <p:cNvSpPr>
            <a:spLocks noGrp="1"/>
          </p:cNvSpPr>
          <p:nvPr>
            <p:ph type="body" idx="1"/>
          </p:nvPr>
        </p:nvSpPr>
        <p:spPr/>
        <p:txBody>
          <a:bodyPr/>
          <a:lstStyle/>
          <a:p>
            <a:r>
              <a:rPr lang="en-US"/>
              <a:t>Rather than walk through 90+ pages, we want to highlight four design features we intentionally built for leaders.</a:t>
            </a:r>
          </a:p>
        </p:txBody>
      </p:sp>
      <p:sp>
        <p:nvSpPr>
          <p:cNvPr id="4" name="Slide Number Placeholder 3">
            <a:extLst>
              <a:ext uri="{FF2B5EF4-FFF2-40B4-BE49-F238E27FC236}">
                <a16:creationId xmlns:a16="http://schemas.microsoft.com/office/drawing/2014/main" id="{0FC1A04D-118D-F962-3F7A-178554965F92}"/>
              </a:ext>
            </a:extLst>
          </p:cNvPr>
          <p:cNvSpPr>
            <a:spLocks noGrp="1"/>
          </p:cNvSpPr>
          <p:nvPr>
            <p:ph type="sldNum" sz="quarter" idx="5"/>
          </p:nvPr>
        </p:nvSpPr>
        <p:spPr/>
        <p:txBody>
          <a:bodyPr/>
          <a:lstStyle/>
          <a:p>
            <a:fld id="{83393D03-D739-414F-B15C-2D698D18CB01}" type="slidenum">
              <a:rPr lang="en-US" smtClean="0"/>
              <a:t>9</a:t>
            </a:fld>
            <a:endParaRPr lang="en-US"/>
          </a:p>
        </p:txBody>
      </p:sp>
    </p:spTree>
    <p:extLst>
      <p:ext uri="{BB962C8B-B14F-4D97-AF65-F5344CB8AC3E}">
        <p14:creationId xmlns:p14="http://schemas.microsoft.com/office/powerpoint/2010/main" val="42022841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lain">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D33D8D-2AE0-1242-AE06-6B40B1F6442E}"/>
              </a:ext>
            </a:extLst>
          </p:cNvPr>
          <p:cNvPicPr>
            <a:picLocks noChangeAspect="1"/>
          </p:cNvPicPr>
          <p:nvPr userDrawn="1"/>
        </p:nvPicPr>
        <p:blipFill rotWithShape="1">
          <a:blip r:embed="rId2"/>
          <a:srcRect r="4456"/>
          <a:stretch/>
        </p:blipFill>
        <p:spPr>
          <a:xfrm>
            <a:off x="1" y="0"/>
            <a:ext cx="667638" cy="6858000"/>
          </a:xfrm>
          <a:prstGeom prst="rect">
            <a:avLst/>
          </a:prstGeom>
        </p:spPr>
      </p:pic>
      <p:sp>
        <p:nvSpPr>
          <p:cNvPr id="2" name="Title 1">
            <a:extLst>
              <a:ext uri="{FF2B5EF4-FFF2-40B4-BE49-F238E27FC236}">
                <a16:creationId xmlns:a16="http://schemas.microsoft.com/office/drawing/2014/main" id="{FB179657-2069-F447-8141-E4DFD444FEEE}"/>
              </a:ext>
            </a:extLst>
          </p:cNvPr>
          <p:cNvSpPr>
            <a:spLocks noGrp="1"/>
          </p:cNvSpPr>
          <p:nvPr>
            <p:ph type="ctrTitle"/>
          </p:nvPr>
        </p:nvSpPr>
        <p:spPr>
          <a:xfrm>
            <a:off x="1285103" y="308919"/>
            <a:ext cx="10109771" cy="3139259"/>
          </a:xfrm>
        </p:spPr>
        <p:txBody>
          <a:bodyPr anchor="b" anchorCtr="0"/>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A39591D-FD30-DA4A-9960-35B7116A8B55}"/>
              </a:ext>
            </a:extLst>
          </p:cNvPr>
          <p:cNvSpPr>
            <a:spLocks noGrp="1"/>
          </p:cNvSpPr>
          <p:nvPr>
            <p:ph type="subTitle" idx="1" hasCustomPrompt="1"/>
          </p:nvPr>
        </p:nvSpPr>
        <p:spPr>
          <a:xfrm>
            <a:off x="1285103" y="3602037"/>
            <a:ext cx="10109771" cy="1826077"/>
          </a:xfrm>
        </p:spPr>
        <p:txBody>
          <a:bodyPr>
            <a:normAutofit/>
          </a:bodyPr>
          <a:lstStyle>
            <a:lvl1pPr marL="0" indent="0" algn="ctr">
              <a:buNone/>
              <a:defRPr sz="3200" b="1">
                <a:solidFill>
                  <a:schemeClr val="bg2">
                    <a:lumMod val="50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br>
              <a:rPr lang="en-US"/>
            </a:br>
            <a:r>
              <a:rPr lang="en-US"/>
              <a:t>Include current date here</a:t>
            </a:r>
          </a:p>
        </p:txBody>
      </p:sp>
      <p:grpSp>
        <p:nvGrpSpPr>
          <p:cNvPr id="7" name="Group 6">
            <a:extLst>
              <a:ext uri="{FF2B5EF4-FFF2-40B4-BE49-F238E27FC236}">
                <a16:creationId xmlns:a16="http://schemas.microsoft.com/office/drawing/2014/main" id="{918CBC52-6530-314A-A122-86F461DE64DC}"/>
              </a:ext>
            </a:extLst>
          </p:cNvPr>
          <p:cNvGrpSpPr/>
          <p:nvPr userDrawn="1"/>
        </p:nvGrpSpPr>
        <p:grpSpPr>
          <a:xfrm>
            <a:off x="667639" y="6313581"/>
            <a:ext cx="8518401" cy="45719"/>
            <a:chOff x="667640" y="6313581"/>
            <a:chExt cx="7276742" cy="45719"/>
          </a:xfrm>
        </p:grpSpPr>
        <p:sp>
          <p:nvSpPr>
            <p:cNvPr id="26" name="Rectangle 25">
              <a:extLst>
                <a:ext uri="{FF2B5EF4-FFF2-40B4-BE49-F238E27FC236}">
                  <a16:creationId xmlns:a16="http://schemas.microsoft.com/office/drawing/2014/main" id="{5ABA626F-0360-B049-B513-BD8E2BBBBEBB}"/>
                </a:ext>
              </a:extLst>
            </p:cNvPr>
            <p:cNvSpPr/>
            <p:nvPr userDrawn="1"/>
          </p:nvSpPr>
          <p:spPr>
            <a:xfrm flipV="1">
              <a:off x="667640" y="6313581"/>
              <a:ext cx="332648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E49F8A3-6F6B-6D46-B9A4-E1C19702D98A}"/>
                </a:ext>
              </a:extLst>
            </p:cNvPr>
            <p:cNvSpPr/>
            <p:nvPr userDrawn="1"/>
          </p:nvSpPr>
          <p:spPr>
            <a:xfrm flipV="1">
              <a:off x="3994121" y="6313582"/>
              <a:ext cx="1899840"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40F61DC3-9D1B-714F-B210-BCA30A4217AB}"/>
                </a:ext>
              </a:extLst>
            </p:cNvPr>
            <p:cNvSpPr/>
            <p:nvPr userDrawn="1"/>
          </p:nvSpPr>
          <p:spPr>
            <a:xfrm flipV="1">
              <a:off x="5893961" y="6313582"/>
              <a:ext cx="1211336"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E58E05-B6C9-3A4C-82A6-5FA3E744B351}"/>
                </a:ext>
              </a:extLst>
            </p:cNvPr>
            <p:cNvSpPr/>
            <p:nvPr userDrawn="1"/>
          </p:nvSpPr>
          <p:spPr>
            <a:xfrm flipV="1">
              <a:off x="7105297" y="6313583"/>
              <a:ext cx="839085"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72D61F54-3B12-194D-873E-CCB90FFCC80C}"/>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AB76A559-EDFE-2C40-8470-D8C650891B78}"/>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bg1"/>
                </a:solidFill>
                <a:latin typeface="Arial" panose="020B0604020202020204" pitchFamily="34" charset="0"/>
                <a:cs typeface="Arial" panose="020B0604020202020204" pitchFamily="34" charset="0"/>
              </a:rPr>
              <a:pPr algn="ctr"/>
              <a:t>‹#›</a:t>
            </a:fld>
            <a:endParaRPr lang="en-US" sz="1300" b="1">
              <a:solidFill>
                <a:schemeClr val="bg1"/>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D7372149-325C-9345-88B6-7B5DFBFFDBFB}"/>
              </a:ext>
            </a:extLst>
          </p:cNvPr>
          <p:cNvPicPr>
            <a:picLocks noChangeAspect="1"/>
          </p:cNvPicPr>
          <p:nvPr userDrawn="1"/>
        </p:nvPicPr>
        <p:blipFill>
          <a:blip r:embed="rId3"/>
          <a:stretch>
            <a:fillRect/>
          </a:stretch>
        </p:blipFill>
        <p:spPr>
          <a:xfrm>
            <a:off x="10083970" y="5961295"/>
            <a:ext cx="1310904" cy="718360"/>
          </a:xfrm>
          <a:prstGeom prst="rect">
            <a:avLst/>
          </a:prstGeom>
        </p:spPr>
      </p:pic>
    </p:spTree>
    <p:extLst>
      <p:ext uri="{BB962C8B-B14F-4D97-AF65-F5344CB8AC3E}">
        <p14:creationId xmlns:p14="http://schemas.microsoft.com/office/powerpoint/2010/main" val="3883011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 Middle #1">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499443D-2D5E-2442-88F8-55635781510F}"/>
              </a:ext>
            </a:extLst>
          </p:cNvPr>
          <p:cNvGrpSpPr/>
          <p:nvPr userDrawn="1"/>
        </p:nvGrpSpPr>
        <p:grpSpPr>
          <a:xfrm>
            <a:off x="1" y="6313580"/>
            <a:ext cx="9186039" cy="45719"/>
            <a:chOff x="1" y="6313580"/>
            <a:chExt cx="9186039" cy="45719"/>
          </a:xfrm>
        </p:grpSpPr>
        <p:sp>
          <p:nvSpPr>
            <p:cNvPr id="26" name="Rectangle 25">
              <a:extLst>
                <a:ext uri="{FF2B5EF4-FFF2-40B4-BE49-F238E27FC236}">
                  <a16:creationId xmlns:a16="http://schemas.microsoft.com/office/drawing/2014/main" id="{320B8F4B-A8C1-E34E-BE9C-E19725BF69FD}"/>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0F98552-52F4-9047-AF2B-B564254B6122}"/>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2832512-5415-9F4A-B3DE-A1835FD042C1}"/>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6512A3A-AA39-464C-BDFF-3917ADF83DE3}"/>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02746B0C-6E9A-E349-9824-476F78973D02}"/>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A4CE7F4F-2521-264B-94DA-13FD797D5CD4}"/>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D1B8F853-AAA8-934F-A2D7-7F2745DB8659}"/>
              </a:ext>
            </a:extLst>
          </p:cNvPr>
          <p:cNvPicPr>
            <a:picLocks noChangeAspect="1"/>
          </p:cNvPicPr>
          <p:nvPr userDrawn="1"/>
        </p:nvPicPr>
        <p:blipFill>
          <a:blip r:embed="rId2"/>
          <a:stretch>
            <a:fillRect/>
          </a:stretch>
        </p:blipFill>
        <p:spPr>
          <a:xfrm>
            <a:off x="10083970" y="5961295"/>
            <a:ext cx="1310904" cy="718360"/>
          </a:xfrm>
          <a:prstGeom prst="rect">
            <a:avLst/>
          </a:prstGeom>
        </p:spPr>
      </p:pic>
      <p:sp>
        <p:nvSpPr>
          <p:cNvPr id="14" name="Title 1">
            <a:extLst>
              <a:ext uri="{FF2B5EF4-FFF2-40B4-BE49-F238E27FC236}">
                <a16:creationId xmlns:a16="http://schemas.microsoft.com/office/drawing/2014/main" id="{9B3A2279-D152-8B4B-BC54-45EC55B9CC11}"/>
              </a:ext>
            </a:extLst>
          </p:cNvPr>
          <p:cNvSpPr>
            <a:spLocks noGrp="1"/>
          </p:cNvSpPr>
          <p:nvPr>
            <p:ph type="title"/>
          </p:nvPr>
        </p:nvSpPr>
        <p:spPr>
          <a:xfrm>
            <a:off x="2942493" y="370703"/>
            <a:ext cx="8487507" cy="2294037"/>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Text Placeholder 9">
            <a:extLst>
              <a:ext uri="{FF2B5EF4-FFF2-40B4-BE49-F238E27FC236}">
                <a16:creationId xmlns:a16="http://schemas.microsoft.com/office/drawing/2014/main" id="{B0021164-9EA7-1847-8908-C5880460C7D7}"/>
              </a:ext>
            </a:extLst>
          </p:cNvPr>
          <p:cNvSpPr>
            <a:spLocks noGrp="1"/>
          </p:cNvSpPr>
          <p:nvPr>
            <p:ph type="body" sz="quarter" idx="13" hasCustomPrompt="1"/>
          </p:nvPr>
        </p:nvSpPr>
        <p:spPr>
          <a:xfrm>
            <a:off x="2942493" y="2841945"/>
            <a:ext cx="8487507" cy="2137827"/>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pic>
        <p:nvPicPr>
          <p:cNvPr id="3" name="Picture 2" descr="A picture containing text&#10;&#10;Description automatically generated">
            <a:extLst>
              <a:ext uri="{FF2B5EF4-FFF2-40B4-BE49-F238E27FC236}">
                <a16:creationId xmlns:a16="http://schemas.microsoft.com/office/drawing/2014/main" id="{FD36227E-182E-2670-12E4-8E8898F9ED3A}"/>
              </a:ext>
            </a:extLst>
          </p:cNvPr>
          <p:cNvPicPr>
            <a:picLocks noChangeAspect="1"/>
          </p:cNvPicPr>
          <p:nvPr userDrawn="1"/>
        </p:nvPicPr>
        <p:blipFill>
          <a:blip r:embed="rId3"/>
          <a:stretch>
            <a:fillRect/>
          </a:stretch>
        </p:blipFill>
        <p:spPr>
          <a:xfrm>
            <a:off x="218363" y="980435"/>
            <a:ext cx="2895578" cy="5506862"/>
          </a:xfrm>
          <a:prstGeom prst="rect">
            <a:avLst/>
          </a:prstGeom>
        </p:spPr>
      </p:pic>
    </p:spTree>
    <p:extLst>
      <p:ext uri="{BB962C8B-B14F-4D97-AF65-F5344CB8AC3E}">
        <p14:creationId xmlns:p14="http://schemas.microsoft.com/office/powerpoint/2010/main" val="1602814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 Middle #2">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499443D-2D5E-2442-88F8-55635781510F}"/>
              </a:ext>
            </a:extLst>
          </p:cNvPr>
          <p:cNvGrpSpPr/>
          <p:nvPr userDrawn="1"/>
        </p:nvGrpSpPr>
        <p:grpSpPr>
          <a:xfrm>
            <a:off x="1" y="6313580"/>
            <a:ext cx="9186039" cy="45719"/>
            <a:chOff x="1" y="6313580"/>
            <a:chExt cx="9186039" cy="45719"/>
          </a:xfrm>
        </p:grpSpPr>
        <p:sp>
          <p:nvSpPr>
            <p:cNvPr id="26" name="Rectangle 25">
              <a:extLst>
                <a:ext uri="{FF2B5EF4-FFF2-40B4-BE49-F238E27FC236}">
                  <a16:creationId xmlns:a16="http://schemas.microsoft.com/office/drawing/2014/main" id="{320B8F4B-A8C1-E34E-BE9C-E19725BF69FD}"/>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0F98552-52F4-9047-AF2B-B564254B6122}"/>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2832512-5415-9F4A-B3DE-A1835FD042C1}"/>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6512A3A-AA39-464C-BDFF-3917ADF83DE3}"/>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02746B0C-6E9A-E349-9824-476F78973D02}"/>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A4CE7F4F-2521-264B-94DA-13FD797D5CD4}"/>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D1B8F853-AAA8-934F-A2D7-7F2745DB8659}"/>
              </a:ext>
            </a:extLst>
          </p:cNvPr>
          <p:cNvPicPr>
            <a:picLocks noChangeAspect="1"/>
          </p:cNvPicPr>
          <p:nvPr userDrawn="1"/>
        </p:nvPicPr>
        <p:blipFill>
          <a:blip r:embed="rId2"/>
          <a:stretch>
            <a:fillRect/>
          </a:stretch>
        </p:blipFill>
        <p:spPr>
          <a:xfrm>
            <a:off x="10083970" y="5961295"/>
            <a:ext cx="1310904" cy="718360"/>
          </a:xfrm>
          <a:prstGeom prst="rect">
            <a:avLst/>
          </a:prstGeom>
        </p:spPr>
      </p:pic>
      <p:sp>
        <p:nvSpPr>
          <p:cNvPr id="14" name="Title 1">
            <a:extLst>
              <a:ext uri="{FF2B5EF4-FFF2-40B4-BE49-F238E27FC236}">
                <a16:creationId xmlns:a16="http://schemas.microsoft.com/office/drawing/2014/main" id="{9B3A2279-D152-8B4B-BC54-45EC55B9CC11}"/>
              </a:ext>
            </a:extLst>
          </p:cNvPr>
          <p:cNvSpPr>
            <a:spLocks noGrp="1"/>
          </p:cNvSpPr>
          <p:nvPr>
            <p:ph type="title"/>
          </p:nvPr>
        </p:nvSpPr>
        <p:spPr>
          <a:xfrm>
            <a:off x="2942493" y="370703"/>
            <a:ext cx="8487507" cy="2294037"/>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Text Placeholder 9">
            <a:extLst>
              <a:ext uri="{FF2B5EF4-FFF2-40B4-BE49-F238E27FC236}">
                <a16:creationId xmlns:a16="http://schemas.microsoft.com/office/drawing/2014/main" id="{B0021164-9EA7-1847-8908-C5880460C7D7}"/>
              </a:ext>
            </a:extLst>
          </p:cNvPr>
          <p:cNvSpPr>
            <a:spLocks noGrp="1"/>
          </p:cNvSpPr>
          <p:nvPr>
            <p:ph type="body" sz="quarter" idx="13" hasCustomPrompt="1"/>
          </p:nvPr>
        </p:nvSpPr>
        <p:spPr>
          <a:xfrm>
            <a:off x="2942493" y="2841945"/>
            <a:ext cx="8487507" cy="2137827"/>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pic>
        <p:nvPicPr>
          <p:cNvPr id="4" name="Picture 3" descr="A picture containing text&#10;&#10;Description automatically generated">
            <a:extLst>
              <a:ext uri="{FF2B5EF4-FFF2-40B4-BE49-F238E27FC236}">
                <a16:creationId xmlns:a16="http://schemas.microsoft.com/office/drawing/2014/main" id="{D2F50904-0D63-38A5-9E5F-3EFB24087B3D}"/>
              </a:ext>
            </a:extLst>
          </p:cNvPr>
          <p:cNvPicPr>
            <a:picLocks noChangeAspect="1"/>
          </p:cNvPicPr>
          <p:nvPr userDrawn="1"/>
        </p:nvPicPr>
        <p:blipFill>
          <a:blip r:embed="rId3"/>
          <a:stretch>
            <a:fillRect/>
          </a:stretch>
        </p:blipFill>
        <p:spPr>
          <a:xfrm>
            <a:off x="309007" y="907530"/>
            <a:ext cx="2179653" cy="5532966"/>
          </a:xfrm>
          <a:prstGeom prst="rect">
            <a:avLst/>
          </a:prstGeom>
        </p:spPr>
      </p:pic>
    </p:spTree>
    <p:extLst>
      <p:ext uri="{BB962C8B-B14F-4D97-AF65-F5344CB8AC3E}">
        <p14:creationId xmlns:p14="http://schemas.microsoft.com/office/powerpoint/2010/main" val="3696921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 High #1">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499443D-2D5E-2442-88F8-55635781510F}"/>
              </a:ext>
            </a:extLst>
          </p:cNvPr>
          <p:cNvGrpSpPr/>
          <p:nvPr userDrawn="1"/>
        </p:nvGrpSpPr>
        <p:grpSpPr>
          <a:xfrm>
            <a:off x="1" y="6313580"/>
            <a:ext cx="9186039" cy="45719"/>
            <a:chOff x="1" y="6313580"/>
            <a:chExt cx="9186039" cy="45719"/>
          </a:xfrm>
        </p:grpSpPr>
        <p:sp>
          <p:nvSpPr>
            <p:cNvPr id="26" name="Rectangle 25">
              <a:extLst>
                <a:ext uri="{FF2B5EF4-FFF2-40B4-BE49-F238E27FC236}">
                  <a16:creationId xmlns:a16="http://schemas.microsoft.com/office/drawing/2014/main" id="{320B8F4B-A8C1-E34E-BE9C-E19725BF69FD}"/>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0F98552-52F4-9047-AF2B-B564254B6122}"/>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2832512-5415-9F4A-B3DE-A1835FD042C1}"/>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6512A3A-AA39-464C-BDFF-3917ADF83DE3}"/>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02746B0C-6E9A-E349-9824-476F78973D02}"/>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A4CE7F4F-2521-264B-94DA-13FD797D5CD4}"/>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D1B8F853-AAA8-934F-A2D7-7F2745DB8659}"/>
              </a:ext>
            </a:extLst>
          </p:cNvPr>
          <p:cNvPicPr>
            <a:picLocks noChangeAspect="1"/>
          </p:cNvPicPr>
          <p:nvPr userDrawn="1"/>
        </p:nvPicPr>
        <p:blipFill>
          <a:blip r:embed="rId2"/>
          <a:stretch>
            <a:fillRect/>
          </a:stretch>
        </p:blipFill>
        <p:spPr>
          <a:xfrm>
            <a:off x="10083970" y="5961295"/>
            <a:ext cx="1310904" cy="718360"/>
          </a:xfrm>
          <a:prstGeom prst="rect">
            <a:avLst/>
          </a:prstGeom>
        </p:spPr>
      </p:pic>
      <p:sp>
        <p:nvSpPr>
          <p:cNvPr id="14" name="Title 1">
            <a:extLst>
              <a:ext uri="{FF2B5EF4-FFF2-40B4-BE49-F238E27FC236}">
                <a16:creationId xmlns:a16="http://schemas.microsoft.com/office/drawing/2014/main" id="{9B3A2279-D152-8B4B-BC54-45EC55B9CC11}"/>
              </a:ext>
            </a:extLst>
          </p:cNvPr>
          <p:cNvSpPr>
            <a:spLocks noGrp="1"/>
          </p:cNvSpPr>
          <p:nvPr>
            <p:ph type="title"/>
          </p:nvPr>
        </p:nvSpPr>
        <p:spPr>
          <a:xfrm>
            <a:off x="2942493" y="370703"/>
            <a:ext cx="8487507" cy="2294037"/>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Text Placeholder 9">
            <a:extLst>
              <a:ext uri="{FF2B5EF4-FFF2-40B4-BE49-F238E27FC236}">
                <a16:creationId xmlns:a16="http://schemas.microsoft.com/office/drawing/2014/main" id="{B0021164-9EA7-1847-8908-C5880460C7D7}"/>
              </a:ext>
            </a:extLst>
          </p:cNvPr>
          <p:cNvSpPr>
            <a:spLocks noGrp="1"/>
          </p:cNvSpPr>
          <p:nvPr>
            <p:ph type="body" sz="quarter" idx="13" hasCustomPrompt="1"/>
          </p:nvPr>
        </p:nvSpPr>
        <p:spPr>
          <a:xfrm>
            <a:off x="2942493" y="2841945"/>
            <a:ext cx="8487507" cy="2137827"/>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pic>
        <p:nvPicPr>
          <p:cNvPr id="6" name="Picture 5">
            <a:extLst>
              <a:ext uri="{FF2B5EF4-FFF2-40B4-BE49-F238E27FC236}">
                <a16:creationId xmlns:a16="http://schemas.microsoft.com/office/drawing/2014/main" id="{6C0A453F-6500-75C0-56B0-B337C3E6C01C}"/>
              </a:ext>
            </a:extLst>
          </p:cNvPr>
          <p:cNvPicPr>
            <a:picLocks noChangeAspect="1"/>
          </p:cNvPicPr>
          <p:nvPr userDrawn="1"/>
        </p:nvPicPr>
        <p:blipFill rotWithShape="1">
          <a:blip r:embed="rId3"/>
          <a:srcRect b="3796"/>
          <a:stretch/>
        </p:blipFill>
        <p:spPr>
          <a:xfrm>
            <a:off x="216524" y="504599"/>
            <a:ext cx="2725969" cy="5808981"/>
          </a:xfrm>
          <a:prstGeom prst="rect">
            <a:avLst/>
          </a:prstGeom>
        </p:spPr>
      </p:pic>
    </p:spTree>
    <p:extLst>
      <p:ext uri="{BB962C8B-B14F-4D97-AF65-F5344CB8AC3E}">
        <p14:creationId xmlns:p14="http://schemas.microsoft.com/office/powerpoint/2010/main" val="23203773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 High #2">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499443D-2D5E-2442-88F8-55635781510F}"/>
              </a:ext>
            </a:extLst>
          </p:cNvPr>
          <p:cNvGrpSpPr/>
          <p:nvPr userDrawn="1"/>
        </p:nvGrpSpPr>
        <p:grpSpPr>
          <a:xfrm>
            <a:off x="1" y="6313580"/>
            <a:ext cx="9186039" cy="45719"/>
            <a:chOff x="1" y="6313580"/>
            <a:chExt cx="9186039" cy="45719"/>
          </a:xfrm>
        </p:grpSpPr>
        <p:sp>
          <p:nvSpPr>
            <p:cNvPr id="26" name="Rectangle 25">
              <a:extLst>
                <a:ext uri="{FF2B5EF4-FFF2-40B4-BE49-F238E27FC236}">
                  <a16:creationId xmlns:a16="http://schemas.microsoft.com/office/drawing/2014/main" id="{320B8F4B-A8C1-E34E-BE9C-E19725BF69FD}"/>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0F98552-52F4-9047-AF2B-B564254B6122}"/>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2832512-5415-9F4A-B3DE-A1835FD042C1}"/>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6512A3A-AA39-464C-BDFF-3917ADF83DE3}"/>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02746B0C-6E9A-E349-9824-476F78973D02}"/>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A4CE7F4F-2521-264B-94DA-13FD797D5CD4}"/>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D1B8F853-AAA8-934F-A2D7-7F2745DB8659}"/>
              </a:ext>
            </a:extLst>
          </p:cNvPr>
          <p:cNvPicPr>
            <a:picLocks noChangeAspect="1"/>
          </p:cNvPicPr>
          <p:nvPr userDrawn="1"/>
        </p:nvPicPr>
        <p:blipFill>
          <a:blip r:embed="rId2"/>
          <a:stretch>
            <a:fillRect/>
          </a:stretch>
        </p:blipFill>
        <p:spPr>
          <a:xfrm>
            <a:off x="10083970" y="5961295"/>
            <a:ext cx="1310904" cy="718360"/>
          </a:xfrm>
          <a:prstGeom prst="rect">
            <a:avLst/>
          </a:prstGeom>
        </p:spPr>
      </p:pic>
      <p:sp>
        <p:nvSpPr>
          <p:cNvPr id="14" name="Title 1">
            <a:extLst>
              <a:ext uri="{FF2B5EF4-FFF2-40B4-BE49-F238E27FC236}">
                <a16:creationId xmlns:a16="http://schemas.microsoft.com/office/drawing/2014/main" id="{9B3A2279-D152-8B4B-BC54-45EC55B9CC11}"/>
              </a:ext>
            </a:extLst>
          </p:cNvPr>
          <p:cNvSpPr>
            <a:spLocks noGrp="1"/>
          </p:cNvSpPr>
          <p:nvPr>
            <p:ph type="title"/>
          </p:nvPr>
        </p:nvSpPr>
        <p:spPr>
          <a:xfrm>
            <a:off x="2942493" y="370703"/>
            <a:ext cx="8487507" cy="2294037"/>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pic>
        <p:nvPicPr>
          <p:cNvPr id="8" name="Picture 7" descr="A picture containing text, vector graphics&#10;&#10;Description automatically generated">
            <a:extLst>
              <a:ext uri="{FF2B5EF4-FFF2-40B4-BE49-F238E27FC236}">
                <a16:creationId xmlns:a16="http://schemas.microsoft.com/office/drawing/2014/main" id="{D41AB71C-EF26-AB40-B6A5-1A01E518095F}"/>
              </a:ext>
            </a:extLst>
          </p:cNvPr>
          <p:cNvPicPr>
            <a:picLocks noChangeAspect="1"/>
          </p:cNvPicPr>
          <p:nvPr userDrawn="1"/>
        </p:nvPicPr>
        <p:blipFill rotWithShape="1">
          <a:blip r:embed="rId3"/>
          <a:srcRect b="3733"/>
          <a:stretch/>
        </p:blipFill>
        <p:spPr>
          <a:xfrm>
            <a:off x="101600" y="599440"/>
            <a:ext cx="2874458" cy="5714140"/>
          </a:xfrm>
          <a:prstGeom prst="rect">
            <a:avLst/>
          </a:prstGeom>
        </p:spPr>
      </p:pic>
      <p:sp>
        <p:nvSpPr>
          <p:cNvPr id="16" name="Text Placeholder 9">
            <a:extLst>
              <a:ext uri="{FF2B5EF4-FFF2-40B4-BE49-F238E27FC236}">
                <a16:creationId xmlns:a16="http://schemas.microsoft.com/office/drawing/2014/main" id="{B0021164-9EA7-1847-8908-C5880460C7D7}"/>
              </a:ext>
            </a:extLst>
          </p:cNvPr>
          <p:cNvSpPr>
            <a:spLocks noGrp="1"/>
          </p:cNvSpPr>
          <p:nvPr>
            <p:ph type="body" sz="quarter" idx="13" hasCustomPrompt="1"/>
          </p:nvPr>
        </p:nvSpPr>
        <p:spPr>
          <a:xfrm>
            <a:off x="2942493" y="2841945"/>
            <a:ext cx="8487507" cy="2137827"/>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Tree>
    <p:extLst>
      <p:ext uri="{BB962C8B-B14F-4D97-AF65-F5344CB8AC3E}">
        <p14:creationId xmlns:p14="http://schemas.microsoft.com/office/powerpoint/2010/main" val="2976255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 Disabilities #1">
    <p:spTree>
      <p:nvGrpSpPr>
        <p:cNvPr id="1" name=""/>
        <p:cNvGrpSpPr/>
        <p:nvPr/>
      </p:nvGrpSpPr>
      <p:grpSpPr>
        <a:xfrm>
          <a:off x="0" y="0"/>
          <a:ext cx="0" cy="0"/>
          <a:chOff x="0" y="0"/>
          <a:chExt cx="0" cy="0"/>
        </a:xfrm>
      </p:grpSpPr>
      <p:pic>
        <p:nvPicPr>
          <p:cNvPr id="14" name="Picture 13" descr="A picture containing umbrella, hat&#10;&#10;Description automatically generated">
            <a:extLst>
              <a:ext uri="{FF2B5EF4-FFF2-40B4-BE49-F238E27FC236}">
                <a16:creationId xmlns:a16="http://schemas.microsoft.com/office/drawing/2014/main" id="{5FD7F6A4-D639-1D44-AFE9-CC0FCEC403D5}"/>
              </a:ext>
            </a:extLst>
          </p:cNvPr>
          <p:cNvPicPr>
            <a:picLocks noChangeAspect="1"/>
          </p:cNvPicPr>
          <p:nvPr userDrawn="1"/>
        </p:nvPicPr>
        <p:blipFill rotWithShape="1">
          <a:blip r:embed="rId2"/>
          <a:srcRect l="11539"/>
          <a:stretch/>
        </p:blipFill>
        <p:spPr>
          <a:xfrm>
            <a:off x="0" y="1135338"/>
            <a:ext cx="4184374" cy="5193186"/>
          </a:xfrm>
          <a:prstGeom prst="rect">
            <a:avLst/>
          </a:prstGeom>
        </p:spPr>
      </p:pic>
      <p:sp>
        <p:nvSpPr>
          <p:cNvPr id="2" name="Title 1">
            <a:extLst>
              <a:ext uri="{FF2B5EF4-FFF2-40B4-BE49-F238E27FC236}">
                <a16:creationId xmlns:a16="http://schemas.microsoft.com/office/drawing/2014/main" id="{17A5B066-8059-C949-AEA0-571E7B4D7771}"/>
              </a:ext>
            </a:extLst>
          </p:cNvPr>
          <p:cNvSpPr>
            <a:spLocks noGrp="1"/>
          </p:cNvSpPr>
          <p:nvPr>
            <p:ph type="title"/>
          </p:nvPr>
        </p:nvSpPr>
        <p:spPr>
          <a:xfrm>
            <a:off x="3995530" y="665047"/>
            <a:ext cx="7443800" cy="1987336"/>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9">
            <a:extLst>
              <a:ext uri="{FF2B5EF4-FFF2-40B4-BE49-F238E27FC236}">
                <a16:creationId xmlns:a16="http://schemas.microsoft.com/office/drawing/2014/main" id="{6652442A-998D-BA4A-B87F-38712FA6CF5E}"/>
              </a:ext>
            </a:extLst>
          </p:cNvPr>
          <p:cNvSpPr>
            <a:spLocks noGrp="1"/>
          </p:cNvSpPr>
          <p:nvPr>
            <p:ph type="body" sz="quarter" idx="13" hasCustomPrompt="1"/>
          </p:nvPr>
        </p:nvSpPr>
        <p:spPr>
          <a:xfrm>
            <a:off x="3995529" y="2841946"/>
            <a:ext cx="7443801" cy="1887372"/>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grpSp>
        <p:nvGrpSpPr>
          <p:cNvPr id="17" name="Group 16">
            <a:extLst>
              <a:ext uri="{FF2B5EF4-FFF2-40B4-BE49-F238E27FC236}">
                <a16:creationId xmlns:a16="http://schemas.microsoft.com/office/drawing/2014/main" id="{1499443D-2D5E-2442-88F8-55635781510F}"/>
              </a:ext>
            </a:extLst>
          </p:cNvPr>
          <p:cNvGrpSpPr/>
          <p:nvPr userDrawn="1"/>
        </p:nvGrpSpPr>
        <p:grpSpPr>
          <a:xfrm>
            <a:off x="1" y="6313580"/>
            <a:ext cx="9186039" cy="45719"/>
            <a:chOff x="1" y="6313580"/>
            <a:chExt cx="9186039" cy="45719"/>
          </a:xfrm>
        </p:grpSpPr>
        <p:sp>
          <p:nvSpPr>
            <p:cNvPr id="26" name="Rectangle 25">
              <a:extLst>
                <a:ext uri="{FF2B5EF4-FFF2-40B4-BE49-F238E27FC236}">
                  <a16:creationId xmlns:a16="http://schemas.microsoft.com/office/drawing/2014/main" id="{320B8F4B-A8C1-E34E-BE9C-E19725BF69FD}"/>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0F98552-52F4-9047-AF2B-B564254B6122}"/>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2832512-5415-9F4A-B3DE-A1835FD042C1}"/>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6512A3A-AA39-464C-BDFF-3917ADF83DE3}"/>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02746B0C-6E9A-E349-9824-476F78973D02}"/>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A4CE7F4F-2521-264B-94DA-13FD797D5CD4}"/>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D1B8F853-AAA8-934F-A2D7-7F2745DB8659}"/>
              </a:ext>
            </a:extLst>
          </p:cNvPr>
          <p:cNvPicPr>
            <a:picLocks noChangeAspect="1"/>
          </p:cNvPicPr>
          <p:nvPr userDrawn="1"/>
        </p:nvPicPr>
        <p:blipFill>
          <a:blip r:embed="rId3"/>
          <a:stretch>
            <a:fillRect/>
          </a:stretch>
        </p:blipFill>
        <p:spPr>
          <a:xfrm>
            <a:off x="10083970" y="5961295"/>
            <a:ext cx="1310904" cy="718360"/>
          </a:xfrm>
          <a:prstGeom prst="rect">
            <a:avLst/>
          </a:prstGeom>
        </p:spPr>
      </p:pic>
    </p:spTree>
    <p:extLst>
      <p:ext uri="{BB962C8B-B14F-4D97-AF65-F5344CB8AC3E}">
        <p14:creationId xmlns:p14="http://schemas.microsoft.com/office/powerpoint/2010/main" val="42906304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 Disabilities #2">
    <p:spTree>
      <p:nvGrpSpPr>
        <p:cNvPr id="1" name=""/>
        <p:cNvGrpSpPr/>
        <p:nvPr/>
      </p:nvGrpSpPr>
      <p:grpSpPr>
        <a:xfrm>
          <a:off x="0" y="0"/>
          <a:ext cx="0" cy="0"/>
          <a:chOff x="0" y="0"/>
          <a:chExt cx="0" cy="0"/>
        </a:xfrm>
      </p:grpSpPr>
      <p:pic>
        <p:nvPicPr>
          <p:cNvPr id="14" name="Picture 13" descr="A picture containing umbrella, helmet, hat&#10;&#10;Description automatically generated">
            <a:extLst>
              <a:ext uri="{FF2B5EF4-FFF2-40B4-BE49-F238E27FC236}">
                <a16:creationId xmlns:a16="http://schemas.microsoft.com/office/drawing/2014/main" id="{89D7C78A-6854-A849-A801-294A1C0AE861}"/>
              </a:ext>
            </a:extLst>
          </p:cNvPr>
          <p:cNvPicPr>
            <a:picLocks noChangeAspect="1"/>
          </p:cNvPicPr>
          <p:nvPr userDrawn="1"/>
        </p:nvPicPr>
        <p:blipFill rotWithShape="1">
          <a:blip r:embed="rId2"/>
          <a:srcRect r="3857"/>
          <a:stretch/>
        </p:blipFill>
        <p:spPr>
          <a:xfrm>
            <a:off x="7790996" y="1068288"/>
            <a:ext cx="4401004" cy="5249055"/>
          </a:xfrm>
          <a:prstGeom prst="rect">
            <a:avLst/>
          </a:prstGeom>
        </p:spPr>
      </p:pic>
      <p:sp>
        <p:nvSpPr>
          <p:cNvPr id="6" name="Rectangle 5">
            <a:extLst>
              <a:ext uri="{FF2B5EF4-FFF2-40B4-BE49-F238E27FC236}">
                <a16:creationId xmlns:a16="http://schemas.microsoft.com/office/drawing/2014/main" id="{EEC1DC9E-E8B2-D747-A215-2B86C89FCFE5}"/>
              </a:ext>
            </a:extLst>
          </p:cNvPr>
          <p:cNvSpPr/>
          <p:nvPr userDrawn="1"/>
        </p:nvSpPr>
        <p:spPr>
          <a:xfrm>
            <a:off x="8407897" y="6354188"/>
            <a:ext cx="2968534" cy="3195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A5B066-8059-C949-AEA0-571E7B4D7771}"/>
              </a:ext>
            </a:extLst>
          </p:cNvPr>
          <p:cNvSpPr>
            <a:spLocks noGrp="1"/>
          </p:cNvSpPr>
          <p:nvPr>
            <p:ph type="title"/>
          </p:nvPr>
        </p:nvSpPr>
        <p:spPr>
          <a:xfrm>
            <a:off x="752504" y="677404"/>
            <a:ext cx="7198799" cy="1987336"/>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9">
            <a:extLst>
              <a:ext uri="{FF2B5EF4-FFF2-40B4-BE49-F238E27FC236}">
                <a16:creationId xmlns:a16="http://schemas.microsoft.com/office/drawing/2014/main" id="{6652442A-998D-BA4A-B87F-38712FA6CF5E}"/>
              </a:ext>
            </a:extLst>
          </p:cNvPr>
          <p:cNvSpPr>
            <a:spLocks noGrp="1"/>
          </p:cNvSpPr>
          <p:nvPr>
            <p:ph type="body" sz="quarter" idx="13" hasCustomPrompt="1"/>
          </p:nvPr>
        </p:nvSpPr>
        <p:spPr>
          <a:xfrm>
            <a:off x="752505" y="2841946"/>
            <a:ext cx="7198799" cy="1887372"/>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7" name="TextBox 26">
            <a:extLst>
              <a:ext uri="{FF2B5EF4-FFF2-40B4-BE49-F238E27FC236}">
                <a16:creationId xmlns:a16="http://schemas.microsoft.com/office/drawing/2014/main" id="{7DE45EDE-C757-6544-A7DD-F5A4716C796F}"/>
              </a:ext>
            </a:extLst>
          </p:cNvPr>
          <p:cNvSpPr txBox="1"/>
          <p:nvPr userDrawn="1"/>
        </p:nvSpPr>
        <p:spPr>
          <a:xfrm>
            <a:off x="2915206" y="6354188"/>
            <a:ext cx="8555100" cy="307777"/>
          </a:xfrm>
          <a:prstGeom prst="rect">
            <a:avLst/>
          </a:prstGeom>
          <a:noFill/>
        </p:spPr>
        <p:txBody>
          <a:bodyPr wrap="square" rtlCol="0">
            <a:spAutoFit/>
          </a:bodyPr>
          <a:lstStyle/>
          <a:p>
            <a:r>
              <a:rPr lang="en-US" sz="1200">
                <a:solidFill>
                  <a:srgbClr val="3DB8CF"/>
                </a:solidFill>
                <a:latin typeface="Arial Black" panose="020B0A04020102020204" pitchFamily="34" charset="0"/>
              </a:rPr>
              <a:t>Educating Georgia's Future </a:t>
            </a:r>
            <a:r>
              <a:rPr lang="en-US" sz="1400" b="1" i="1">
                <a:solidFill>
                  <a:schemeClr val="bg2">
                    <a:lumMod val="50000"/>
                  </a:schemeClr>
                </a:solidFill>
              </a:rPr>
              <a:t>by graduating students who are ready to learn, ready to live, and ready to lead.</a:t>
            </a:r>
          </a:p>
        </p:txBody>
      </p:sp>
      <p:grpSp>
        <p:nvGrpSpPr>
          <p:cNvPr id="18" name="Group 17">
            <a:extLst>
              <a:ext uri="{FF2B5EF4-FFF2-40B4-BE49-F238E27FC236}">
                <a16:creationId xmlns:a16="http://schemas.microsoft.com/office/drawing/2014/main" id="{C094C8D7-CE32-CE44-AA98-755454A3A1C2}"/>
              </a:ext>
            </a:extLst>
          </p:cNvPr>
          <p:cNvGrpSpPr/>
          <p:nvPr userDrawn="1"/>
        </p:nvGrpSpPr>
        <p:grpSpPr>
          <a:xfrm rot="10800000">
            <a:off x="3005961" y="6313578"/>
            <a:ext cx="9186039" cy="45719"/>
            <a:chOff x="1" y="6313580"/>
            <a:chExt cx="9186039" cy="45719"/>
          </a:xfrm>
        </p:grpSpPr>
        <p:sp>
          <p:nvSpPr>
            <p:cNvPr id="19" name="Rectangle 18">
              <a:extLst>
                <a:ext uri="{FF2B5EF4-FFF2-40B4-BE49-F238E27FC236}">
                  <a16:creationId xmlns:a16="http://schemas.microsoft.com/office/drawing/2014/main" id="{285DE533-51EA-3D49-9C03-14DC69679354}"/>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E12ED5D-7CD9-5741-B9D5-5B76973F24E6}"/>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D4DA276-7B32-684F-88ED-9DCC6143510D}"/>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E86B2FB-C4DF-DF4C-9237-74F5513C2B41}"/>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59E8E7B1-79ED-E949-8233-3435A7912CA1}"/>
              </a:ext>
            </a:extLst>
          </p:cNvPr>
          <p:cNvSpPr txBox="1"/>
          <p:nvPr userDrawn="1"/>
        </p:nvSpPr>
        <p:spPr>
          <a:xfrm>
            <a:off x="11475605" y="6360565"/>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84BBB21C-8A8F-4D43-9986-4863EF0784C5}"/>
              </a:ext>
            </a:extLst>
          </p:cNvPr>
          <p:cNvPicPr>
            <a:picLocks noChangeAspect="1"/>
          </p:cNvPicPr>
          <p:nvPr userDrawn="1"/>
        </p:nvPicPr>
        <p:blipFill>
          <a:blip r:embed="rId3"/>
          <a:stretch>
            <a:fillRect/>
          </a:stretch>
        </p:blipFill>
        <p:spPr>
          <a:xfrm>
            <a:off x="721694" y="5900336"/>
            <a:ext cx="1310904" cy="718360"/>
          </a:xfrm>
          <a:prstGeom prst="rect">
            <a:avLst/>
          </a:prstGeom>
        </p:spPr>
      </p:pic>
    </p:spTree>
    <p:extLst>
      <p:ext uri="{BB962C8B-B14F-4D97-AF65-F5344CB8AC3E}">
        <p14:creationId xmlns:p14="http://schemas.microsoft.com/office/powerpoint/2010/main" val="3892165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 Disabilities #3">
    <p:spTree>
      <p:nvGrpSpPr>
        <p:cNvPr id="1" name=""/>
        <p:cNvGrpSpPr/>
        <p:nvPr/>
      </p:nvGrpSpPr>
      <p:grpSpPr>
        <a:xfrm>
          <a:off x="0" y="0"/>
          <a:ext cx="0" cy="0"/>
          <a:chOff x="0" y="0"/>
          <a:chExt cx="0" cy="0"/>
        </a:xfrm>
      </p:grpSpPr>
      <p:pic>
        <p:nvPicPr>
          <p:cNvPr id="16" name="Picture 15" descr="A picture containing umbrella&#10;&#10;Description automatically generated">
            <a:extLst>
              <a:ext uri="{FF2B5EF4-FFF2-40B4-BE49-F238E27FC236}">
                <a16:creationId xmlns:a16="http://schemas.microsoft.com/office/drawing/2014/main" id="{9B7BB8DA-5F63-A042-B256-EB375975B9BD}"/>
              </a:ext>
            </a:extLst>
          </p:cNvPr>
          <p:cNvPicPr>
            <a:picLocks noChangeAspect="1"/>
          </p:cNvPicPr>
          <p:nvPr userDrawn="1"/>
        </p:nvPicPr>
        <p:blipFill>
          <a:blip r:embed="rId2"/>
          <a:stretch>
            <a:fillRect/>
          </a:stretch>
        </p:blipFill>
        <p:spPr>
          <a:xfrm>
            <a:off x="7855482" y="979995"/>
            <a:ext cx="4158908" cy="5348527"/>
          </a:xfrm>
          <a:prstGeom prst="rect">
            <a:avLst/>
          </a:prstGeom>
        </p:spPr>
      </p:pic>
      <p:sp>
        <p:nvSpPr>
          <p:cNvPr id="6" name="Rectangle 5">
            <a:extLst>
              <a:ext uri="{FF2B5EF4-FFF2-40B4-BE49-F238E27FC236}">
                <a16:creationId xmlns:a16="http://schemas.microsoft.com/office/drawing/2014/main" id="{EEC1DC9E-E8B2-D747-A215-2B86C89FCFE5}"/>
              </a:ext>
            </a:extLst>
          </p:cNvPr>
          <p:cNvSpPr/>
          <p:nvPr userDrawn="1"/>
        </p:nvSpPr>
        <p:spPr>
          <a:xfrm>
            <a:off x="8407897" y="6354188"/>
            <a:ext cx="2968534" cy="3195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A5B066-8059-C949-AEA0-571E7B4D7771}"/>
              </a:ext>
            </a:extLst>
          </p:cNvPr>
          <p:cNvSpPr>
            <a:spLocks noGrp="1"/>
          </p:cNvSpPr>
          <p:nvPr>
            <p:ph type="title"/>
          </p:nvPr>
        </p:nvSpPr>
        <p:spPr>
          <a:xfrm>
            <a:off x="752504" y="677404"/>
            <a:ext cx="7198799" cy="1987336"/>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9">
            <a:extLst>
              <a:ext uri="{FF2B5EF4-FFF2-40B4-BE49-F238E27FC236}">
                <a16:creationId xmlns:a16="http://schemas.microsoft.com/office/drawing/2014/main" id="{6652442A-998D-BA4A-B87F-38712FA6CF5E}"/>
              </a:ext>
            </a:extLst>
          </p:cNvPr>
          <p:cNvSpPr>
            <a:spLocks noGrp="1"/>
          </p:cNvSpPr>
          <p:nvPr>
            <p:ph type="body" sz="quarter" idx="13" hasCustomPrompt="1"/>
          </p:nvPr>
        </p:nvSpPr>
        <p:spPr>
          <a:xfrm>
            <a:off x="752505" y="2841946"/>
            <a:ext cx="7198799" cy="1887372"/>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7" name="TextBox 26">
            <a:extLst>
              <a:ext uri="{FF2B5EF4-FFF2-40B4-BE49-F238E27FC236}">
                <a16:creationId xmlns:a16="http://schemas.microsoft.com/office/drawing/2014/main" id="{7DE45EDE-C757-6544-A7DD-F5A4716C796F}"/>
              </a:ext>
            </a:extLst>
          </p:cNvPr>
          <p:cNvSpPr txBox="1"/>
          <p:nvPr userDrawn="1"/>
        </p:nvSpPr>
        <p:spPr>
          <a:xfrm>
            <a:off x="2915206" y="6354188"/>
            <a:ext cx="8555100" cy="307777"/>
          </a:xfrm>
          <a:prstGeom prst="rect">
            <a:avLst/>
          </a:prstGeom>
          <a:noFill/>
        </p:spPr>
        <p:txBody>
          <a:bodyPr wrap="square" rtlCol="0">
            <a:spAutoFit/>
          </a:bodyPr>
          <a:lstStyle/>
          <a:p>
            <a:r>
              <a:rPr lang="en-US" sz="1200">
                <a:solidFill>
                  <a:srgbClr val="3DB8CF"/>
                </a:solidFill>
                <a:latin typeface="Arial Black" panose="020B0A04020102020204" pitchFamily="34" charset="0"/>
              </a:rPr>
              <a:t>Educating Georgia's Future </a:t>
            </a:r>
            <a:r>
              <a:rPr lang="en-US" sz="1400" b="1" i="1">
                <a:solidFill>
                  <a:schemeClr val="bg2">
                    <a:lumMod val="50000"/>
                  </a:schemeClr>
                </a:solidFill>
              </a:rPr>
              <a:t>by graduating students who are ready to learn, ready to live, and ready to lead.</a:t>
            </a:r>
          </a:p>
        </p:txBody>
      </p:sp>
      <p:grpSp>
        <p:nvGrpSpPr>
          <p:cNvPr id="18" name="Group 17">
            <a:extLst>
              <a:ext uri="{FF2B5EF4-FFF2-40B4-BE49-F238E27FC236}">
                <a16:creationId xmlns:a16="http://schemas.microsoft.com/office/drawing/2014/main" id="{C094C8D7-CE32-CE44-AA98-755454A3A1C2}"/>
              </a:ext>
            </a:extLst>
          </p:cNvPr>
          <p:cNvGrpSpPr/>
          <p:nvPr userDrawn="1"/>
        </p:nvGrpSpPr>
        <p:grpSpPr>
          <a:xfrm rot="10800000">
            <a:off x="3005961" y="6313578"/>
            <a:ext cx="9186039" cy="45719"/>
            <a:chOff x="1" y="6313580"/>
            <a:chExt cx="9186039" cy="45719"/>
          </a:xfrm>
        </p:grpSpPr>
        <p:sp>
          <p:nvSpPr>
            <p:cNvPr id="19" name="Rectangle 18">
              <a:extLst>
                <a:ext uri="{FF2B5EF4-FFF2-40B4-BE49-F238E27FC236}">
                  <a16:creationId xmlns:a16="http://schemas.microsoft.com/office/drawing/2014/main" id="{285DE533-51EA-3D49-9C03-14DC69679354}"/>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E12ED5D-7CD9-5741-B9D5-5B76973F24E6}"/>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D4DA276-7B32-684F-88ED-9DCC6143510D}"/>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E86B2FB-C4DF-DF4C-9237-74F5513C2B41}"/>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59E8E7B1-79ED-E949-8233-3435A7912CA1}"/>
              </a:ext>
            </a:extLst>
          </p:cNvPr>
          <p:cNvSpPr txBox="1"/>
          <p:nvPr userDrawn="1"/>
        </p:nvSpPr>
        <p:spPr>
          <a:xfrm>
            <a:off x="11475605" y="6360565"/>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84BBB21C-8A8F-4D43-9986-4863EF0784C5}"/>
              </a:ext>
            </a:extLst>
          </p:cNvPr>
          <p:cNvPicPr>
            <a:picLocks noChangeAspect="1"/>
          </p:cNvPicPr>
          <p:nvPr userDrawn="1"/>
        </p:nvPicPr>
        <p:blipFill>
          <a:blip r:embed="rId3"/>
          <a:stretch>
            <a:fillRect/>
          </a:stretch>
        </p:blipFill>
        <p:spPr>
          <a:xfrm>
            <a:off x="721694" y="5900336"/>
            <a:ext cx="1310904" cy="718360"/>
          </a:xfrm>
          <a:prstGeom prst="rect">
            <a:avLst/>
          </a:prstGeom>
        </p:spPr>
      </p:pic>
    </p:spTree>
    <p:extLst>
      <p:ext uri="{BB962C8B-B14F-4D97-AF65-F5344CB8AC3E}">
        <p14:creationId xmlns:p14="http://schemas.microsoft.com/office/powerpoint/2010/main" val="13304327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 Disabilities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5B066-8059-C949-AEA0-571E7B4D7771}"/>
              </a:ext>
            </a:extLst>
          </p:cNvPr>
          <p:cNvSpPr>
            <a:spLocks noGrp="1"/>
          </p:cNvSpPr>
          <p:nvPr>
            <p:ph type="title"/>
          </p:nvPr>
        </p:nvSpPr>
        <p:spPr>
          <a:xfrm>
            <a:off x="1047919" y="3634136"/>
            <a:ext cx="10096161" cy="1318041"/>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9">
            <a:extLst>
              <a:ext uri="{FF2B5EF4-FFF2-40B4-BE49-F238E27FC236}">
                <a16:creationId xmlns:a16="http://schemas.microsoft.com/office/drawing/2014/main" id="{6652442A-998D-BA4A-B87F-38712FA6CF5E}"/>
              </a:ext>
            </a:extLst>
          </p:cNvPr>
          <p:cNvSpPr>
            <a:spLocks noGrp="1"/>
          </p:cNvSpPr>
          <p:nvPr>
            <p:ph type="body" sz="quarter" idx="13" hasCustomPrompt="1"/>
          </p:nvPr>
        </p:nvSpPr>
        <p:spPr>
          <a:xfrm>
            <a:off x="1047920" y="5035704"/>
            <a:ext cx="10096160" cy="998101"/>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grpSp>
        <p:nvGrpSpPr>
          <p:cNvPr id="17" name="Group 16">
            <a:extLst>
              <a:ext uri="{FF2B5EF4-FFF2-40B4-BE49-F238E27FC236}">
                <a16:creationId xmlns:a16="http://schemas.microsoft.com/office/drawing/2014/main" id="{1499443D-2D5E-2442-88F8-55635781510F}"/>
              </a:ext>
            </a:extLst>
          </p:cNvPr>
          <p:cNvGrpSpPr/>
          <p:nvPr userDrawn="1"/>
        </p:nvGrpSpPr>
        <p:grpSpPr>
          <a:xfrm>
            <a:off x="1" y="6313580"/>
            <a:ext cx="9186039" cy="45719"/>
            <a:chOff x="1" y="6313580"/>
            <a:chExt cx="9186039" cy="45719"/>
          </a:xfrm>
        </p:grpSpPr>
        <p:sp>
          <p:nvSpPr>
            <p:cNvPr id="26" name="Rectangle 25">
              <a:extLst>
                <a:ext uri="{FF2B5EF4-FFF2-40B4-BE49-F238E27FC236}">
                  <a16:creationId xmlns:a16="http://schemas.microsoft.com/office/drawing/2014/main" id="{320B8F4B-A8C1-E34E-BE9C-E19725BF69FD}"/>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0F98552-52F4-9047-AF2B-B564254B6122}"/>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2832512-5415-9F4A-B3DE-A1835FD042C1}"/>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6512A3A-AA39-464C-BDFF-3917ADF83DE3}"/>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02746B0C-6E9A-E349-9824-476F78973D02}"/>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A4CE7F4F-2521-264B-94DA-13FD797D5CD4}"/>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D1B8F853-AAA8-934F-A2D7-7F2745DB8659}"/>
              </a:ext>
            </a:extLst>
          </p:cNvPr>
          <p:cNvPicPr>
            <a:picLocks noChangeAspect="1"/>
          </p:cNvPicPr>
          <p:nvPr userDrawn="1"/>
        </p:nvPicPr>
        <p:blipFill>
          <a:blip r:embed="rId2"/>
          <a:stretch>
            <a:fillRect/>
          </a:stretch>
        </p:blipFill>
        <p:spPr>
          <a:xfrm>
            <a:off x="10083970" y="5961295"/>
            <a:ext cx="1310904" cy="718360"/>
          </a:xfrm>
          <a:prstGeom prst="rect">
            <a:avLst/>
          </a:prstGeom>
        </p:spPr>
      </p:pic>
      <p:pic>
        <p:nvPicPr>
          <p:cNvPr id="15" name="Picture 14" descr="A picture containing umbrella&#10;&#10;Description automatically generated">
            <a:extLst>
              <a:ext uri="{FF2B5EF4-FFF2-40B4-BE49-F238E27FC236}">
                <a16:creationId xmlns:a16="http://schemas.microsoft.com/office/drawing/2014/main" id="{35025F92-6F17-8C4F-811D-EC87709161F9}"/>
              </a:ext>
            </a:extLst>
          </p:cNvPr>
          <p:cNvPicPr>
            <a:picLocks noChangeAspect="1"/>
          </p:cNvPicPr>
          <p:nvPr userDrawn="1"/>
        </p:nvPicPr>
        <p:blipFill rotWithShape="1">
          <a:blip r:embed="rId3"/>
          <a:srcRect r="220"/>
          <a:stretch/>
        </p:blipFill>
        <p:spPr>
          <a:xfrm>
            <a:off x="3379142" y="9474"/>
            <a:ext cx="5433716" cy="3584105"/>
          </a:xfrm>
          <a:prstGeom prst="rect">
            <a:avLst/>
          </a:prstGeom>
        </p:spPr>
      </p:pic>
    </p:spTree>
    <p:extLst>
      <p:ext uri="{BB962C8B-B14F-4D97-AF65-F5344CB8AC3E}">
        <p14:creationId xmlns:p14="http://schemas.microsoft.com/office/powerpoint/2010/main" val="20127296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 Disabilities #5">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D045FCEF-7DD3-FA43-BD20-737F7CEEE6C5}"/>
              </a:ext>
            </a:extLst>
          </p:cNvPr>
          <p:cNvPicPr>
            <a:picLocks noChangeAspect="1"/>
          </p:cNvPicPr>
          <p:nvPr userDrawn="1"/>
        </p:nvPicPr>
        <p:blipFill rotWithShape="1">
          <a:blip r:embed="rId2"/>
          <a:srcRect r="11520"/>
          <a:stretch/>
        </p:blipFill>
        <p:spPr>
          <a:xfrm>
            <a:off x="7630268" y="1393822"/>
            <a:ext cx="4561732" cy="5021518"/>
          </a:xfrm>
          <a:prstGeom prst="rect">
            <a:avLst/>
          </a:prstGeom>
        </p:spPr>
      </p:pic>
      <p:sp>
        <p:nvSpPr>
          <p:cNvPr id="6" name="Rectangle 5">
            <a:extLst>
              <a:ext uri="{FF2B5EF4-FFF2-40B4-BE49-F238E27FC236}">
                <a16:creationId xmlns:a16="http://schemas.microsoft.com/office/drawing/2014/main" id="{EEC1DC9E-E8B2-D747-A215-2B86C89FCFE5}"/>
              </a:ext>
            </a:extLst>
          </p:cNvPr>
          <p:cNvSpPr/>
          <p:nvPr userDrawn="1"/>
        </p:nvSpPr>
        <p:spPr>
          <a:xfrm>
            <a:off x="8407897" y="6354188"/>
            <a:ext cx="2968534" cy="3195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A5B066-8059-C949-AEA0-571E7B4D7771}"/>
              </a:ext>
            </a:extLst>
          </p:cNvPr>
          <p:cNvSpPr>
            <a:spLocks noGrp="1"/>
          </p:cNvSpPr>
          <p:nvPr>
            <p:ph type="title"/>
          </p:nvPr>
        </p:nvSpPr>
        <p:spPr>
          <a:xfrm>
            <a:off x="752504" y="640333"/>
            <a:ext cx="7198799" cy="1987336"/>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9">
            <a:extLst>
              <a:ext uri="{FF2B5EF4-FFF2-40B4-BE49-F238E27FC236}">
                <a16:creationId xmlns:a16="http://schemas.microsoft.com/office/drawing/2014/main" id="{6652442A-998D-BA4A-B87F-38712FA6CF5E}"/>
              </a:ext>
            </a:extLst>
          </p:cNvPr>
          <p:cNvSpPr>
            <a:spLocks noGrp="1"/>
          </p:cNvSpPr>
          <p:nvPr>
            <p:ph type="body" sz="quarter" idx="13" hasCustomPrompt="1"/>
          </p:nvPr>
        </p:nvSpPr>
        <p:spPr>
          <a:xfrm>
            <a:off x="752505" y="2916088"/>
            <a:ext cx="7198799" cy="1887372"/>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7" name="TextBox 26">
            <a:extLst>
              <a:ext uri="{FF2B5EF4-FFF2-40B4-BE49-F238E27FC236}">
                <a16:creationId xmlns:a16="http://schemas.microsoft.com/office/drawing/2014/main" id="{7DE45EDE-C757-6544-A7DD-F5A4716C796F}"/>
              </a:ext>
            </a:extLst>
          </p:cNvPr>
          <p:cNvSpPr txBox="1"/>
          <p:nvPr userDrawn="1"/>
        </p:nvSpPr>
        <p:spPr>
          <a:xfrm>
            <a:off x="2915206" y="6354188"/>
            <a:ext cx="8555100" cy="307777"/>
          </a:xfrm>
          <a:prstGeom prst="rect">
            <a:avLst/>
          </a:prstGeom>
          <a:noFill/>
        </p:spPr>
        <p:txBody>
          <a:bodyPr wrap="square" rtlCol="0">
            <a:spAutoFit/>
          </a:bodyPr>
          <a:lstStyle/>
          <a:p>
            <a:r>
              <a:rPr lang="en-US" sz="1200">
                <a:solidFill>
                  <a:srgbClr val="3DB8CF"/>
                </a:solidFill>
                <a:latin typeface="Arial Black" panose="020B0A04020102020204" pitchFamily="34" charset="0"/>
              </a:rPr>
              <a:t>Educating Georgia's Future </a:t>
            </a:r>
            <a:r>
              <a:rPr lang="en-US" sz="1400" b="1" i="1">
                <a:solidFill>
                  <a:schemeClr val="bg2">
                    <a:lumMod val="50000"/>
                  </a:schemeClr>
                </a:solidFill>
              </a:rPr>
              <a:t>by graduating students who are ready to learn, ready to live, and ready to lead.</a:t>
            </a:r>
          </a:p>
        </p:txBody>
      </p:sp>
      <p:grpSp>
        <p:nvGrpSpPr>
          <p:cNvPr id="18" name="Group 17">
            <a:extLst>
              <a:ext uri="{FF2B5EF4-FFF2-40B4-BE49-F238E27FC236}">
                <a16:creationId xmlns:a16="http://schemas.microsoft.com/office/drawing/2014/main" id="{C094C8D7-CE32-CE44-AA98-755454A3A1C2}"/>
              </a:ext>
            </a:extLst>
          </p:cNvPr>
          <p:cNvGrpSpPr/>
          <p:nvPr userDrawn="1"/>
        </p:nvGrpSpPr>
        <p:grpSpPr>
          <a:xfrm rot="10800000">
            <a:off x="3005961" y="6313578"/>
            <a:ext cx="9186039" cy="45719"/>
            <a:chOff x="1" y="6313580"/>
            <a:chExt cx="9186039" cy="45719"/>
          </a:xfrm>
        </p:grpSpPr>
        <p:sp>
          <p:nvSpPr>
            <p:cNvPr id="19" name="Rectangle 18">
              <a:extLst>
                <a:ext uri="{FF2B5EF4-FFF2-40B4-BE49-F238E27FC236}">
                  <a16:creationId xmlns:a16="http://schemas.microsoft.com/office/drawing/2014/main" id="{285DE533-51EA-3D49-9C03-14DC69679354}"/>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E12ED5D-7CD9-5741-B9D5-5B76973F24E6}"/>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D4DA276-7B32-684F-88ED-9DCC6143510D}"/>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E86B2FB-C4DF-DF4C-9237-74F5513C2B41}"/>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59E8E7B1-79ED-E949-8233-3435A7912CA1}"/>
              </a:ext>
            </a:extLst>
          </p:cNvPr>
          <p:cNvSpPr txBox="1"/>
          <p:nvPr userDrawn="1"/>
        </p:nvSpPr>
        <p:spPr>
          <a:xfrm>
            <a:off x="11475605" y="6360565"/>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84BBB21C-8A8F-4D43-9986-4863EF0784C5}"/>
              </a:ext>
            </a:extLst>
          </p:cNvPr>
          <p:cNvPicPr>
            <a:picLocks noChangeAspect="1"/>
          </p:cNvPicPr>
          <p:nvPr userDrawn="1"/>
        </p:nvPicPr>
        <p:blipFill>
          <a:blip r:embed="rId3"/>
          <a:stretch>
            <a:fillRect/>
          </a:stretch>
        </p:blipFill>
        <p:spPr>
          <a:xfrm>
            <a:off x="721694" y="5900336"/>
            <a:ext cx="1310904" cy="718360"/>
          </a:xfrm>
          <a:prstGeom prst="rect">
            <a:avLst/>
          </a:prstGeom>
        </p:spPr>
      </p:pic>
    </p:spTree>
    <p:extLst>
      <p:ext uri="{BB962C8B-B14F-4D97-AF65-F5344CB8AC3E}">
        <p14:creationId xmlns:p14="http://schemas.microsoft.com/office/powerpoint/2010/main" val="3554900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lai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A6980-D001-A04C-A711-17C6436B89A7}"/>
              </a:ext>
            </a:extLst>
          </p:cNvPr>
          <p:cNvSpPr>
            <a:spLocks noGrp="1"/>
          </p:cNvSpPr>
          <p:nvPr>
            <p:ph type="title"/>
          </p:nvPr>
        </p:nvSpPr>
        <p:spPr>
          <a:xfrm>
            <a:off x="1192192" y="725764"/>
            <a:ext cx="10155258" cy="2852737"/>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59AA0E84-26B4-CF4A-9B8A-8FE4CE88B904}"/>
              </a:ext>
            </a:extLst>
          </p:cNvPr>
          <p:cNvSpPr>
            <a:spLocks noGrp="1"/>
          </p:cNvSpPr>
          <p:nvPr>
            <p:ph type="body" idx="1"/>
          </p:nvPr>
        </p:nvSpPr>
        <p:spPr>
          <a:xfrm>
            <a:off x="1192192" y="3702952"/>
            <a:ext cx="10155258" cy="1236700"/>
          </a:xfrm>
        </p:spPr>
        <p:txBody>
          <a:bodyPr>
            <a:normAutofit/>
          </a:bodyPr>
          <a:lstStyle>
            <a:lvl1pPr marL="0" indent="0">
              <a:buNone/>
              <a:defRPr sz="3200" b="1">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23" name="Picture 22">
            <a:extLst>
              <a:ext uri="{FF2B5EF4-FFF2-40B4-BE49-F238E27FC236}">
                <a16:creationId xmlns:a16="http://schemas.microsoft.com/office/drawing/2014/main" id="{311CDB5D-E207-2542-BDCE-33614D184A51}"/>
              </a:ext>
            </a:extLst>
          </p:cNvPr>
          <p:cNvPicPr>
            <a:picLocks noChangeAspect="1"/>
          </p:cNvPicPr>
          <p:nvPr userDrawn="1"/>
        </p:nvPicPr>
        <p:blipFill rotWithShape="1">
          <a:blip r:embed="rId2"/>
          <a:srcRect r="4456"/>
          <a:stretch/>
        </p:blipFill>
        <p:spPr>
          <a:xfrm>
            <a:off x="1" y="0"/>
            <a:ext cx="667638" cy="6858000"/>
          </a:xfrm>
          <a:prstGeom prst="rect">
            <a:avLst/>
          </a:prstGeom>
        </p:spPr>
      </p:pic>
      <p:grpSp>
        <p:nvGrpSpPr>
          <p:cNvPr id="24" name="Group 23">
            <a:extLst>
              <a:ext uri="{FF2B5EF4-FFF2-40B4-BE49-F238E27FC236}">
                <a16:creationId xmlns:a16="http://schemas.microsoft.com/office/drawing/2014/main" id="{1677C477-C855-B04D-A35A-996E84E00F05}"/>
              </a:ext>
            </a:extLst>
          </p:cNvPr>
          <p:cNvGrpSpPr/>
          <p:nvPr userDrawn="1"/>
        </p:nvGrpSpPr>
        <p:grpSpPr>
          <a:xfrm>
            <a:off x="667639" y="6313581"/>
            <a:ext cx="8518401" cy="45719"/>
            <a:chOff x="667640" y="6313581"/>
            <a:chExt cx="7276742" cy="45719"/>
          </a:xfrm>
        </p:grpSpPr>
        <p:sp>
          <p:nvSpPr>
            <p:cNvPr id="34" name="Rectangle 33">
              <a:extLst>
                <a:ext uri="{FF2B5EF4-FFF2-40B4-BE49-F238E27FC236}">
                  <a16:creationId xmlns:a16="http://schemas.microsoft.com/office/drawing/2014/main" id="{79586D58-39F8-5E46-A02D-39EE80D2F178}"/>
                </a:ext>
              </a:extLst>
            </p:cNvPr>
            <p:cNvSpPr/>
            <p:nvPr userDrawn="1"/>
          </p:nvSpPr>
          <p:spPr>
            <a:xfrm flipV="1">
              <a:off x="667640" y="6313581"/>
              <a:ext cx="332648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785722B-B8C5-8F41-8376-79561CFA8C14}"/>
                </a:ext>
              </a:extLst>
            </p:cNvPr>
            <p:cNvSpPr/>
            <p:nvPr userDrawn="1"/>
          </p:nvSpPr>
          <p:spPr>
            <a:xfrm flipV="1">
              <a:off x="3994121" y="6313582"/>
              <a:ext cx="1899840"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26BB8C3B-1B16-3C48-8DBD-5CB463ECF8BC}"/>
                </a:ext>
              </a:extLst>
            </p:cNvPr>
            <p:cNvSpPr/>
            <p:nvPr userDrawn="1"/>
          </p:nvSpPr>
          <p:spPr>
            <a:xfrm flipV="1">
              <a:off x="5893961" y="6313582"/>
              <a:ext cx="1211336"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9C6B9F5C-6C72-ED4D-9E0A-B11647644EBA}"/>
                </a:ext>
              </a:extLst>
            </p:cNvPr>
            <p:cNvSpPr/>
            <p:nvPr userDrawn="1"/>
          </p:nvSpPr>
          <p:spPr>
            <a:xfrm flipV="1">
              <a:off x="7105297" y="6313583"/>
              <a:ext cx="839085"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a:extLst>
              <a:ext uri="{FF2B5EF4-FFF2-40B4-BE49-F238E27FC236}">
                <a16:creationId xmlns:a16="http://schemas.microsoft.com/office/drawing/2014/main" id="{67B858D0-0FA5-4745-BFCB-6DD69CAB5FCF}"/>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pic>
        <p:nvPicPr>
          <p:cNvPr id="13" name="Picture 12">
            <a:extLst>
              <a:ext uri="{FF2B5EF4-FFF2-40B4-BE49-F238E27FC236}">
                <a16:creationId xmlns:a16="http://schemas.microsoft.com/office/drawing/2014/main" id="{3283FE05-0BCE-124A-92FC-D7CD1D09A9FC}"/>
              </a:ext>
            </a:extLst>
          </p:cNvPr>
          <p:cNvPicPr>
            <a:picLocks noChangeAspect="1"/>
          </p:cNvPicPr>
          <p:nvPr userDrawn="1"/>
        </p:nvPicPr>
        <p:blipFill>
          <a:blip r:embed="rId3"/>
          <a:stretch>
            <a:fillRect/>
          </a:stretch>
        </p:blipFill>
        <p:spPr>
          <a:xfrm>
            <a:off x="10083970" y="5961295"/>
            <a:ext cx="1310904" cy="718360"/>
          </a:xfrm>
          <a:prstGeom prst="rect">
            <a:avLst/>
          </a:prstGeom>
        </p:spPr>
      </p:pic>
      <p:sp>
        <p:nvSpPr>
          <p:cNvPr id="15" name="TextBox 14">
            <a:extLst>
              <a:ext uri="{FF2B5EF4-FFF2-40B4-BE49-F238E27FC236}">
                <a16:creationId xmlns:a16="http://schemas.microsoft.com/office/drawing/2014/main" id="{081C573A-B6AA-AD44-A246-E9B309C2CFE1}"/>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bg1"/>
                </a:solidFill>
                <a:latin typeface="Arial" panose="020B0604020202020204" pitchFamily="34" charset="0"/>
                <a:cs typeface="Arial" panose="020B0604020202020204" pitchFamily="34" charset="0"/>
              </a:rPr>
              <a:pPr algn="ctr"/>
              <a:t>‹#›</a:t>
            </a:fld>
            <a:endParaRPr lang="en-US" sz="13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656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1CC59-6D58-3245-9A8E-D789AEE43FE4}"/>
              </a:ext>
            </a:extLst>
          </p:cNvPr>
          <p:cNvSpPr>
            <a:spLocks noGrp="1"/>
          </p:cNvSpPr>
          <p:nvPr>
            <p:ph type="title"/>
          </p:nvPr>
        </p:nvSpPr>
        <p:spPr>
          <a:xfrm>
            <a:off x="1145894" y="365125"/>
            <a:ext cx="10207906" cy="1325563"/>
          </a:xfrm>
        </p:spPr>
        <p:txBody>
          <a:bodyPr anchor="ctr"/>
          <a:lstStyle/>
          <a:p>
            <a:r>
              <a:rPr lang="en-US"/>
              <a:t>Click to edit Master title style</a:t>
            </a:r>
          </a:p>
        </p:txBody>
      </p:sp>
      <p:sp>
        <p:nvSpPr>
          <p:cNvPr id="3" name="Content Placeholder 2">
            <a:extLst>
              <a:ext uri="{FF2B5EF4-FFF2-40B4-BE49-F238E27FC236}">
                <a16:creationId xmlns:a16="http://schemas.microsoft.com/office/drawing/2014/main" id="{EE41F4A6-D337-D74B-9D16-26A55442E9C6}"/>
              </a:ext>
            </a:extLst>
          </p:cNvPr>
          <p:cNvSpPr>
            <a:spLocks noGrp="1"/>
          </p:cNvSpPr>
          <p:nvPr>
            <p:ph idx="1"/>
          </p:nvPr>
        </p:nvSpPr>
        <p:spPr>
          <a:xfrm>
            <a:off x="1145892" y="1825625"/>
            <a:ext cx="10207907" cy="41356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5616AF50-2D63-2840-932E-F9F826E10164}"/>
              </a:ext>
            </a:extLst>
          </p:cNvPr>
          <p:cNvPicPr>
            <a:picLocks noChangeAspect="1"/>
          </p:cNvPicPr>
          <p:nvPr userDrawn="1"/>
        </p:nvPicPr>
        <p:blipFill>
          <a:blip r:embed="rId2"/>
          <a:stretch>
            <a:fillRect/>
          </a:stretch>
        </p:blipFill>
        <p:spPr>
          <a:xfrm>
            <a:off x="10083970" y="5961295"/>
            <a:ext cx="1310904" cy="718360"/>
          </a:xfrm>
          <a:prstGeom prst="rect">
            <a:avLst/>
          </a:prstGeom>
        </p:spPr>
      </p:pic>
      <p:pic>
        <p:nvPicPr>
          <p:cNvPr id="16" name="Picture 15">
            <a:extLst>
              <a:ext uri="{FF2B5EF4-FFF2-40B4-BE49-F238E27FC236}">
                <a16:creationId xmlns:a16="http://schemas.microsoft.com/office/drawing/2014/main" id="{DD19D4BD-15D4-C541-A432-13C6719DBA26}"/>
              </a:ext>
            </a:extLst>
          </p:cNvPr>
          <p:cNvPicPr>
            <a:picLocks noChangeAspect="1"/>
          </p:cNvPicPr>
          <p:nvPr userDrawn="1"/>
        </p:nvPicPr>
        <p:blipFill rotWithShape="1">
          <a:blip r:embed="rId3"/>
          <a:srcRect r="4456"/>
          <a:stretch/>
        </p:blipFill>
        <p:spPr>
          <a:xfrm>
            <a:off x="1" y="0"/>
            <a:ext cx="667638" cy="6858000"/>
          </a:xfrm>
          <a:prstGeom prst="rect">
            <a:avLst/>
          </a:prstGeom>
        </p:spPr>
      </p:pic>
      <p:grpSp>
        <p:nvGrpSpPr>
          <p:cNvPr id="17" name="Group 16">
            <a:extLst>
              <a:ext uri="{FF2B5EF4-FFF2-40B4-BE49-F238E27FC236}">
                <a16:creationId xmlns:a16="http://schemas.microsoft.com/office/drawing/2014/main" id="{1F5F5A58-9164-234F-89A4-62E74793C90B}"/>
              </a:ext>
            </a:extLst>
          </p:cNvPr>
          <p:cNvGrpSpPr/>
          <p:nvPr userDrawn="1"/>
        </p:nvGrpSpPr>
        <p:grpSpPr>
          <a:xfrm>
            <a:off x="667639" y="6313581"/>
            <a:ext cx="8518401" cy="45719"/>
            <a:chOff x="667640" y="6313581"/>
            <a:chExt cx="7276742" cy="45719"/>
          </a:xfrm>
        </p:grpSpPr>
        <p:sp>
          <p:nvSpPr>
            <p:cNvPr id="18" name="Rectangle 17">
              <a:extLst>
                <a:ext uri="{FF2B5EF4-FFF2-40B4-BE49-F238E27FC236}">
                  <a16:creationId xmlns:a16="http://schemas.microsoft.com/office/drawing/2014/main" id="{21758328-D10A-A149-8922-C097747F7DA1}"/>
                </a:ext>
              </a:extLst>
            </p:cNvPr>
            <p:cNvSpPr/>
            <p:nvPr userDrawn="1"/>
          </p:nvSpPr>
          <p:spPr>
            <a:xfrm flipV="1">
              <a:off x="667640" y="6313581"/>
              <a:ext cx="332648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EAF6AFC-E5D5-6C48-89D0-2FA9DFFD49F8}"/>
                </a:ext>
              </a:extLst>
            </p:cNvPr>
            <p:cNvSpPr/>
            <p:nvPr userDrawn="1"/>
          </p:nvSpPr>
          <p:spPr>
            <a:xfrm flipV="1">
              <a:off x="3994121" y="6313582"/>
              <a:ext cx="1899840"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D48B0CF-B6CF-F941-8116-4D560B812269}"/>
                </a:ext>
              </a:extLst>
            </p:cNvPr>
            <p:cNvSpPr/>
            <p:nvPr userDrawn="1"/>
          </p:nvSpPr>
          <p:spPr>
            <a:xfrm flipV="1">
              <a:off x="5893961" y="6313582"/>
              <a:ext cx="1211336"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2F5AA3D-F927-7546-A84D-682A6E58F8E6}"/>
                </a:ext>
              </a:extLst>
            </p:cNvPr>
            <p:cNvSpPr/>
            <p:nvPr userDrawn="1"/>
          </p:nvSpPr>
          <p:spPr>
            <a:xfrm flipV="1">
              <a:off x="7105297" y="6313583"/>
              <a:ext cx="839085"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id="{01EF87C5-8273-2C40-BEC7-069C9963E84D}"/>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35F6C591-4F1D-9E43-AF6C-648D8F706B0C}"/>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bg1"/>
                </a:solidFill>
                <a:latin typeface="Arial" panose="020B0604020202020204" pitchFamily="34" charset="0"/>
                <a:cs typeface="Arial" panose="020B0604020202020204" pitchFamily="34" charset="0"/>
              </a:rPr>
              <a:pPr algn="ctr"/>
              <a:t>‹#›</a:t>
            </a:fld>
            <a:endParaRPr lang="en-US" sz="13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231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D8B70E16-E646-A842-945B-CC0849DCD817}"/>
              </a:ext>
            </a:extLst>
          </p:cNvPr>
          <p:cNvPicPr>
            <a:picLocks noChangeAspect="1"/>
          </p:cNvPicPr>
          <p:nvPr userDrawn="1"/>
        </p:nvPicPr>
        <p:blipFill>
          <a:blip r:embed="rId2"/>
          <a:stretch>
            <a:fillRect/>
          </a:stretch>
        </p:blipFill>
        <p:spPr>
          <a:xfrm>
            <a:off x="10083970" y="5961295"/>
            <a:ext cx="1310904" cy="718360"/>
          </a:xfrm>
          <a:prstGeom prst="rect">
            <a:avLst/>
          </a:prstGeom>
        </p:spPr>
      </p:pic>
      <p:pic>
        <p:nvPicPr>
          <p:cNvPr id="21" name="Picture 20">
            <a:extLst>
              <a:ext uri="{FF2B5EF4-FFF2-40B4-BE49-F238E27FC236}">
                <a16:creationId xmlns:a16="http://schemas.microsoft.com/office/drawing/2014/main" id="{5346F0A3-27A7-D946-8A9D-84D6C05D6051}"/>
              </a:ext>
            </a:extLst>
          </p:cNvPr>
          <p:cNvPicPr>
            <a:picLocks noChangeAspect="1"/>
          </p:cNvPicPr>
          <p:nvPr userDrawn="1"/>
        </p:nvPicPr>
        <p:blipFill rotWithShape="1">
          <a:blip r:embed="rId3"/>
          <a:srcRect r="4456"/>
          <a:stretch/>
        </p:blipFill>
        <p:spPr>
          <a:xfrm>
            <a:off x="1" y="0"/>
            <a:ext cx="667638" cy="6858000"/>
          </a:xfrm>
          <a:prstGeom prst="rect">
            <a:avLst/>
          </a:prstGeom>
        </p:spPr>
      </p:pic>
      <p:grpSp>
        <p:nvGrpSpPr>
          <p:cNvPr id="24" name="Group 23">
            <a:extLst>
              <a:ext uri="{FF2B5EF4-FFF2-40B4-BE49-F238E27FC236}">
                <a16:creationId xmlns:a16="http://schemas.microsoft.com/office/drawing/2014/main" id="{DC35F5A8-7B72-C840-B7FB-643C09A11EFB}"/>
              </a:ext>
            </a:extLst>
          </p:cNvPr>
          <p:cNvGrpSpPr/>
          <p:nvPr userDrawn="1"/>
        </p:nvGrpSpPr>
        <p:grpSpPr>
          <a:xfrm>
            <a:off x="667639" y="6313581"/>
            <a:ext cx="8518401" cy="45719"/>
            <a:chOff x="667640" y="6313581"/>
            <a:chExt cx="7276742" cy="45719"/>
          </a:xfrm>
        </p:grpSpPr>
        <p:sp>
          <p:nvSpPr>
            <p:cNvPr id="25" name="Rectangle 24">
              <a:extLst>
                <a:ext uri="{FF2B5EF4-FFF2-40B4-BE49-F238E27FC236}">
                  <a16:creationId xmlns:a16="http://schemas.microsoft.com/office/drawing/2014/main" id="{EF65F714-91C2-814E-B057-4D55B33450E7}"/>
                </a:ext>
              </a:extLst>
            </p:cNvPr>
            <p:cNvSpPr/>
            <p:nvPr userDrawn="1"/>
          </p:nvSpPr>
          <p:spPr>
            <a:xfrm flipV="1">
              <a:off x="667640" y="6313581"/>
              <a:ext cx="332648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B213A6A-7E76-3042-834C-825CE97144DE}"/>
                </a:ext>
              </a:extLst>
            </p:cNvPr>
            <p:cNvSpPr/>
            <p:nvPr userDrawn="1"/>
          </p:nvSpPr>
          <p:spPr>
            <a:xfrm flipV="1">
              <a:off x="3994121" y="6313582"/>
              <a:ext cx="1899840"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1394062-B705-DF48-B693-61F07BBE7413}"/>
                </a:ext>
              </a:extLst>
            </p:cNvPr>
            <p:cNvSpPr/>
            <p:nvPr userDrawn="1"/>
          </p:nvSpPr>
          <p:spPr>
            <a:xfrm flipV="1">
              <a:off x="5893961" y="6313582"/>
              <a:ext cx="1211336"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65F638D-F77C-5C42-BC39-2A64B6B44C1C}"/>
                </a:ext>
              </a:extLst>
            </p:cNvPr>
            <p:cNvSpPr/>
            <p:nvPr userDrawn="1"/>
          </p:nvSpPr>
          <p:spPr>
            <a:xfrm flipV="1">
              <a:off x="7105297" y="6313583"/>
              <a:ext cx="839085"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Box 28">
            <a:extLst>
              <a:ext uri="{FF2B5EF4-FFF2-40B4-BE49-F238E27FC236}">
                <a16:creationId xmlns:a16="http://schemas.microsoft.com/office/drawing/2014/main" id="{0EAAB75B-0332-8843-BEB0-BE9E2727A0AA}"/>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1" name="TextBox 10">
            <a:extLst>
              <a:ext uri="{FF2B5EF4-FFF2-40B4-BE49-F238E27FC236}">
                <a16:creationId xmlns:a16="http://schemas.microsoft.com/office/drawing/2014/main" id="{9881F22B-A32A-9449-9F86-A8788A4D69D3}"/>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bg1"/>
                </a:solidFill>
                <a:latin typeface="Arial" panose="020B0604020202020204" pitchFamily="34" charset="0"/>
                <a:cs typeface="Arial" panose="020B0604020202020204" pitchFamily="34" charset="0"/>
              </a:rPr>
              <a:pPr algn="ctr"/>
              <a:t>‹#›</a:t>
            </a:fld>
            <a:endParaRPr lang="en-US" sz="13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1078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4B641-817A-354F-9ADD-1E67E822341E}"/>
              </a:ext>
            </a:extLst>
          </p:cNvPr>
          <p:cNvSpPr>
            <a:spLocks noGrp="1"/>
          </p:cNvSpPr>
          <p:nvPr>
            <p:ph type="title"/>
          </p:nvPr>
        </p:nvSpPr>
        <p:spPr>
          <a:xfrm>
            <a:off x="1018573" y="365125"/>
            <a:ext cx="10335228" cy="1325563"/>
          </a:xfrm>
        </p:spPr>
        <p:txBody>
          <a:bodyPr anchor="ctr"/>
          <a:lstStyle/>
          <a:p>
            <a:r>
              <a:rPr lang="en-US"/>
              <a:t>Click to edit Master title style</a:t>
            </a:r>
          </a:p>
        </p:txBody>
      </p:sp>
      <p:sp>
        <p:nvSpPr>
          <p:cNvPr id="3" name="Content Placeholder 2">
            <a:extLst>
              <a:ext uri="{FF2B5EF4-FFF2-40B4-BE49-F238E27FC236}">
                <a16:creationId xmlns:a16="http://schemas.microsoft.com/office/drawing/2014/main" id="{DC306BF7-0B31-9D48-8985-A79867633DC4}"/>
              </a:ext>
            </a:extLst>
          </p:cNvPr>
          <p:cNvSpPr>
            <a:spLocks noGrp="1"/>
          </p:cNvSpPr>
          <p:nvPr>
            <p:ph sz="half" idx="1"/>
          </p:nvPr>
        </p:nvSpPr>
        <p:spPr>
          <a:xfrm>
            <a:off x="1018574" y="1825625"/>
            <a:ext cx="4899949" cy="41356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F179FB-AE92-AF4C-89CC-B01B8FA7551F}"/>
              </a:ext>
            </a:extLst>
          </p:cNvPr>
          <p:cNvSpPr>
            <a:spLocks noGrp="1"/>
          </p:cNvSpPr>
          <p:nvPr>
            <p:ph sz="half" idx="2"/>
          </p:nvPr>
        </p:nvSpPr>
        <p:spPr>
          <a:xfrm>
            <a:off x="6096000" y="1825625"/>
            <a:ext cx="5257800" cy="41356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a:extLst>
              <a:ext uri="{FF2B5EF4-FFF2-40B4-BE49-F238E27FC236}">
                <a16:creationId xmlns:a16="http://schemas.microsoft.com/office/drawing/2014/main" id="{AA74E512-2892-954C-8A0B-0EDD95590BAA}"/>
              </a:ext>
            </a:extLst>
          </p:cNvPr>
          <p:cNvPicPr>
            <a:picLocks noChangeAspect="1"/>
          </p:cNvPicPr>
          <p:nvPr userDrawn="1"/>
        </p:nvPicPr>
        <p:blipFill>
          <a:blip r:embed="rId2"/>
          <a:stretch>
            <a:fillRect/>
          </a:stretch>
        </p:blipFill>
        <p:spPr>
          <a:xfrm>
            <a:off x="10083970" y="5961295"/>
            <a:ext cx="1310904" cy="718360"/>
          </a:xfrm>
          <a:prstGeom prst="rect">
            <a:avLst/>
          </a:prstGeom>
        </p:spPr>
      </p:pic>
      <p:pic>
        <p:nvPicPr>
          <p:cNvPr id="17" name="Picture 16">
            <a:extLst>
              <a:ext uri="{FF2B5EF4-FFF2-40B4-BE49-F238E27FC236}">
                <a16:creationId xmlns:a16="http://schemas.microsoft.com/office/drawing/2014/main" id="{97DB970E-79C8-D74D-BFCC-444D5F9B4587}"/>
              </a:ext>
            </a:extLst>
          </p:cNvPr>
          <p:cNvPicPr>
            <a:picLocks noChangeAspect="1"/>
          </p:cNvPicPr>
          <p:nvPr userDrawn="1"/>
        </p:nvPicPr>
        <p:blipFill rotWithShape="1">
          <a:blip r:embed="rId3"/>
          <a:srcRect r="4456"/>
          <a:stretch/>
        </p:blipFill>
        <p:spPr>
          <a:xfrm>
            <a:off x="1" y="0"/>
            <a:ext cx="667638" cy="6858000"/>
          </a:xfrm>
          <a:prstGeom prst="rect">
            <a:avLst/>
          </a:prstGeom>
        </p:spPr>
      </p:pic>
      <p:grpSp>
        <p:nvGrpSpPr>
          <p:cNvPr id="18" name="Group 17">
            <a:extLst>
              <a:ext uri="{FF2B5EF4-FFF2-40B4-BE49-F238E27FC236}">
                <a16:creationId xmlns:a16="http://schemas.microsoft.com/office/drawing/2014/main" id="{00A55FC2-6AD0-9644-B0F2-A09BF6FDE9B7}"/>
              </a:ext>
            </a:extLst>
          </p:cNvPr>
          <p:cNvGrpSpPr/>
          <p:nvPr userDrawn="1"/>
        </p:nvGrpSpPr>
        <p:grpSpPr>
          <a:xfrm>
            <a:off x="667639" y="6313581"/>
            <a:ext cx="8518401" cy="45719"/>
            <a:chOff x="667640" y="6313581"/>
            <a:chExt cx="7276742" cy="45719"/>
          </a:xfrm>
        </p:grpSpPr>
        <p:sp>
          <p:nvSpPr>
            <p:cNvPr id="19" name="Rectangle 18">
              <a:extLst>
                <a:ext uri="{FF2B5EF4-FFF2-40B4-BE49-F238E27FC236}">
                  <a16:creationId xmlns:a16="http://schemas.microsoft.com/office/drawing/2014/main" id="{B0942E08-2E08-6E46-8D1F-B96E29B550DC}"/>
                </a:ext>
              </a:extLst>
            </p:cNvPr>
            <p:cNvSpPr/>
            <p:nvPr userDrawn="1"/>
          </p:nvSpPr>
          <p:spPr>
            <a:xfrm flipV="1">
              <a:off x="667640" y="6313581"/>
              <a:ext cx="332648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F2D4B15-1B3A-A340-A117-2069694508F8}"/>
                </a:ext>
              </a:extLst>
            </p:cNvPr>
            <p:cNvSpPr/>
            <p:nvPr userDrawn="1"/>
          </p:nvSpPr>
          <p:spPr>
            <a:xfrm flipV="1">
              <a:off x="3994121" y="6313582"/>
              <a:ext cx="1899840"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0803A9C-D477-9E42-BDFF-6825F91E2FC8}"/>
                </a:ext>
              </a:extLst>
            </p:cNvPr>
            <p:cNvSpPr/>
            <p:nvPr userDrawn="1"/>
          </p:nvSpPr>
          <p:spPr>
            <a:xfrm flipV="1">
              <a:off x="5893961" y="6313582"/>
              <a:ext cx="1211336"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0924F1A-DDED-E143-946C-381E1C934C89}"/>
                </a:ext>
              </a:extLst>
            </p:cNvPr>
            <p:cNvSpPr/>
            <p:nvPr userDrawn="1"/>
          </p:nvSpPr>
          <p:spPr>
            <a:xfrm flipV="1">
              <a:off x="7105297" y="6313583"/>
              <a:ext cx="839085"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a:extLst>
              <a:ext uri="{FF2B5EF4-FFF2-40B4-BE49-F238E27FC236}">
                <a16:creationId xmlns:a16="http://schemas.microsoft.com/office/drawing/2014/main" id="{6BE71CCE-6C58-FD4E-A946-4CD6715915DF}"/>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4" name="TextBox 13">
            <a:extLst>
              <a:ext uri="{FF2B5EF4-FFF2-40B4-BE49-F238E27FC236}">
                <a16:creationId xmlns:a16="http://schemas.microsoft.com/office/drawing/2014/main" id="{A93A56F7-04D2-9E40-89C3-CEFC15FBFC39}"/>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bg1"/>
                </a:solidFill>
                <a:latin typeface="Arial" panose="020B0604020202020204" pitchFamily="34" charset="0"/>
                <a:cs typeface="Arial" panose="020B0604020202020204" pitchFamily="34" charset="0"/>
              </a:rPr>
              <a:pPr algn="ctr"/>
              <a:t>‹#›</a:t>
            </a:fld>
            <a:endParaRPr lang="en-US" sz="13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03166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FBA3B-A499-2E47-8150-D181B46A38D1}"/>
              </a:ext>
            </a:extLst>
          </p:cNvPr>
          <p:cNvSpPr>
            <a:spLocks noGrp="1"/>
          </p:cNvSpPr>
          <p:nvPr>
            <p:ph type="title"/>
          </p:nvPr>
        </p:nvSpPr>
        <p:spPr>
          <a:xfrm>
            <a:off x="1018570" y="365125"/>
            <a:ext cx="10336818" cy="1325563"/>
          </a:xfrm>
        </p:spPr>
        <p:txBody>
          <a:bodyPr anchor="ctr"/>
          <a:lstStyle/>
          <a:p>
            <a:r>
              <a:rPr lang="en-US"/>
              <a:t>Click to edit Master title style</a:t>
            </a:r>
          </a:p>
        </p:txBody>
      </p:sp>
      <p:sp>
        <p:nvSpPr>
          <p:cNvPr id="3" name="Text Placeholder 2">
            <a:extLst>
              <a:ext uri="{FF2B5EF4-FFF2-40B4-BE49-F238E27FC236}">
                <a16:creationId xmlns:a16="http://schemas.microsoft.com/office/drawing/2014/main" id="{23E83529-DAFC-1147-A5D6-70E708ABC04B}"/>
              </a:ext>
            </a:extLst>
          </p:cNvPr>
          <p:cNvSpPr>
            <a:spLocks noGrp="1"/>
          </p:cNvSpPr>
          <p:nvPr>
            <p:ph type="body" idx="1"/>
          </p:nvPr>
        </p:nvSpPr>
        <p:spPr>
          <a:xfrm>
            <a:off x="1018572" y="1681163"/>
            <a:ext cx="49790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AB63D84-4173-B044-B43C-57F1E2B2461A}"/>
              </a:ext>
            </a:extLst>
          </p:cNvPr>
          <p:cNvSpPr>
            <a:spLocks noGrp="1"/>
          </p:cNvSpPr>
          <p:nvPr>
            <p:ph sz="half" idx="2"/>
          </p:nvPr>
        </p:nvSpPr>
        <p:spPr>
          <a:xfrm>
            <a:off x="1018570" y="2505075"/>
            <a:ext cx="4979005" cy="34562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6DCEEE3-B129-2241-8865-37C8D5BFCD44}"/>
              </a:ext>
            </a:extLst>
          </p:cNvPr>
          <p:cNvSpPr>
            <a:spLocks noGrp="1"/>
          </p:cNvSpPr>
          <p:nvPr>
            <p:ph type="body" sz="quarter" idx="3"/>
          </p:nvPr>
        </p:nvSpPr>
        <p:spPr>
          <a:xfrm>
            <a:off x="6194427" y="1681163"/>
            <a:ext cx="516096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ED83B2E-7114-A944-8756-A48A33684788}"/>
              </a:ext>
            </a:extLst>
          </p:cNvPr>
          <p:cNvSpPr>
            <a:spLocks noGrp="1"/>
          </p:cNvSpPr>
          <p:nvPr>
            <p:ph sz="quarter" idx="4"/>
          </p:nvPr>
        </p:nvSpPr>
        <p:spPr>
          <a:xfrm>
            <a:off x="6194426" y="2505075"/>
            <a:ext cx="5160961" cy="34562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a:extLst>
              <a:ext uri="{FF2B5EF4-FFF2-40B4-BE49-F238E27FC236}">
                <a16:creationId xmlns:a16="http://schemas.microsoft.com/office/drawing/2014/main" id="{6B6A9678-B7BA-8147-A2C1-D57175E9A457}"/>
              </a:ext>
            </a:extLst>
          </p:cNvPr>
          <p:cNvPicPr>
            <a:picLocks noChangeAspect="1"/>
          </p:cNvPicPr>
          <p:nvPr userDrawn="1"/>
        </p:nvPicPr>
        <p:blipFill>
          <a:blip r:embed="rId2"/>
          <a:stretch>
            <a:fillRect/>
          </a:stretch>
        </p:blipFill>
        <p:spPr>
          <a:xfrm>
            <a:off x="10083970" y="5961295"/>
            <a:ext cx="1310904" cy="718360"/>
          </a:xfrm>
          <a:prstGeom prst="rect">
            <a:avLst/>
          </a:prstGeom>
        </p:spPr>
      </p:pic>
      <p:pic>
        <p:nvPicPr>
          <p:cNvPr id="19" name="Picture 18">
            <a:extLst>
              <a:ext uri="{FF2B5EF4-FFF2-40B4-BE49-F238E27FC236}">
                <a16:creationId xmlns:a16="http://schemas.microsoft.com/office/drawing/2014/main" id="{954F96D9-83CF-3F4C-B2D8-64A40D438E1E}"/>
              </a:ext>
            </a:extLst>
          </p:cNvPr>
          <p:cNvPicPr>
            <a:picLocks noChangeAspect="1"/>
          </p:cNvPicPr>
          <p:nvPr userDrawn="1"/>
        </p:nvPicPr>
        <p:blipFill rotWithShape="1">
          <a:blip r:embed="rId3"/>
          <a:srcRect r="4456"/>
          <a:stretch/>
        </p:blipFill>
        <p:spPr>
          <a:xfrm>
            <a:off x="1" y="0"/>
            <a:ext cx="667638" cy="6858000"/>
          </a:xfrm>
          <a:prstGeom prst="rect">
            <a:avLst/>
          </a:prstGeom>
        </p:spPr>
      </p:pic>
      <p:grpSp>
        <p:nvGrpSpPr>
          <p:cNvPr id="29" name="Group 28">
            <a:extLst>
              <a:ext uri="{FF2B5EF4-FFF2-40B4-BE49-F238E27FC236}">
                <a16:creationId xmlns:a16="http://schemas.microsoft.com/office/drawing/2014/main" id="{52E748F2-67A8-8140-A236-9274093CD681}"/>
              </a:ext>
            </a:extLst>
          </p:cNvPr>
          <p:cNvGrpSpPr/>
          <p:nvPr userDrawn="1"/>
        </p:nvGrpSpPr>
        <p:grpSpPr>
          <a:xfrm>
            <a:off x="667639" y="6313581"/>
            <a:ext cx="8518401" cy="45719"/>
            <a:chOff x="667640" y="6313581"/>
            <a:chExt cx="7276742" cy="45719"/>
          </a:xfrm>
        </p:grpSpPr>
        <p:sp>
          <p:nvSpPr>
            <p:cNvPr id="30" name="Rectangle 29">
              <a:extLst>
                <a:ext uri="{FF2B5EF4-FFF2-40B4-BE49-F238E27FC236}">
                  <a16:creationId xmlns:a16="http://schemas.microsoft.com/office/drawing/2014/main" id="{F2387102-CA84-2C4E-BB9B-197A478CAD6D}"/>
                </a:ext>
              </a:extLst>
            </p:cNvPr>
            <p:cNvSpPr/>
            <p:nvPr userDrawn="1"/>
          </p:nvSpPr>
          <p:spPr>
            <a:xfrm flipV="1">
              <a:off x="667640" y="6313581"/>
              <a:ext cx="332648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9115AF3-4CC3-5D4B-8908-34F013BA13DE}"/>
                </a:ext>
              </a:extLst>
            </p:cNvPr>
            <p:cNvSpPr/>
            <p:nvPr userDrawn="1"/>
          </p:nvSpPr>
          <p:spPr>
            <a:xfrm flipV="1">
              <a:off x="3994121" y="6313582"/>
              <a:ext cx="1899840"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362F276-5889-4C41-A34E-25278A621313}"/>
                </a:ext>
              </a:extLst>
            </p:cNvPr>
            <p:cNvSpPr/>
            <p:nvPr userDrawn="1"/>
          </p:nvSpPr>
          <p:spPr>
            <a:xfrm flipV="1">
              <a:off x="5893961" y="6313582"/>
              <a:ext cx="1211336"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3F5D4A8-0CD2-5F49-B6DE-5C7BD5629439}"/>
                </a:ext>
              </a:extLst>
            </p:cNvPr>
            <p:cNvSpPr/>
            <p:nvPr userDrawn="1"/>
          </p:nvSpPr>
          <p:spPr>
            <a:xfrm flipV="1">
              <a:off x="7105297" y="6313583"/>
              <a:ext cx="839085"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BDB6EC88-6276-4742-9984-EE9C534D83AC}"/>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6" name="TextBox 15">
            <a:extLst>
              <a:ext uri="{FF2B5EF4-FFF2-40B4-BE49-F238E27FC236}">
                <a16:creationId xmlns:a16="http://schemas.microsoft.com/office/drawing/2014/main" id="{61828883-381B-D647-84FA-CBFC528EEAED}"/>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bg1"/>
                </a:solidFill>
                <a:latin typeface="Arial" panose="020B0604020202020204" pitchFamily="34" charset="0"/>
                <a:cs typeface="Arial" panose="020B0604020202020204" pitchFamily="34" charset="0"/>
              </a:rPr>
              <a:pPr algn="ctr"/>
              <a:t>‹#›</a:t>
            </a:fld>
            <a:endParaRPr lang="en-US" sz="13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47448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48B60-4320-BD41-A23D-9881A7DDCC86}"/>
              </a:ext>
            </a:extLst>
          </p:cNvPr>
          <p:cNvSpPr>
            <a:spLocks noGrp="1"/>
          </p:cNvSpPr>
          <p:nvPr>
            <p:ph type="title"/>
          </p:nvPr>
        </p:nvSpPr>
        <p:spPr>
          <a:xfrm>
            <a:off x="1006997" y="365125"/>
            <a:ext cx="10346803" cy="1325563"/>
          </a:xfrm>
        </p:spPr>
        <p:txBody>
          <a:bodyPr anchor="ctr"/>
          <a:lstStyle/>
          <a:p>
            <a:r>
              <a:rPr lang="en-US"/>
              <a:t>Click to edit Master title style</a:t>
            </a:r>
          </a:p>
        </p:txBody>
      </p:sp>
      <p:pic>
        <p:nvPicPr>
          <p:cNvPr id="13" name="Picture 12">
            <a:extLst>
              <a:ext uri="{FF2B5EF4-FFF2-40B4-BE49-F238E27FC236}">
                <a16:creationId xmlns:a16="http://schemas.microsoft.com/office/drawing/2014/main" id="{9CED1145-C602-C24B-B1AB-F385B8A34171}"/>
              </a:ext>
            </a:extLst>
          </p:cNvPr>
          <p:cNvPicPr>
            <a:picLocks noChangeAspect="1"/>
          </p:cNvPicPr>
          <p:nvPr userDrawn="1"/>
        </p:nvPicPr>
        <p:blipFill>
          <a:blip r:embed="rId2"/>
          <a:stretch>
            <a:fillRect/>
          </a:stretch>
        </p:blipFill>
        <p:spPr>
          <a:xfrm>
            <a:off x="10083970" y="5961295"/>
            <a:ext cx="1310904" cy="718360"/>
          </a:xfrm>
          <a:prstGeom prst="rect">
            <a:avLst/>
          </a:prstGeom>
        </p:spPr>
      </p:pic>
      <p:pic>
        <p:nvPicPr>
          <p:cNvPr id="15" name="Picture 14">
            <a:extLst>
              <a:ext uri="{FF2B5EF4-FFF2-40B4-BE49-F238E27FC236}">
                <a16:creationId xmlns:a16="http://schemas.microsoft.com/office/drawing/2014/main" id="{A39A0B55-BA00-394D-92D2-AB7833C6D8BC}"/>
              </a:ext>
            </a:extLst>
          </p:cNvPr>
          <p:cNvPicPr>
            <a:picLocks noChangeAspect="1"/>
          </p:cNvPicPr>
          <p:nvPr userDrawn="1"/>
        </p:nvPicPr>
        <p:blipFill rotWithShape="1">
          <a:blip r:embed="rId3"/>
          <a:srcRect r="4456"/>
          <a:stretch/>
        </p:blipFill>
        <p:spPr>
          <a:xfrm>
            <a:off x="1" y="0"/>
            <a:ext cx="667638" cy="6858000"/>
          </a:xfrm>
          <a:prstGeom prst="rect">
            <a:avLst/>
          </a:prstGeom>
        </p:spPr>
      </p:pic>
      <p:grpSp>
        <p:nvGrpSpPr>
          <p:cNvPr id="25" name="Group 24">
            <a:extLst>
              <a:ext uri="{FF2B5EF4-FFF2-40B4-BE49-F238E27FC236}">
                <a16:creationId xmlns:a16="http://schemas.microsoft.com/office/drawing/2014/main" id="{85B08848-CECB-E748-A3CA-CE695AFBE475}"/>
              </a:ext>
            </a:extLst>
          </p:cNvPr>
          <p:cNvGrpSpPr/>
          <p:nvPr userDrawn="1"/>
        </p:nvGrpSpPr>
        <p:grpSpPr>
          <a:xfrm>
            <a:off x="667639" y="6313581"/>
            <a:ext cx="8518401" cy="45719"/>
            <a:chOff x="667640" y="6313581"/>
            <a:chExt cx="7276742" cy="45719"/>
          </a:xfrm>
        </p:grpSpPr>
        <p:sp>
          <p:nvSpPr>
            <p:cNvPr id="26" name="Rectangle 25">
              <a:extLst>
                <a:ext uri="{FF2B5EF4-FFF2-40B4-BE49-F238E27FC236}">
                  <a16:creationId xmlns:a16="http://schemas.microsoft.com/office/drawing/2014/main" id="{60CCB325-71CD-8E4B-A00D-622871C42111}"/>
                </a:ext>
              </a:extLst>
            </p:cNvPr>
            <p:cNvSpPr/>
            <p:nvPr userDrawn="1"/>
          </p:nvSpPr>
          <p:spPr>
            <a:xfrm flipV="1">
              <a:off x="667640" y="6313581"/>
              <a:ext cx="332648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9F771F7-8F1C-A044-94C0-679FEE50F013}"/>
                </a:ext>
              </a:extLst>
            </p:cNvPr>
            <p:cNvSpPr/>
            <p:nvPr userDrawn="1"/>
          </p:nvSpPr>
          <p:spPr>
            <a:xfrm flipV="1">
              <a:off x="3994121" y="6313582"/>
              <a:ext cx="1899840"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D224A36-1EDE-3349-8FF6-84C64F5AB1A4}"/>
                </a:ext>
              </a:extLst>
            </p:cNvPr>
            <p:cNvSpPr/>
            <p:nvPr userDrawn="1"/>
          </p:nvSpPr>
          <p:spPr>
            <a:xfrm flipV="1">
              <a:off x="5893961" y="6313582"/>
              <a:ext cx="1211336"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728717E4-FB0F-1143-AB47-C4A364C045BE}"/>
                </a:ext>
              </a:extLst>
            </p:cNvPr>
            <p:cNvSpPr/>
            <p:nvPr userDrawn="1"/>
          </p:nvSpPr>
          <p:spPr>
            <a:xfrm flipV="1">
              <a:off x="7105297" y="6313583"/>
              <a:ext cx="839085"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TextBox 29">
            <a:extLst>
              <a:ext uri="{FF2B5EF4-FFF2-40B4-BE49-F238E27FC236}">
                <a16:creationId xmlns:a16="http://schemas.microsoft.com/office/drawing/2014/main" id="{C8F01FBF-C4DA-414C-9226-A13CF75D190C}"/>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F3CB88EA-E652-8C43-AF58-F9F7C4005AD0}"/>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bg1"/>
                </a:solidFill>
                <a:latin typeface="Arial" panose="020B0604020202020204" pitchFamily="34" charset="0"/>
                <a:cs typeface="Arial" panose="020B0604020202020204" pitchFamily="34" charset="0"/>
              </a:rPr>
              <a:pPr algn="ctr"/>
              <a:t>‹#›</a:t>
            </a:fld>
            <a:endParaRPr lang="en-US" sz="13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33429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5A93-23C3-0746-A715-D64C3AD28BAE}"/>
              </a:ext>
            </a:extLst>
          </p:cNvPr>
          <p:cNvSpPr>
            <a:spLocks noGrp="1"/>
          </p:cNvSpPr>
          <p:nvPr>
            <p:ph type="title"/>
          </p:nvPr>
        </p:nvSpPr>
        <p:spPr>
          <a:xfrm>
            <a:off x="1013413" y="457200"/>
            <a:ext cx="3932237" cy="1600200"/>
          </a:xfrm>
        </p:spPr>
        <p:txBody>
          <a:bodyPr anchor="ct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61BE06-20B9-5947-B648-4DF552BBBC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14A443-8FC6-1342-B280-DB3551A6312B}"/>
              </a:ext>
            </a:extLst>
          </p:cNvPr>
          <p:cNvSpPr>
            <a:spLocks noGrp="1"/>
          </p:cNvSpPr>
          <p:nvPr>
            <p:ph type="body" sz="half" idx="2"/>
          </p:nvPr>
        </p:nvSpPr>
        <p:spPr>
          <a:xfrm>
            <a:off x="1013413"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18" name="Picture 17">
            <a:extLst>
              <a:ext uri="{FF2B5EF4-FFF2-40B4-BE49-F238E27FC236}">
                <a16:creationId xmlns:a16="http://schemas.microsoft.com/office/drawing/2014/main" id="{6F0EED81-B82A-B747-AE28-CB73B8C2E501}"/>
              </a:ext>
            </a:extLst>
          </p:cNvPr>
          <p:cNvPicPr>
            <a:picLocks noChangeAspect="1"/>
          </p:cNvPicPr>
          <p:nvPr userDrawn="1"/>
        </p:nvPicPr>
        <p:blipFill>
          <a:blip r:embed="rId2"/>
          <a:stretch>
            <a:fillRect/>
          </a:stretch>
        </p:blipFill>
        <p:spPr>
          <a:xfrm>
            <a:off x="10083970" y="5961295"/>
            <a:ext cx="1310904" cy="718360"/>
          </a:xfrm>
          <a:prstGeom prst="rect">
            <a:avLst/>
          </a:prstGeom>
        </p:spPr>
      </p:pic>
      <p:pic>
        <p:nvPicPr>
          <p:cNvPr id="20" name="Picture 19">
            <a:extLst>
              <a:ext uri="{FF2B5EF4-FFF2-40B4-BE49-F238E27FC236}">
                <a16:creationId xmlns:a16="http://schemas.microsoft.com/office/drawing/2014/main" id="{E0E93CD1-E881-424A-B8FF-22DB41E08584}"/>
              </a:ext>
            </a:extLst>
          </p:cNvPr>
          <p:cNvPicPr>
            <a:picLocks noChangeAspect="1"/>
          </p:cNvPicPr>
          <p:nvPr userDrawn="1"/>
        </p:nvPicPr>
        <p:blipFill rotWithShape="1">
          <a:blip r:embed="rId3"/>
          <a:srcRect r="4456"/>
          <a:stretch/>
        </p:blipFill>
        <p:spPr>
          <a:xfrm>
            <a:off x="1" y="0"/>
            <a:ext cx="667638" cy="6858000"/>
          </a:xfrm>
          <a:prstGeom prst="rect">
            <a:avLst/>
          </a:prstGeom>
        </p:spPr>
      </p:pic>
      <p:grpSp>
        <p:nvGrpSpPr>
          <p:cNvPr id="21" name="Group 20">
            <a:extLst>
              <a:ext uri="{FF2B5EF4-FFF2-40B4-BE49-F238E27FC236}">
                <a16:creationId xmlns:a16="http://schemas.microsoft.com/office/drawing/2014/main" id="{678F804A-2072-1D44-8377-B5662A69B560}"/>
              </a:ext>
            </a:extLst>
          </p:cNvPr>
          <p:cNvGrpSpPr/>
          <p:nvPr userDrawn="1"/>
        </p:nvGrpSpPr>
        <p:grpSpPr>
          <a:xfrm>
            <a:off x="667639" y="6313581"/>
            <a:ext cx="8518401" cy="45719"/>
            <a:chOff x="667640" y="6313581"/>
            <a:chExt cx="7276742" cy="45719"/>
          </a:xfrm>
        </p:grpSpPr>
        <p:sp>
          <p:nvSpPr>
            <p:cNvPr id="22" name="Rectangle 21">
              <a:extLst>
                <a:ext uri="{FF2B5EF4-FFF2-40B4-BE49-F238E27FC236}">
                  <a16:creationId xmlns:a16="http://schemas.microsoft.com/office/drawing/2014/main" id="{4AF60F1C-6E2D-2542-B253-365280E7CE06}"/>
                </a:ext>
              </a:extLst>
            </p:cNvPr>
            <p:cNvSpPr/>
            <p:nvPr userDrawn="1"/>
          </p:nvSpPr>
          <p:spPr>
            <a:xfrm flipV="1">
              <a:off x="667640" y="6313581"/>
              <a:ext cx="332648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851B1AF-95E6-9B43-AB7C-104D79B69FDB}"/>
                </a:ext>
              </a:extLst>
            </p:cNvPr>
            <p:cNvSpPr/>
            <p:nvPr userDrawn="1"/>
          </p:nvSpPr>
          <p:spPr>
            <a:xfrm flipV="1">
              <a:off x="3994121" y="6313582"/>
              <a:ext cx="1899840"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449035B-37ED-9946-B912-A069C9028A02}"/>
                </a:ext>
              </a:extLst>
            </p:cNvPr>
            <p:cNvSpPr/>
            <p:nvPr userDrawn="1"/>
          </p:nvSpPr>
          <p:spPr>
            <a:xfrm flipV="1">
              <a:off x="5893961" y="6313582"/>
              <a:ext cx="1211336"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1A931A9-D254-C04D-BB0A-5B6E8F37C019}"/>
                </a:ext>
              </a:extLst>
            </p:cNvPr>
            <p:cNvSpPr/>
            <p:nvPr userDrawn="1"/>
          </p:nvSpPr>
          <p:spPr>
            <a:xfrm flipV="1">
              <a:off x="7105297" y="6313583"/>
              <a:ext cx="839085"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a:extLst>
              <a:ext uri="{FF2B5EF4-FFF2-40B4-BE49-F238E27FC236}">
                <a16:creationId xmlns:a16="http://schemas.microsoft.com/office/drawing/2014/main" id="{B00BC07F-CD45-234D-9E2F-BE3563A28625}"/>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4" name="TextBox 13">
            <a:extLst>
              <a:ext uri="{FF2B5EF4-FFF2-40B4-BE49-F238E27FC236}">
                <a16:creationId xmlns:a16="http://schemas.microsoft.com/office/drawing/2014/main" id="{3DEBA5B8-6C4F-4344-92B1-FC67CC88F8FC}"/>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bg1"/>
                </a:solidFill>
                <a:latin typeface="Arial" panose="020B0604020202020204" pitchFamily="34" charset="0"/>
                <a:cs typeface="Arial" panose="020B0604020202020204" pitchFamily="34" charset="0"/>
              </a:rPr>
              <a:pPr algn="ctr"/>
              <a:t>‹#›</a:t>
            </a:fld>
            <a:endParaRPr lang="en-US" sz="13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32092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A7C0B69-71D6-4445-AF21-1F5367AC9F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8" name="Picture 17">
            <a:extLst>
              <a:ext uri="{FF2B5EF4-FFF2-40B4-BE49-F238E27FC236}">
                <a16:creationId xmlns:a16="http://schemas.microsoft.com/office/drawing/2014/main" id="{B68F0B79-0C5F-C446-A2DD-FD0EBFCBB7D5}"/>
              </a:ext>
            </a:extLst>
          </p:cNvPr>
          <p:cNvPicPr>
            <a:picLocks noChangeAspect="1"/>
          </p:cNvPicPr>
          <p:nvPr userDrawn="1"/>
        </p:nvPicPr>
        <p:blipFill>
          <a:blip r:embed="rId2"/>
          <a:stretch>
            <a:fillRect/>
          </a:stretch>
        </p:blipFill>
        <p:spPr>
          <a:xfrm>
            <a:off x="10083970" y="5961295"/>
            <a:ext cx="1310904" cy="718360"/>
          </a:xfrm>
          <a:prstGeom prst="rect">
            <a:avLst/>
          </a:prstGeom>
        </p:spPr>
      </p:pic>
      <p:sp>
        <p:nvSpPr>
          <p:cNvPr id="35" name="Title 1">
            <a:extLst>
              <a:ext uri="{FF2B5EF4-FFF2-40B4-BE49-F238E27FC236}">
                <a16:creationId xmlns:a16="http://schemas.microsoft.com/office/drawing/2014/main" id="{1428C91C-012E-9445-80D1-A3C3DF892D6F}"/>
              </a:ext>
            </a:extLst>
          </p:cNvPr>
          <p:cNvSpPr>
            <a:spLocks noGrp="1"/>
          </p:cNvSpPr>
          <p:nvPr>
            <p:ph type="title"/>
          </p:nvPr>
        </p:nvSpPr>
        <p:spPr>
          <a:xfrm>
            <a:off x="1013413" y="457200"/>
            <a:ext cx="3932237" cy="1600200"/>
          </a:xfrm>
        </p:spPr>
        <p:txBody>
          <a:bodyPr anchor="ctr"/>
          <a:lstStyle>
            <a:lvl1pPr>
              <a:defRPr sz="3200"/>
            </a:lvl1pPr>
          </a:lstStyle>
          <a:p>
            <a:r>
              <a:rPr lang="en-US"/>
              <a:t>Click to edit Master title style</a:t>
            </a:r>
          </a:p>
        </p:txBody>
      </p:sp>
      <p:sp>
        <p:nvSpPr>
          <p:cNvPr id="36" name="Text Placeholder 3">
            <a:extLst>
              <a:ext uri="{FF2B5EF4-FFF2-40B4-BE49-F238E27FC236}">
                <a16:creationId xmlns:a16="http://schemas.microsoft.com/office/drawing/2014/main" id="{4735E7FF-08F1-C14B-8703-3F75F329583F}"/>
              </a:ext>
            </a:extLst>
          </p:cNvPr>
          <p:cNvSpPr>
            <a:spLocks noGrp="1"/>
          </p:cNvSpPr>
          <p:nvPr>
            <p:ph type="body" sz="half" idx="2"/>
          </p:nvPr>
        </p:nvSpPr>
        <p:spPr>
          <a:xfrm>
            <a:off x="1013413"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27" name="Picture 26">
            <a:extLst>
              <a:ext uri="{FF2B5EF4-FFF2-40B4-BE49-F238E27FC236}">
                <a16:creationId xmlns:a16="http://schemas.microsoft.com/office/drawing/2014/main" id="{E6A0C610-EB47-4143-AA2A-BA7BADD522BF}"/>
              </a:ext>
            </a:extLst>
          </p:cNvPr>
          <p:cNvPicPr>
            <a:picLocks noChangeAspect="1"/>
          </p:cNvPicPr>
          <p:nvPr userDrawn="1"/>
        </p:nvPicPr>
        <p:blipFill rotWithShape="1">
          <a:blip r:embed="rId3"/>
          <a:srcRect r="4456"/>
          <a:stretch/>
        </p:blipFill>
        <p:spPr>
          <a:xfrm>
            <a:off x="1" y="0"/>
            <a:ext cx="667638" cy="6858000"/>
          </a:xfrm>
          <a:prstGeom prst="rect">
            <a:avLst/>
          </a:prstGeom>
        </p:spPr>
      </p:pic>
      <p:grpSp>
        <p:nvGrpSpPr>
          <p:cNvPr id="37" name="Group 36">
            <a:extLst>
              <a:ext uri="{FF2B5EF4-FFF2-40B4-BE49-F238E27FC236}">
                <a16:creationId xmlns:a16="http://schemas.microsoft.com/office/drawing/2014/main" id="{4CB1FFBC-61FF-9A41-B6A9-0733BB47074F}"/>
              </a:ext>
            </a:extLst>
          </p:cNvPr>
          <p:cNvGrpSpPr/>
          <p:nvPr userDrawn="1"/>
        </p:nvGrpSpPr>
        <p:grpSpPr>
          <a:xfrm>
            <a:off x="667639" y="6313581"/>
            <a:ext cx="8518401" cy="45719"/>
            <a:chOff x="667640" y="6313581"/>
            <a:chExt cx="7276742" cy="45719"/>
          </a:xfrm>
        </p:grpSpPr>
        <p:sp>
          <p:nvSpPr>
            <p:cNvPr id="38" name="Rectangle 37">
              <a:extLst>
                <a:ext uri="{FF2B5EF4-FFF2-40B4-BE49-F238E27FC236}">
                  <a16:creationId xmlns:a16="http://schemas.microsoft.com/office/drawing/2014/main" id="{10563FDA-9870-154E-90CD-D8BF9E467629}"/>
                </a:ext>
              </a:extLst>
            </p:cNvPr>
            <p:cNvSpPr/>
            <p:nvPr userDrawn="1"/>
          </p:nvSpPr>
          <p:spPr>
            <a:xfrm flipV="1">
              <a:off x="667640" y="6313581"/>
              <a:ext cx="332648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4146C673-354A-5A45-A2DE-5B707450E5F9}"/>
                </a:ext>
              </a:extLst>
            </p:cNvPr>
            <p:cNvSpPr/>
            <p:nvPr userDrawn="1"/>
          </p:nvSpPr>
          <p:spPr>
            <a:xfrm flipV="1">
              <a:off x="3994121" y="6313582"/>
              <a:ext cx="1899840"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529C93BD-1BE7-DB43-9F49-3FA711B2CE33}"/>
                </a:ext>
              </a:extLst>
            </p:cNvPr>
            <p:cNvSpPr/>
            <p:nvPr userDrawn="1"/>
          </p:nvSpPr>
          <p:spPr>
            <a:xfrm flipV="1">
              <a:off x="5893961" y="6313582"/>
              <a:ext cx="1211336"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662B19FE-AF25-EE4E-81D5-C5A12A9EE31D}"/>
                </a:ext>
              </a:extLst>
            </p:cNvPr>
            <p:cNvSpPr/>
            <p:nvPr userDrawn="1"/>
          </p:nvSpPr>
          <p:spPr>
            <a:xfrm flipV="1">
              <a:off x="7105297" y="6313583"/>
              <a:ext cx="839085"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TextBox 41">
            <a:extLst>
              <a:ext uri="{FF2B5EF4-FFF2-40B4-BE49-F238E27FC236}">
                <a16:creationId xmlns:a16="http://schemas.microsoft.com/office/drawing/2014/main" id="{DEB3BBD5-88DD-C344-A0A0-AC41198C6316}"/>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4" name="TextBox 13">
            <a:extLst>
              <a:ext uri="{FF2B5EF4-FFF2-40B4-BE49-F238E27FC236}">
                <a16:creationId xmlns:a16="http://schemas.microsoft.com/office/drawing/2014/main" id="{F0F03FD2-8155-3641-85C5-8F6BEF86AAB6}"/>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bg1"/>
                </a:solidFill>
                <a:latin typeface="Arial" panose="020B0604020202020204" pitchFamily="34" charset="0"/>
                <a:cs typeface="Arial" panose="020B0604020202020204" pitchFamily="34" charset="0"/>
              </a:rPr>
              <a:pPr algn="ctr"/>
              <a:t>‹#›</a:t>
            </a:fld>
            <a:endParaRPr lang="en-US" sz="13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17100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0C99-323D-B54B-977E-C6B2D8A1EB4B}"/>
              </a:ext>
            </a:extLst>
          </p:cNvPr>
          <p:cNvSpPr>
            <a:spLocks noGrp="1"/>
          </p:cNvSpPr>
          <p:nvPr>
            <p:ph type="title"/>
          </p:nvPr>
        </p:nvSpPr>
        <p:spPr>
          <a:xfrm>
            <a:off x="1018572" y="365125"/>
            <a:ext cx="10335228" cy="1325563"/>
          </a:xfrm>
        </p:spPr>
        <p:txBody>
          <a:bodyPr anchor="ctr"/>
          <a:lstStyle/>
          <a:p>
            <a:r>
              <a:rPr lang="en-US"/>
              <a:t>Click to edit Master title style</a:t>
            </a:r>
          </a:p>
        </p:txBody>
      </p:sp>
      <p:sp>
        <p:nvSpPr>
          <p:cNvPr id="3" name="Vertical Text Placeholder 2">
            <a:extLst>
              <a:ext uri="{FF2B5EF4-FFF2-40B4-BE49-F238E27FC236}">
                <a16:creationId xmlns:a16="http://schemas.microsoft.com/office/drawing/2014/main" id="{0F499C75-9876-0B46-AEC2-8E12066D4AE0}"/>
              </a:ext>
            </a:extLst>
          </p:cNvPr>
          <p:cNvSpPr>
            <a:spLocks noGrp="1"/>
          </p:cNvSpPr>
          <p:nvPr>
            <p:ph type="body" orient="vert" idx="1"/>
          </p:nvPr>
        </p:nvSpPr>
        <p:spPr>
          <a:xfrm>
            <a:off x="1018570" y="1825625"/>
            <a:ext cx="10335229" cy="40481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270535AB-C9B3-2448-A691-A060D8085B52}"/>
              </a:ext>
            </a:extLst>
          </p:cNvPr>
          <p:cNvPicPr>
            <a:picLocks noChangeAspect="1"/>
          </p:cNvPicPr>
          <p:nvPr userDrawn="1"/>
        </p:nvPicPr>
        <p:blipFill>
          <a:blip r:embed="rId2"/>
          <a:stretch>
            <a:fillRect/>
          </a:stretch>
        </p:blipFill>
        <p:spPr>
          <a:xfrm>
            <a:off x="10083970" y="5961295"/>
            <a:ext cx="1310904" cy="718360"/>
          </a:xfrm>
          <a:prstGeom prst="rect">
            <a:avLst/>
          </a:prstGeom>
        </p:spPr>
      </p:pic>
      <p:pic>
        <p:nvPicPr>
          <p:cNvPr id="16" name="Picture 15">
            <a:extLst>
              <a:ext uri="{FF2B5EF4-FFF2-40B4-BE49-F238E27FC236}">
                <a16:creationId xmlns:a16="http://schemas.microsoft.com/office/drawing/2014/main" id="{2D242A62-A080-0747-BEFD-E28A32789A9E}"/>
              </a:ext>
            </a:extLst>
          </p:cNvPr>
          <p:cNvPicPr>
            <a:picLocks noChangeAspect="1"/>
          </p:cNvPicPr>
          <p:nvPr userDrawn="1"/>
        </p:nvPicPr>
        <p:blipFill rotWithShape="1">
          <a:blip r:embed="rId3"/>
          <a:srcRect r="4456"/>
          <a:stretch/>
        </p:blipFill>
        <p:spPr>
          <a:xfrm>
            <a:off x="1" y="0"/>
            <a:ext cx="667638" cy="6858000"/>
          </a:xfrm>
          <a:prstGeom prst="rect">
            <a:avLst/>
          </a:prstGeom>
        </p:spPr>
      </p:pic>
      <p:grpSp>
        <p:nvGrpSpPr>
          <p:cNvPr id="26" name="Group 25">
            <a:extLst>
              <a:ext uri="{FF2B5EF4-FFF2-40B4-BE49-F238E27FC236}">
                <a16:creationId xmlns:a16="http://schemas.microsoft.com/office/drawing/2014/main" id="{D1AA8735-EC2F-2842-81EB-3E8B021C521A}"/>
              </a:ext>
            </a:extLst>
          </p:cNvPr>
          <p:cNvGrpSpPr/>
          <p:nvPr userDrawn="1"/>
        </p:nvGrpSpPr>
        <p:grpSpPr>
          <a:xfrm>
            <a:off x="667639" y="6313581"/>
            <a:ext cx="8518401" cy="45719"/>
            <a:chOff x="667640" y="6313581"/>
            <a:chExt cx="7276742" cy="45719"/>
          </a:xfrm>
        </p:grpSpPr>
        <p:sp>
          <p:nvSpPr>
            <p:cNvPr id="27" name="Rectangle 26">
              <a:extLst>
                <a:ext uri="{FF2B5EF4-FFF2-40B4-BE49-F238E27FC236}">
                  <a16:creationId xmlns:a16="http://schemas.microsoft.com/office/drawing/2014/main" id="{7B6AB9FD-17D2-7147-B0EB-37687BCF258A}"/>
                </a:ext>
              </a:extLst>
            </p:cNvPr>
            <p:cNvSpPr/>
            <p:nvPr userDrawn="1"/>
          </p:nvSpPr>
          <p:spPr>
            <a:xfrm flipV="1">
              <a:off x="667640" y="6313581"/>
              <a:ext cx="332648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4BB6FD5-4B6B-AA4F-BAC6-4B90AAA4CCDA}"/>
                </a:ext>
              </a:extLst>
            </p:cNvPr>
            <p:cNvSpPr/>
            <p:nvPr userDrawn="1"/>
          </p:nvSpPr>
          <p:spPr>
            <a:xfrm flipV="1">
              <a:off x="3994121" y="6313582"/>
              <a:ext cx="1899840"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0E99926-89B7-9941-B16D-9DC3C9A4259A}"/>
                </a:ext>
              </a:extLst>
            </p:cNvPr>
            <p:cNvSpPr/>
            <p:nvPr userDrawn="1"/>
          </p:nvSpPr>
          <p:spPr>
            <a:xfrm flipV="1">
              <a:off x="5893961" y="6313582"/>
              <a:ext cx="1211336"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9843EEC-4B42-054E-A1A3-C944651ACB3C}"/>
                </a:ext>
              </a:extLst>
            </p:cNvPr>
            <p:cNvSpPr/>
            <p:nvPr userDrawn="1"/>
          </p:nvSpPr>
          <p:spPr>
            <a:xfrm flipV="1">
              <a:off x="7105297" y="6313583"/>
              <a:ext cx="839085"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9D9615E6-08EC-9F46-A83B-290507DACCE8}"/>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3" name="TextBox 12">
            <a:extLst>
              <a:ext uri="{FF2B5EF4-FFF2-40B4-BE49-F238E27FC236}">
                <a16:creationId xmlns:a16="http://schemas.microsoft.com/office/drawing/2014/main" id="{164F6C23-B09A-CC47-A01E-71D0078947FC}"/>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bg1"/>
                </a:solidFill>
                <a:latin typeface="Arial" panose="020B0604020202020204" pitchFamily="34" charset="0"/>
                <a:cs typeface="Arial" panose="020B0604020202020204" pitchFamily="34" charset="0"/>
              </a:rPr>
              <a:pPr algn="ctr"/>
              <a:t>‹#›</a:t>
            </a:fld>
            <a:endParaRPr lang="en-US" sz="13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5511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02BF20-1D85-0340-896C-175051B23473}"/>
              </a:ext>
            </a:extLst>
          </p:cNvPr>
          <p:cNvSpPr>
            <a:spLocks noGrp="1"/>
          </p:cNvSpPr>
          <p:nvPr>
            <p:ph type="title" orient="vert"/>
          </p:nvPr>
        </p:nvSpPr>
        <p:spPr>
          <a:xfrm>
            <a:off x="8724900" y="365125"/>
            <a:ext cx="2628900" cy="5529440"/>
          </a:xfrm>
        </p:spPr>
        <p:txBody>
          <a:bodyPr vert="eaVert" anchor="ctr"/>
          <a:lstStyle/>
          <a:p>
            <a:r>
              <a:rPr lang="en-US"/>
              <a:t>Click to edit Master title style</a:t>
            </a:r>
          </a:p>
        </p:txBody>
      </p:sp>
      <p:sp>
        <p:nvSpPr>
          <p:cNvPr id="3" name="Vertical Text Placeholder 2">
            <a:extLst>
              <a:ext uri="{FF2B5EF4-FFF2-40B4-BE49-F238E27FC236}">
                <a16:creationId xmlns:a16="http://schemas.microsoft.com/office/drawing/2014/main" id="{DD7F3749-B231-4344-BD8F-44301C84DD0F}"/>
              </a:ext>
            </a:extLst>
          </p:cNvPr>
          <p:cNvSpPr>
            <a:spLocks noGrp="1"/>
          </p:cNvSpPr>
          <p:nvPr>
            <p:ph type="body" orient="vert" idx="1"/>
          </p:nvPr>
        </p:nvSpPr>
        <p:spPr>
          <a:xfrm>
            <a:off x="1006996" y="365125"/>
            <a:ext cx="7565503" cy="552944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a:extLst>
              <a:ext uri="{FF2B5EF4-FFF2-40B4-BE49-F238E27FC236}">
                <a16:creationId xmlns:a16="http://schemas.microsoft.com/office/drawing/2014/main" id="{43548ACB-CE25-5747-95D3-4D92963AA041}"/>
              </a:ext>
            </a:extLst>
          </p:cNvPr>
          <p:cNvPicPr>
            <a:picLocks noChangeAspect="1"/>
          </p:cNvPicPr>
          <p:nvPr userDrawn="1"/>
        </p:nvPicPr>
        <p:blipFill>
          <a:blip r:embed="rId2"/>
          <a:stretch>
            <a:fillRect/>
          </a:stretch>
        </p:blipFill>
        <p:spPr>
          <a:xfrm>
            <a:off x="10083970" y="5961295"/>
            <a:ext cx="1310904" cy="718360"/>
          </a:xfrm>
          <a:prstGeom prst="rect">
            <a:avLst/>
          </a:prstGeom>
        </p:spPr>
      </p:pic>
      <p:pic>
        <p:nvPicPr>
          <p:cNvPr id="19" name="Picture 18">
            <a:extLst>
              <a:ext uri="{FF2B5EF4-FFF2-40B4-BE49-F238E27FC236}">
                <a16:creationId xmlns:a16="http://schemas.microsoft.com/office/drawing/2014/main" id="{5D6425B4-BE9D-AC47-8A12-2F41D2F8D363}"/>
              </a:ext>
            </a:extLst>
          </p:cNvPr>
          <p:cNvPicPr>
            <a:picLocks noChangeAspect="1"/>
          </p:cNvPicPr>
          <p:nvPr userDrawn="1"/>
        </p:nvPicPr>
        <p:blipFill rotWithShape="1">
          <a:blip r:embed="rId3"/>
          <a:srcRect r="4456"/>
          <a:stretch/>
        </p:blipFill>
        <p:spPr>
          <a:xfrm>
            <a:off x="1" y="0"/>
            <a:ext cx="667638" cy="6858000"/>
          </a:xfrm>
          <a:prstGeom prst="rect">
            <a:avLst/>
          </a:prstGeom>
        </p:spPr>
      </p:pic>
      <p:grpSp>
        <p:nvGrpSpPr>
          <p:cNvPr id="20" name="Group 19">
            <a:extLst>
              <a:ext uri="{FF2B5EF4-FFF2-40B4-BE49-F238E27FC236}">
                <a16:creationId xmlns:a16="http://schemas.microsoft.com/office/drawing/2014/main" id="{BE1CA8C8-F587-2148-B835-FE8EFB9CD2F0}"/>
              </a:ext>
            </a:extLst>
          </p:cNvPr>
          <p:cNvGrpSpPr/>
          <p:nvPr userDrawn="1"/>
        </p:nvGrpSpPr>
        <p:grpSpPr>
          <a:xfrm>
            <a:off x="667639" y="6313581"/>
            <a:ext cx="8518401" cy="45719"/>
            <a:chOff x="667640" y="6313581"/>
            <a:chExt cx="7276742" cy="45719"/>
          </a:xfrm>
        </p:grpSpPr>
        <p:sp>
          <p:nvSpPr>
            <p:cNvPr id="21" name="Rectangle 20">
              <a:extLst>
                <a:ext uri="{FF2B5EF4-FFF2-40B4-BE49-F238E27FC236}">
                  <a16:creationId xmlns:a16="http://schemas.microsoft.com/office/drawing/2014/main" id="{C379A7F5-1E38-1442-A70A-77374F052959}"/>
                </a:ext>
              </a:extLst>
            </p:cNvPr>
            <p:cNvSpPr/>
            <p:nvPr userDrawn="1"/>
          </p:nvSpPr>
          <p:spPr>
            <a:xfrm flipV="1">
              <a:off x="667640" y="6313581"/>
              <a:ext cx="332648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827568B-5692-B744-BE33-34339ADF1CCC}"/>
                </a:ext>
              </a:extLst>
            </p:cNvPr>
            <p:cNvSpPr/>
            <p:nvPr userDrawn="1"/>
          </p:nvSpPr>
          <p:spPr>
            <a:xfrm flipV="1">
              <a:off x="3994121" y="6313582"/>
              <a:ext cx="1899840"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3E0D8E0-D7A2-0B41-AFED-AC34D6C32C8D}"/>
                </a:ext>
              </a:extLst>
            </p:cNvPr>
            <p:cNvSpPr/>
            <p:nvPr userDrawn="1"/>
          </p:nvSpPr>
          <p:spPr>
            <a:xfrm flipV="1">
              <a:off x="5893961" y="6313582"/>
              <a:ext cx="1211336"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46FFCEF-FF59-EE47-8918-A6147954A3EE}"/>
                </a:ext>
              </a:extLst>
            </p:cNvPr>
            <p:cNvSpPr/>
            <p:nvPr userDrawn="1"/>
          </p:nvSpPr>
          <p:spPr>
            <a:xfrm flipV="1">
              <a:off x="7105297" y="6313583"/>
              <a:ext cx="839085"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TextBox 24">
            <a:extLst>
              <a:ext uri="{FF2B5EF4-FFF2-40B4-BE49-F238E27FC236}">
                <a16:creationId xmlns:a16="http://schemas.microsoft.com/office/drawing/2014/main" id="{5466509F-4920-C648-B878-22C63E68DBC6}"/>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3" name="TextBox 12">
            <a:extLst>
              <a:ext uri="{FF2B5EF4-FFF2-40B4-BE49-F238E27FC236}">
                <a16:creationId xmlns:a16="http://schemas.microsoft.com/office/drawing/2014/main" id="{8799ED43-E454-FF47-A65F-17A947FA3458}"/>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bg1"/>
                </a:solidFill>
                <a:latin typeface="Arial" panose="020B0604020202020204" pitchFamily="34" charset="0"/>
                <a:cs typeface="Arial" panose="020B0604020202020204" pitchFamily="34" charset="0"/>
              </a:rPr>
              <a:pPr algn="ctr"/>
              <a:t>‹#›</a:t>
            </a:fld>
            <a:endParaRPr lang="en-US" sz="13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97048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Contact Inform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1CC59-6D58-3245-9A8E-D789AEE43FE4}"/>
              </a:ext>
            </a:extLst>
          </p:cNvPr>
          <p:cNvSpPr>
            <a:spLocks noGrp="1"/>
          </p:cNvSpPr>
          <p:nvPr>
            <p:ph type="title" hasCustomPrompt="1"/>
          </p:nvPr>
        </p:nvSpPr>
        <p:spPr>
          <a:xfrm>
            <a:off x="1020198" y="742728"/>
            <a:ext cx="6198020" cy="1325563"/>
          </a:xfrm>
        </p:spPr>
        <p:txBody>
          <a:bodyPr anchor="ctr"/>
          <a:lstStyle/>
          <a:p>
            <a:r>
              <a:rPr lang="en-US"/>
              <a:t>Contact Information (Optional)</a:t>
            </a:r>
          </a:p>
        </p:txBody>
      </p:sp>
      <p:sp>
        <p:nvSpPr>
          <p:cNvPr id="3" name="Content Placeholder 2">
            <a:extLst>
              <a:ext uri="{FF2B5EF4-FFF2-40B4-BE49-F238E27FC236}">
                <a16:creationId xmlns:a16="http://schemas.microsoft.com/office/drawing/2014/main" id="{EE41F4A6-D337-D74B-9D16-26A55442E9C6}"/>
              </a:ext>
            </a:extLst>
          </p:cNvPr>
          <p:cNvSpPr>
            <a:spLocks noGrp="1"/>
          </p:cNvSpPr>
          <p:nvPr>
            <p:ph idx="1" hasCustomPrompt="1"/>
          </p:nvPr>
        </p:nvSpPr>
        <p:spPr>
          <a:xfrm>
            <a:off x="1020197" y="2244435"/>
            <a:ext cx="6198020" cy="3716859"/>
          </a:xfrm>
        </p:spPr>
        <p:txBody>
          <a:bodyPr>
            <a:normAutofit/>
          </a:bodyPr>
          <a:lstStyle>
            <a:lvl1pPr marL="0" indent="0">
              <a:lnSpc>
                <a:spcPct val="100000"/>
              </a:lnSpc>
              <a:spcBef>
                <a:spcPts val="0"/>
              </a:spcBef>
              <a:buNone/>
              <a:defRPr sz="2400"/>
            </a:lvl1pPr>
          </a:lstStyle>
          <a:p>
            <a:pPr lvl="0"/>
            <a:r>
              <a:rPr lang="en-US" err="1"/>
              <a:t>Firstname</a:t>
            </a:r>
            <a:r>
              <a:rPr lang="en-US"/>
              <a:t> </a:t>
            </a:r>
            <a:r>
              <a:rPr lang="en-US" err="1"/>
              <a:t>Lastname</a:t>
            </a:r>
            <a:br>
              <a:rPr lang="en-US"/>
            </a:br>
            <a:r>
              <a:rPr lang="en-US"/>
              <a:t>Title/Position</a:t>
            </a:r>
            <a:br>
              <a:rPr lang="en-US"/>
            </a:br>
            <a:r>
              <a:rPr lang="en-US"/>
              <a:t>Office/Division/Program</a:t>
            </a:r>
            <a:br>
              <a:rPr lang="en-US"/>
            </a:br>
            <a:r>
              <a:rPr lang="en-US"/>
              <a:t>Phone: 404.XXX.XXXX</a:t>
            </a:r>
            <a:br>
              <a:rPr lang="en-US"/>
            </a:br>
            <a:r>
              <a:rPr lang="en-US"/>
              <a:t>Cell Phone: 404.XXX.XXXX</a:t>
            </a:r>
            <a:br>
              <a:rPr lang="en-US"/>
            </a:br>
            <a:r>
              <a:rPr lang="en-US"/>
              <a:t>email@doe.k12.ga.us</a:t>
            </a:r>
            <a:br>
              <a:rPr lang="en-US"/>
            </a:br>
            <a:r>
              <a:rPr lang="en-US"/>
              <a:t>Optional social media information</a:t>
            </a:r>
            <a:br>
              <a:rPr lang="en-US"/>
            </a:br>
            <a:r>
              <a:rPr lang="en-US"/>
              <a:t>Optional photo – place in space to right</a:t>
            </a:r>
          </a:p>
        </p:txBody>
      </p:sp>
      <p:pic>
        <p:nvPicPr>
          <p:cNvPr id="8" name="Picture 7">
            <a:extLst>
              <a:ext uri="{FF2B5EF4-FFF2-40B4-BE49-F238E27FC236}">
                <a16:creationId xmlns:a16="http://schemas.microsoft.com/office/drawing/2014/main" id="{5616AF50-2D63-2840-932E-F9F826E10164}"/>
              </a:ext>
            </a:extLst>
          </p:cNvPr>
          <p:cNvPicPr>
            <a:picLocks noChangeAspect="1"/>
          </p:cNvPicPr>
          <p:nvPr userDrawn="1"/>
        </p:nvPicPr>
        <p:blipFill>
          <a:blip r:embed="rId2"/>
          <a:stretch>
            <a:fillRect/>
          </a:stretch>
        </p:blipFill>
        <p:spPr>
          <a:xfrm>
            <a:off x="10083970" y="5961295"/>
            <a:ext cx="1310904" cy="718360"/>
          </a:xfrm>
          <a:prstGeom prst="rect">
            <a:avLst/>
          </a:prstGeom>
        </p:spPr>
      </p:pic>
      <p:pic>
        <p:nvPicPr>
          <p:cNvPr id="16" name="Picture 15">
            <a:extLst>
              <a:ext uri="{FF2B5EF4-FFF2-40B4-BE49-F238E27FC236}">
                <a16:creationId xmlns:a16="http://schemas.microsoft.com/office/drawing/2014/main" id="{DD19D4BD-15D4-C541-A432-13C6719DBA26}"/>
              </a:ext>
            </a:extLst>
          </p:cNvPr>
          <p:cNvPicPr>
            <a:picLocks noChangeAspect="1"/>
          </p:cNvPicPr>
          <p:nvPr userDrawn="1"/>
        </p:nvPicPr>
        <p:blipFill rotWithShape="1">
          <a:blip r:embed="rId3"/>
          <a:srcRect r="4456"/>
          <a:stretch/>
        </p:blipFill>
        <p:spPr>
          <a:xfrm>
            <a:off x="1" y="0"/>
            <a:ext cx="667638" cy="6858000"/>
          </a:xfrm>
          <a:prstGeom prst="rect">
            <a:avLst/>
          </a:prstGeom>
        </p:spPr>
      </p:pic>
      <p:grpSp>
        <p:nvGrpSpPr>
          <p:cNvPr id="17" name="Group 16">
            <a:extLst>
              <a:ext uri="{FF2B5EF4-FFF2-40B4-BE49-F238E27FC236}">
                <a16:creationId xmlns:a16="http://schemas.microsoft.com/office/drawing/2014/main" id="{1F5F5A58-9164-234F-89A4-62E74793C90B}"/>
              </a:ext>
            </a:extLst>
          </p:cNvPr>
          <p:cNvGrpSpPr/>
          <p:nvPr userDrawn="1"/>
        </p:nvGrpSpPr>
        <p:grpSpPr>
          <a:xfrm>
            <a:off x="667639" y="6313581"/>
            <a:ext cx="8518401" cy="45719"/>
            <a:chOff x="667640" y="6313581"/>
            <a:chExt cx="7276742" cy="45719"/>
          </a:xfrm>
        </p:grpSpPr>
        <p:sp>
          <p:nvSpPr>
            <p:cNvPr id="18" name="Rectangle 17">
              <a:extLst>
                <a:ext uri="{FF2B5EF4-FFF2-40B4-BE49-F238E27FC236}">
                  <a16:creationId xmlns:a16="http://schemas.microsoft.com/office/drawing/2014/main" id="{21758328-D10A-A149-8922-C097747F7DA1}"/>
                </a:ext>
              </a:extLst>
            </p:cNvPr>
            <p:cNvSpPr/>
            <p:nvPr userDrawn="1"/>
          </p:nvSpPr>
          <p:spPr>
            <a:xfrm flipV="1">
              <a:off x="667640" y="6313581"/>
              <a:ext cx="332648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EAF6AFC-E5D5-6C48-89D0-2FA9DFFD49F8}"/>
                </a:ext>
              </a:extLst>
            </p:cNvPr>
            <p:cNvSpPr/>
            <p:nvPr userDrawn="1"/>
          </p:nvSpPr>
          <p:spPr>
            <a:xfrm flipV="1">
              <a:off x="3994121" y="6313582"/>
              <a:ext cx="1899840"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D48B0CF-B6CF-F941-8116-4D560B812269}"/>
                </a:ext>
              </a:extLst>
            </p:cNvPr>
            <p:cNvSpPr/>
            <p:nvPr userDrawn="1"/>
          </p:nvSpPr>
          <p:spPr>
            <a:xfrm flipV="1">
              <a:off x="5893961" y="6313582"/>
              <a:ext cx="1211336"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2F5AA3D-F927-7546-A84D-682A6E58F8E6}"/>
                </a:ext>
              </a:extLst>
            </p:cNvPr>
            <p:cNvSpPr/>
            <p:nvPr userDrawn="1"/>
          </p:nvSpPr>
          <p:spPr>
            <a:xfrm flipV="1">
              <a:off x="7105297" y="6313583"/>
              <a:ext cx="839085"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id="{01EF87C5-8273-2C40-BEC7-069C9963E84D}"/>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35F6C591-4F1D-9E43-AF6C-648D8F706B0C}"/>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bg1"/>
                </a:solidFill>
                <a:latin typeface="Arial" panose="020B0604020202020204" pitchFamily="34" charset="0"/>
                <a:cs typeface="Arial" panose="020B0604020202020204" pitchFamily="34" charset="0"/>
              </a:rPr>
              <a:pPr algn="ctr"/>
              <a:t>‹#›</a:t>
            </a:fld>
            <a:endParaRPr lang="en-US" sz="13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62726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cluding Slide #1">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4ECACE1D-D749-1448-B288-BA41DDD90FEB}"/>
              </a:ext>
            </a:extLst>
          </p:cNvPr>
          <p:cNvPicPr>
            <a:picLocks noChangeAspect="1"/>
          </p:cNvPicPr>
          <p:nvPr userDrawn="1"/>
        </p:nvPicPr>
        <p:blipFill rotWithShape="1">
          <a:blip r:embed="rId2"/>
          <a:srcRect t="11558" r="5772" b="22682"/>
          <a:stretch/>
        </p:blipFill>
        <p:spPr>
          <a:xfrm>
            <a:off x="4409667" y="0"/>
            <a:ext cx="7782333" cy="6858000"/>
          </a:xfrm>
          <a:prstGeom prst="rect">
            <a:avLst/>
          </a:prstGeom>
        </p:spPr>
      </p:pic>
      <p:sp>
        <p:nvSpPr>
          <p:cNvPr id="26" name="TextBox 25">
            <a:extLst>
              <a:ext uri="{FF2B5EF4-FFF2-40B4-BE49-F238E27FC236}">
                <a16:creationId xmlns:a16="http://schemas.microsoft.com/office/drawing/2014/main" id="{16A4B0FC-CEDC-2F4F-B098-8ABDDCD6AE74}"/>
              </a:ext>
            </a:extLst>
          </p:cNvPr>
          <p:cNvSpPr txBox="1"/>
          <p:nvPr userDrawn="1"/>
        </p:nvSpPr>
        <p:spPr>
          <a:xfrm>
            <a:off x="6073138" y="5303447"/>
            <a:ext cx="5737412" cy="1200329"/>
          </a:xfrm>
          <a:prstGeom prst="rect">
            <a:avLst/>
          </a:prstGeom>
          <a:noFill/>
        </p:spPr>
        <p:txBody>
          <a:bodyPr wrap="square" rtlCol="0">
            <a:spAutoFit/>
          </a:bodyPr>
          <a:lstStyle/>
          <a:p>
            <a:pPr algn="ctr"/>
            <a:r>
              <a:rPr lang="en-US" sz="3600" b="1" i="0">
                <a:solidFill>
                  <a:srgbClr val="44883E"/>
                </a:solidFill>
                <a:latin typeface="Arial Black" panose="020B0604020202020204" pitchFamily="34" charset="0"/>
                <a:cs typeface="Arial Black" panose="020B0604020202020204" pitchFamily="34" charset="0"/>
              </a:rPr>
              <a:t>EDUCATING </a:t>
            </a:r>
          </a:p>
          <a:p>
            <a:pPr algn="ctr"/>
            <a:r>
              <a:rPr lang="en-US" sz="3600" b="1" i="0">
                <a:solidFill>
                  <a:srgbClr val="44883E"/>
                </a:solidFill>
                <a:latin typeface="Arial Black" panose="020B0604020202020204" pitchFamily="34" charset="0"/>
                <a:cs typeface="Arial Black" panose="020B0604020202020204" pitchFamily="34" charset="0"/>
              </a:rPr>
              <a:t>GEORGIA’S FUTURE</a:t>
            </a:r>
          </a:p>
        </p:txBody>
      </p:sp>
      <p:sp>
        <p:nvSpPr>
          <p:cNvPr id="27" name="TextBox 26">
            <a:extLst>
              <a:ext uri="{FF2B5EF4-FFF2-40B4-BE49-F238E27FC236}">
                <a16:creationId xmlns:a16="http://schemas.microsoft.com/office/drawing/2014/main" id="{60FB2617-9E97-5F41-AC27-C280E9EB05CC}"/>
              </a:ext>
            </a:extLst>
          </p:cNvPr>
          <p:cNvSpPr txBox="1"/>
          <p:nvPr userDrawn="1"/>
        </p:nvSpPr>
        <p:spPr>
          <a:xfrm>
            <a:off x="6055208" y="5285517"/>
            <a:ext cx="5737412" cy="1200329"/>
          </a:xfrm>
          <a:prstGeom prst="rect">
            <a:avLst/>
          </a:prstGeom>
          <a:noFill/>
        </p:spPr>
        <p:txBody>
          <a:bodyPr wrap="square" rtlCol="0">
            <a:spAutoFit/>
          </a:bodyPr>
          <a:lstStyle/>
          <a:p>
            <a:pPr algn="ctr"/>
            <a:r>
              <a:rPr lang="en-US" sz="3600" b="1" i="0">
                <a:solidFill>
                  <a:schemeClr val="bg1"/>
                </a:solidFill>
                <a:latin typeface="Arial Black" panose="020B0604020202020204" pitchFamily="34" charset="0"/>
                <a:cs typeface="Arial Black" panose="020B0604020202020204" pitchFamily="34" charset="0"/>
              </a:rPr>
              <a:t>EDUCATING </a:t>
            </a:r>
          </a:p>
          <a:p>
            <a:pPr algn="ctr"/>
            <a:r>
              <a:rPr lang="en-US" sz="3600" b="1" i="0">
                <a:solidFill>
                  <a:schemeClr val="bg1"/>
                </a:solidFill>
                <a:latin typeface="Arial Black" panose="020B0604020202020204" pitchFamily="34" charset="0"/>
                <a:cs typeface="Arial Black" panose="020B0604020202020204" pitchFamily="34" charset="0"/>
              </a:rPr>
              <a:t>GEORGIA’S FUTURE</a:t>
            </a:r>
          </a:p>
        </p:txBody>
      </p:sp>
      <p:pic>
        <p:nvPicPr>
          <p:cNvPr id="28" name="Picture 27">
            <a:extLst>
              <a:ext uri="{FF2B5EF4-FFF2-40B4-BE49-F238E27FC236}">
                <a16:creationId xmlns:a16="http://schemas.microsoft.com/office/drawing/2014/main" id="{53018D3C-8322-3948-8F89-460A1FE1CCDD}"/>
              </a:ext>
            </a:extLst>
          </p:cNvPr>
          <p:cNvPicPr>
            <a:picLocks noChangeAspect="1"/>
          </p:cNvPicPr>
          <p:nvPr userDrawn="1"/>
        </p:nvPicPr>
        <p:blipFill>
          <a:blip r:embed="rId3"/>
          <a:stretch>
            <a:fillRect/>
          </a:stretch>
        </p:blipFill>
        <p:spPr>
          <a:xfrm>
            <a:off x="563129" y="4916135"/>
            <a:ext cx="2621923" cy="1436781"/>
          </a:xfrm>
          <a:prstGeom prst="rect">
            <a:avLst/>
          </a:prstGeom>
        </p:spPr>
      </p:pic>
      <p:sp>
        <p:nvSpPr>
          <p:cNvPr id="29" name="TextBox 28">
            <a:extLst>
              <a:ext uri="{FF2B5EF4-FFF2-40B4-BE49-F238E27FC236}">
                <a16:creationId xmlns:a16="http://schemas.microsoft.com/office/drawing/2014/main" id="{AFDFCB34-42B9-ED45-AEBD-6EF6958D13AA}"/>
              </a:ext>
            </a:extLst>
          </p:cNvPr>
          <p:cNvSpPr txBox="1"/>
          <p:nvPr userDrawn="1"/>
        </p:nvSpPr>
        <p:spPr>
          <a:xfrm>
            <a:off x="502528" y="1084109"/>
            <a:ext cx="2887655" cy="477054"/>
          </a:xfrm>
          <a:prstGeom prst="rect">
            <a:avLst/>
          </a:prstGeom>
          <a:noFill/>
        </p:spPr>
        <p:txBody>
          <a:bodyPr wrap="square" rtlCol="0">
            <a:spAutoFit/>
          </a:bodyPr>
          <a:lstStyle/>
          <a:p>
            <a:pPr algn="l"/>
            <a:r>
              <a:rPr lang="en-US" sz="2500" b="1" i="0" err="1">
                <a:solidFill>
                  <a:srgbClr val="44883E"/>
                </a:solidFill>
                <a:latin typeface="Arial" panose="020B0604020202020204" pitchFamily="34" charset="0"/>
                <a:cs typeface="Arial" panose="020B0604020202020204" pitchFamily="34" charset="0"/>
              </a:rPr>
              <a:t>www.gadoe.org</a:t>
            </a:r>
            <a:endParaRPr lang="en-US" sz="2500" b="1" i="0">
              <a:solidFill>
                <a:srgbClr val="44883E"/>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E1FA931C-229E-6649-96CF-CD2E46ACEB6F}"/>
              </a:ext>
            </a:extLst>
          </p:cNvPr>
          <p:cNvSpPr txBox="1"/>
          <p:nvPr userDrawn="1"/>
        </p:nvSpPr>
        <p:spPr>
          <a:xfrm>
            <a:off x="2208279" y="1773621"/>
            <a:ext cx="2195848" cy="369332"/>
          </a:xfrm>
          <a:prstGeom prst="rect">
            <a:avLst/>
          </a:prstGeom>
          <a:noFill/>
        </p:spPr>
        <p:txBody>
          <a:bodyPr wrap="square" rtlCol="0">
            <a:spAutoFit/>
          </a:bodyPr>
          <a:lstStyle/>
          <a:p>
            <a:pPr algn="l"/>
            <a:r>
              <a:rPr lang="en-US" sz="1800">
                <a:solidFill>
                  <a:srgbClr val="44883E"/>
                </a:solidFill>
                <a:latin typeface="Arial" panose="020B0604020202020204" pitchFamily="34" charset="0"/>
                <a:cs typeface="Arial" panose="020B0604020202020204" pitchFamily="34" charset="0"/>
              </a:rPr>
              <a:t>@</a:t>
            </a:r>
            <a:r>
              <a:rPr lang="en-US" sz="1800" err="1">
                <a:solidFill>
                  <a:srgbClr val="44883E"/>
                </a:solidFill>
                <a:latin typeface="Arial" panose="020B0604020202020204" pitchFamily="34" charset="0"/>
                <a:cs typeface="Arial" panose="020B0604020202020204" pitchFamily="34" charset="0"/>
              </a:rPr>
              <a:t>georgiadeptofed</a:t>
            </a:r>
            <a:endParaRPr lang="en-US" sz="1800">
              <a:solidFill>
                <a:srgbClr val="44883E"/>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0D534DB3-4BB3-EE4A-81E3-882C0321E4A5}"/>
              </a:ext>
            </a:extLst>
          </p:cNvPr>
          <p:cNvSpPr txBox="1"/>
          <p:nvPr userDrawn="1"/>
        </p:nvSpPr>
        <p:spPr>
          <a:xfrm>
            <a:off x="1065278" y="2401594"/>
            <a:ext cx="5139061" cy="369332"/>
          </a:xfrm>
          <a:prstGeom prst="rect">
            <a:avLst/>
          </a:prstGeom>
          <a:noFill/>
        </p:spPr>
        <p:txBody>
          <a:bodyPr wrap="square" rtlCol="0">
            <a:spAutoFit/>
          </a:bodyPr>
          <a:lstStyle/>
          <a:p>
            <a:pPr algn="l"/>
            <a:r>
              <a:rPr lang="en-US" sz="1800" err="1">
                <a:solidFill>
                  <a:srgbClr val="44883E"/>
                </a:solidFill>
                <a:latin typeface="Arial" panose="020B0604020202020204" pitchFamily="34" charset="0"/>
                <a:cs typeface="Arial" panose="020B0604020202020204" pitchFamily="34" charset="0"/>
              </a:rPr>
              <a:t>youtube.com</a:t>
            </a:r>
            <a:r>
              <a:rPr lang="en-US" sz="1800">
                <a:solidFill>
                  <a:srgbClr val="44883E"/>
                </a:solidFill>
                <a:latin typeface="Arial" panose="020B0604020202020204" pitchFamily="34" charset="0"/>
                <a:cs typeface="Arial" panose="020B0604020202020204" pitchFamily="34" charset="0"/>
              </a:rPr>
              <a:t>/user/</a:t>
            </a:r>
            <a:r>
              <a:rPr lang="en-US" sz="1800" err="1">
                <a:solidFill>
                  <a:srgbClr val="44883E"/>
                </a:solidFill>
                <a:latin typeface="Arial" panose="020B0604020202020204" pitchFamily="34" charset="0"/>
                <a:cs typeface="Arial" panose="020B0604020202020204" pitchFamily="34" charset="0"/>
              </a:rPr>
              <a:t>GaDOEmedia</a:t>
            </a:r>
            <a:endParaRPr lang="en-US" sz="1800">
              <a:solidFill>
                <a:srgbClr val="44883E"/>
              </a:solidFill>
              <a:latin typeface="Arial" panose="020B0604020202020204" pitchFamily="34" charset="0"/>
              <a:cs typeface="Arial" panose="020B0604020202020204" pitchFamily="34" charset="0"/>
            </a:endParaRPr>
          </a:p>
        </p:txBody>
      </p:sp>
      <p:pic>
        <p:nvPicPr>
          <p:cNvPr id="32" name="Picture 31">
            <a:extLst>
              <a:ext uri="{FF2B5EF4-FFF2-40B4-BE49-F238E27FC236}">
                <a16:creationId xmlns:a16="http://schemas.microsoft.com/office/drawing/2014/main" id="{5A856A19-2FF6-DA43-88D4-5AAA6D0F13EA}"/>
              </a:ext>
            </a:extLst>
          </p:cNvPr>
          <p:cNvPicPr>
            <a:picLocks noChangeAspect="1"/>
          </p:cNvPicPr>
          <p:nvPr userDrawn="1"/>
        </p:nvPicPr>
        <p:blipFill>
          <a:blip r:embed="rId4"/>
          <a:stretch>
            <a:fillRect/>
          </a:stretch>
        </p:blipFill>
        <p:spPr>
          <a:xfrm>
            <a:off x="565421" y="1649807"/>
            <a:ext cx="1648437" cy="576153"/>
          </a:xfrm>
          <a:prstGeom prst="rect">
            <a:avLst/>
          </a:prstGeom>
        </p:spPr>
      </p:pic>
      <p:pic>
        <p:nvPicPr>
          <p:cNvPr id="33" name="Picture 32">
            <a:extLst>
              <a:ext uri="{FF2B5EF4-FFF2-40B4-BE49-F238E27FC236}">
                <a16:creationId xmlns:a16="http://schemas.microsoft.com/office/drawing/2014/main" id="{4E510AEB-0251-6F4D-BEF3-1734B0E0F734}"/>
              </a:ext>
            </a:extLst>
          </p:cNvPr>
          <p:cNvPicPr>
            <a:picLocks noChangeAspect="1"/>
          </p:cNvPicPr>
          <p:nvPr userDrawn="1"/>
        </p:nvPicPr>
        <p:blipFill>
          <a:blip r:embed="rId5"/>
          <a:stretch>
            <a:fillRect/>
          </a:stretch>
        </p:blipFill>
        <p:spPr>
          <a:xfrm>
            <a:off x="563129" y="2287976"/>
            <a:ext cx="538810" cy="554814"/>
          </a:xfrm>
          <a:prstGeom prst="rect">
            <a:avLst/>
          </a:prstGeom>
        </p:spPr>
      </p:pic>
    </p:spTree>
    <p:extLst>
      <p:ext uri="{BB962C8B-B14F-4D97-AF65-F5344CB8AC3E}">
        <p14:creationId xmlns:p14="http://schemas.microsoft.com/office/powerpoint/2010/main" val="3769242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Layou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B9C602-1F54-BC4B-878D-16CEED62114E}"/>
              </a:ext>
            </a:extLst>
          </p:cNvPr>
          <p:cNvPicPr>
            <a:picLocks noChangeAspect="1"/>
          </p:cNvPicPr>
          <p:nvPr userDrawn="1"/>
        </p:nvPicPr>
        <p:blipFill rotWithShape="1">
          <a:blip r:embed="rId2"/>
          <a:srcRect b="11570"/>
          <a:stretch/>
        </p:blipFill>
        <p:spPr>
          <a:xfrm>
            <a:off x="-682" y="-46652"/>
            <a:ext cx="2900189" cy="6360231"/>
          </a:xfrm>
          <a:prstGeom prst="rect">
            <a:avLst/>
          </a:prstGeom>
        </p:spPr>
      </p:pic>
      <p:sp>
        <p:nvSpPr>
          <p:cNvPr id="2" name="Title 1">
            <a:extLst>
              <a:ext uri="{FF2B5EF4-FFF2-40B4-BE49-F238E27FC236}">
                <a16:creationId xmlns:a16="http://schemas.microsoft.com/office/drawing/2014/main" id="{17A5B066-8059-C949-AEA0-571E7B4D7771}"/>
              </a:ext>
            </a:extLst>
          </p:cNvPr>
          <p:cNvSpPr>
            <a:spLocks noGrp="1"/>
          </p:cNvSpPr>
          <p:nvPr>
            <p:ph type="title"/>
          </p:nvPr>
        </p:nvSpPr>
        <p:spPr>
          <a:xfrm>
            <a:off x="2942493" y="370703"/>
            <a:ext cx="8487507" cy="2294037"/>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9">
            <a:extLst>
              <a:ext uri="{FF2B5EF4-FFF2-40B4-BE49-F238E27FC236}">
                <a16:creationId xmlns:a16="http://schemas.microsoft.com/office/drawing/2014/main" id="{6652442A-998D-BA4A-B87F-38712FA6CF5E}"/>
              </a:ext>
            </a:extLst>
          </p:cNvPr>
          <p:cNvSpPr>
            <a:spLocks noGrp="1"/>
          </p:cNvSpPr>
          <p:nvPr>
            <p:ph type="body" sz="quarter" idx="13" hasCustomPrompt="1"/>
          </p:nvPr>
        </p:nvSpPr>
        <p:spPr>
          <a:xfrm>
            <a:off x="2942493" y="2841945"/>
            <a:ext cx="8487507" cy="2137827"/>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grpSp>
        <p:nvGrpSpPr>
          <p:cNvPr id="6" name="Group 5">
            <a:extLst>
              <a:ext uri="{FF2B5EF4-FFF2-40B4-BE49-F238E27FC236}">
                <a16:creationId xmlns:a16="http://schemas.microsoft.com/office/drawing/2014/main" id="{B0E20EC4-CD97-1846-9B01-3F910711F97B}"/>
              </a:ext>
            </a:extLst>
          </p:cNvPr>
          <p:cNvGrpSpPr/>
          <p:nvPr userDrawn="1"/>
        </p:nvGrpSpPr>
        <p:grpSpPr>
          <a:xfrm>
            <a:off x="1" y="6313580"/>
            <a:ext cx="9186039" cy="45719"/>
            <a:chOff x="1" y="6313580"/>
            <a:chExt cx="9186039" cy="45719"/>
          </a:xfrm>
        </p:grpSpPr>
        <p:sp>
          <p:nvSpPr>
            <p:cNvPr id="19" name="Rectangle 18">
              <a:extLst>
                <a:ext uri="{FF2B5EF4-FFF2-40B4-BE49-F238E27FC236}">
                  <a16:creationId xmlns:a16="http://schemas.microsoft.com/office/drawing/2014/main" id="{ECCD7AC2-036B-6941-BDDB-7EEFFED4CE51}"/>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7653C6B-8C66-7C42-A4A6-5162664D9D69}"/>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04F5DC4-64C1-C844-9C9A-C89E3FCF5A7D}"/>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CEAC47C-F1BA-D743-A543-17ABCF4819E7}"/>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a:extLst>
              <a:ext uri="{FF2B5EF4-FFF2-40B4-BE49-F238E27FC236}">
                <a16:creationId xmlns:a16="http://schemas.microsoft.com/office/drawing/2014/main" id="{4007DE16-227F-C245-83D4-CA66BC7F6F40}"/>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4D73B606-9F07-6C45-A475-C6E521888B0D}"/>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2700A692-BFE5-BF43-B58F-BD71ECFD9682}"/>
              </a:ext>
            </a:extLst>
          </p:cNvPr>
          <p:cNvPicPr>
            <a:picLocks noChangeAspect="1"/>
          </p:cNvPicPr>
          <p:nvPr userDrawn="1"/>
        </p:nvPicPr>
        <p:blipFill>
          <a:blip r:embed="rId3"/>
          <a:stretch>
            <a:fillRect/>
          </a:stretch>
        </p:blipFill>
        <p:spPr>
          <a:xfrm>
            <a:off x="10083970" y="5961295"/>
            <a:ext cx="1310904" cy="718360"/>
          </a:xfrm>
          <a:prstGeom prst="rect">
            <a:avLst/>
          </a:prstGeom>
        </p:spPr>
      </p:pic>
    </p:spTree>
    <p:extLst>
      <p:ext uri="{BB962C8B-B14F-4D97-AF65-F5344CB8AC3E}">
        <p14:creationId xmlns:p14="http://schemas.microsoft.com/office/powerpoint/2010/main" val="11512404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cluding Slide #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C8E2EA7-9B0A-F74C-A822-40A3E7DBDB7C}"/>
              </a:ext>
            </a:extLst>
          </p:cNvPr>
          <p:cNvPicPr>
            <a:picLocks noChangeAspect="1"/>
          </p:cNvPicPr>
          <p:nvPr userDrawn="1"/>
        </p:nvPicPr>
        <p:blipFill rotWithShape="1">
          <a:blip r:embed="rId2"/>
          <a:srcRect l="323" b="10499"/>
          <a:stretch/>
        </p:blipFill>
        <p:spPr>
          <a:xfrm>
            <a:off x="249383" y="100457"/>
            <a:ext cx="4588888" cy="6757543"/>
          </a:xfrm>
          <a:prstGeom prst="rect">
            <a:avLst/>
          </a:prstGeom>
        </p:spPr>
      </p:pic>
      <p:sp>
        <p:nvSpPr>
          <p:cNvPr id="19" name="TextBox 18">
            <a:extLst>
              <a:ext uri="{FF2B5EF4-FFF2-40B4-BE49-F238E27FC236}">
                <a16:creationId xmlns:a16="http://schemas.microsoft.com/office/drawing/2014/main" id="{87FD2752-9C3D-D24A-8560-57C632C9E58E}"/>
              </a:ext>
            </a:extLst>
          </p:cNvPr>
          <p:cNvSpPr txBox="1"/>
          <p:nvPr userDrawn="1"/>
        </p:nvSpPr>
        <p:spPr>
          <a:xfrm>
            <a:off x="4791920" y="1492304"/>
            <a:ext cx="6233879" cy="20005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a:solidFill>
                  <a:schemeClr val="bg2">
                    <a:lumMod val="50000"/>
                  </a:schemeClr>
                </a:solidFill>
                <a:latin typeface="Arial Black" panose="020B0A04020102020204" pitchFamily="34" charset="0"/>
              </a:rPr>
              <a:t>Offering a holistic education to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a:solidFill>
                  <a:srgbClr val="3DB8CF"/>
                </a:solidFill>
                <a:latin typeface="Arial Black" panose="020B0A04020102020204" pitchFamily="34" charset="0"/>
              </a:rPr>
              <a:t>each and every child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a:solidFill>
                  <a:schemeClr val="bg2">
                    <a:lumMod val="50000"/>
                  </a:schemeClr>
                </a:solidFill>
                <a:latin typeface="Arial Black" panose="020B0A04020102020204" pitchFamily="34" charset="0"/>
              </a:rPr>
              <a:t>in our state.</a:t>
            </a:r>
          </a:p>
          <a:p>
            <a:pPr algn="l"/>
            <a:endParaRPr lang="en-US" sz="2400">
              <a:solidFill>
                <a:srgbClr val="44883E"/>
              </a:solidFill>
            </a:endParaRPr>
          </a:p>
        </p:txBody>
      </p:sp>
      <p:sp>
        <p:nvSpPr>
          <p:cNvPr id="20" name="TextBox 19">
            <a:extLst>
              <a:ext uri="{FF2B5EF4-FFF2-40B4-BE49-F238E27FC236}">
                <a16:creationId xmlns:a16="http://schemas.microsoft.com/office/drawing/2014/main" id="{82F83A88-BE27-FE4D-9A58-5536A430F353}"/>
              </a:ext>
            </a:extLst>
          </p:cNvPr>
          <p:cNvSpPr txBox="1"/>
          <p:nvPr userDrawn="1"/>
        </p:nvSpPr>
        <p:spPr>
          <a:xfrm>
            <a:off x="4429005" y="4969573"/>
            <a:ext cx="2887655" cy="461665"/>
          </a:xfrm>
          <a:prstGeom prst="rect">
            <a:avLst/>
          </a:prstGeom>
          <a:noFill/>
        </p:spPr>
        <p:txBody>
          <a:bodyPr wrap="square" rtlCol="0">
            <a:spAutoFit/>
          </a:bodyPr>
          <a:lstStyle/>
          <a:p>
            <a:pPr algn="l"/>
            <a:r>
              <a:rPr lang="en-US" sz="2400" b="1" i="0" err="1">
                <a:solidFill>
                  <a:srgbClr val="44883E"/>
                </a:solidFill>
                <a:latin typeface="Arial" panose="020B0604020202020204" pitchFamily="34" charset="0"/>
                <a:cs typeface="Arial" panose="020B0604020202020204" pitchFamily="34" charset="0"/>
              </a:rPr>
              <a:t>www.gadoe.org</a:t>
            </a:r>
            <a:endParaRPr lang="en-US" sz="2400" b="1" i="0">
              <a:solidFill>
                <a:srgbClr val="44883E"/>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3AB7B59-DF88-0C44-9399-1C0861BBB9F6}"/>
              </a:ext>
            </a:extLst>
          </p:cNvPr>
          <p:cNvSpPr txBox="1"/>
          <p:nvPr userDrawn="1"/>
        </p:nvSpPr>
        <p:spPr>
          <a:xfrm>
            <a:off x="5882508" y="5583943"/>
            <a:ext cx="1903050" cy="338554"/>
          </a:xfrm>
          <a:prstGeom prst="rect">
            <a:avLst/>
          </a:prstGeom>
          <a:noFill/>
        </p:spPr>
        <p:txBody>
          <a:bodyPr wrap="square" rtlCol="0">
            <a:spAutoFit/>
          </a:bodyPr>
          <a:lstStyle/>
          <a:p>
            <a:pPr algn="r"/>
            <a:r>
              <a:rPr lang="en-US" sz="1600">
                <a:solidFill>
                  <a:srgbClr val="44883E"/>
                </a:solidFill>
                <a:latin typeface="Arial" panose="020B0604020202020204" pitchFamily="34" charset="0"/>
                <a:cs typeface="Arial" panose="020B0604020202020204" pitchFamily="34" charset="0"/>
              </a:rPr>
              <a:t>@</a:t>
            </a:r>
            <a:r>
              <a:rPr lang="en-US" sz="1600" err="1">
                <a:solidFill>
                  <a:srgbClr val="44883E"/>
                </a:solidFill>
                <a:latin typeface="Arial" panose="020B0604020202020204" pitchFamily="34" charset="0"/>
                <a:cs typeface="Arial" panose="020B0604020202020204" pitchFamily="34" charset="0"/>
              </a:rPr>
              <a:t>georgiadeptofed</a:t>
            </a:r>
            <a:endParaRPr lang="en-US" sz="1600">
              <a:solidFill>
                <a:srgbClr val="44883E"/>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BEA32536-CB82-6C40-BA18-133C8317701D}"/>
              </a:ext>
            </a:extLst>
          </p:cNvPr>
          <p:cNvSpPr txBox="1"/>
          <p:nvPr userDrawn="1"/>
        </p:nvSpPr>
        <p:spPr>
          <a:xfrm>
            <a:off x="4920192" y="6076845"/>
            <a:ext cx="3136407" cy="338554"/>
          </a:xfrm>
          <a:prstGeom prst="rect">
            <a:avLst/>
          </a:prstGeom>
          <a:noFill/>
        </p:spPr>
        <p:txBody>
          <a:bodyPr wrap="square" rtlCol="0">
            <a:spAutoFit/>
          </a:bodyPr>
          <a:lstStyle/>
          <a:p>
            <a:pPr algn="l"/>
            <a:r>
              <a:rPr lang="en-US" sz="1600" err="1">
                <a:solidFill>
                  <a:srgbClr val="44883E"/>
                </a:solidFill>
                <a:latin typeface="Arial" panose="020B0604020202020204" pitchFamily="34" charset="0"/>
                <a:cs typeface="Arial" panose="020B0604020202020204" pitchFamily="34" charset="0"/>
              </a:rPr>
              <a:t>youtube.com</a:t>
            </a:r>
            <a:r>
              <a:rPr lang="en-US" sz="1600">
                <a:solidFill>
                  <a:srgbClr val="44883E"/>
                </a:solidFill>
                <a:latin typeface="Arial" panose="020B0604020202020204" pitchFamily="34" charset="0"/>
                <a:cs typeface="Arial" panose="020B0604020202020204" pitchFamily="34" charset="0"/>
              </a:rPr>
              <a:t>/user/</a:t>
            </a:r>
            <a:r>
              <a:rPr lang="en-US" sz="1600" err="1">
                <a:solidFill>
                  <a:srgbClr val="44883E"/>
                </a:solidFill>
                <a:latin typeface="Arial" panose="020B0604020202020204" pitchFamily="34" charset="0"/>
                <a:cs typeface="Arial" panose="020B0604020202020204" pitchFamily="34" charset="0"/>
              </a:rPr>
              <a:t>GaDOEmedia</a:t>
            </a:r>
            <a:endParaRPr lang="en-US" sz="1600">
              <a:solidFill>
                <a:srgbClr val="44883E"/>
              </a:solidFill>
              <a:latin typeface="Arial" panose="020B060402020202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F783A3B4-65C2-B841-ABCB-556BC839D80C}"/>
              </a:ext>
            </a:extLst>
          </p:cNvPr>
          <p:cNvPicPr>
            <a:picLocks noChangeAspect="1"/>
          </p:cNvPicPr>
          <p:nvPr userDrawn="1"/>
        </p:nvPicPr>
        <p:blipFill>
          <a:blip r:embed="rId3"/>
          <a:stretch>
            <a:fillRect/>
          </a:stretch>
        </p:blipFill>
        <p:spPr>
          <a:xfrm>
            <a:off x="8598538" y="4969574"/>
            <a:ext cx="2806185" cy="1537754"/>
          </a:xfrm>
          <a:prstGeom prst="rect">
            <a:avLst/>
          </a:prstGeom>
        </p:spPr>
      </p:pic>
      <p:pic>
        <p:nvPicPr>
          <p:cNvPr id="25" name="Picture 24">
            <a:extLst>
              <a:ext uri="{FF2B5EF4-FFF2-40B4-BE49-F238E27FC236}">
                <a16:creationId xmlns:a16="http://schemas.microsoft.com/office/drawing/2014/main" id="{97E41D77-5E70-8A40-8333-FCB105C655D6}"/>
              </a:ext>
            </a:extLst>
          </p:cNvPr>
          <p:cNvPicPr>
            <a:picLocks noChangeAspect="1"/>
          </p:cNvPicPr>
          <p:nvPr userDrawn="1"/>
        </p:nvPicPr>
        <p:blipFill>
          <a:blip r:embed="rId4"/>
          <a:stretch>
            <a:fillRect/>
          </a:stretch>
        </p:blipFill>
        <p:spPr>
          <a:xfrm>
            <a:off x="4442796" y="5488432"/>
            <a:ext cx="1462862" cy="511292"/>
          </a:xfrm>
          <a:prstGeom prst="rect">
            <a:avLst/>
          </a:prstGeom>
        </p:spPr>
      </p:pic>
      <p:pic>
        <p:nvPicPr>
          <p:cNvPr id="27" name="Picture 26">
            <a:extLst>
              <a:ext uri="{FF2B5EF4-FFF2-40B4-BE49-F238E27FC236}">
                <a16:creationId xmlns:a16="http://schemas.microsoft.com/office/drawing/2014/main" id="{B28DA98D-B8E9-2A47-8143-28D49C551F59}"/>
              </a:ext>
            </a:extLst>
          </p:cNvPr>
          <p:cNvPicPr>
            <a:picLocks noChangeAspect="1"/>
          </p:cNvPicPr>
          <p:nvPr userDrawn="1"/>
        </p:nvPicPr>
        <p:blipFill>
          <a:blip r:embed="rId5"/>
          <a:stretch>
            <a:fillRect/>
          </a:stretch>
        </p:blipFill>
        <p:spPr>
          <a:xfrm>
            <a:off x="4442899" y="5995822"/>
            <a:ext cx="478153" cy="492355"/>
          </a:xfrm>
          <a:prstGeom prst="rect">
            <a:avLst/>
          </a:prstGeom>
        </p:spPr>
      </p:pic>
    </p:spTree>
    <p:extLst>
      <p:ext uri="{BB962C8B-B14F-4D97-AF65-F5344CB8AC3E}">
        <p14:creationId xmlns:p14="http://schemas.microsoft.com/office/powerpoint/2010/main" val="7319017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cluding Slide #3">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F8EA9F8-4EB4-4141-A55A-AFFD7351C26B}"/>
              </a:ext>
            </a:extLst>
          </p:cNvPr>
          <p:cNvSpPr txBox="1"/>
          <p:nvPr userDrawn="1"/>
        </p:nvSpPr>
        <p:spPr>
          <a:xfrm>
            <a:off x="823947" y="647661"/>
            <a:ext cx="6233879"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a:solidFill>
                  <a:schemeClr val="bg2">
                    <a:lumMod val="50000"/>
                  </a:schemeClr>
                </a:solidFill>
                <a:latin typeface="Arial Black" panose="020B0A04020102020204" pitchFamily="34" charset="0"/>
              </a:rPr>
              <a:t>Preparing students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7200">
                <a:solidFill>
                  <a:srgbClr val="3DB8CF"/>
                </a:solidFill>
                <a:latin typeface="Arial Black" panose="020B0A04020102020204" pitchFamily="34" charset="0"/>
              </a:rPr>
              <a:t>for life</a:t>
            </a:r>
            <a:r>
              <a:rPr lang="en-US" sz="5400">
                <a:solidFill>
                  <a:srgbClr val="3DB8CF"/>
                </a:solidFill>
                <a:latin typeface="Arial Black" panose="020B0A04020102020204" pitchFamily="34" charset="0"/>
              </a:rPr>
              <a:t>.</a:t>
            </a:r>
            <a:endParaRPr lang="en-US" sz="8800">
              <a:solidFill>
                <a:srgbClr val="3DB8CF"/>
              </a:solidFill>
              <a:latin typeface="Arial Black" panose="020B0A04020102020204" pitchFamily="34" charset="0"/>
            </a:endParaRPr>
          </a:p>
        </p:txBody>
      </p:sp>
      <p:pic>
        <p:nvPicPr>
          <p:cNvPr id="12" name="Picture 11">
            <a:extLst>
              <a:ext uri="{FF2B5EF4-FFF2-40B4-BE49-F238E27FC236}">
                <a16:creationId xmlns:a16="http://schemas.microsoft.com/office/drawing/2014/main" id="{AC466700-001A-1944-9CB8-C38F1267CFD3}"/>
              </a:ext>
            </a:extLst>
          </p:cNvPr>
          <p:cNvPicPr>
            <a:picLocks noChangeAspect="1"/>
          </p:cNvPicPr>
          <p:nvPr userDrawn="1"/>
        </p:nvPicPr>
        <p:blipFill>
          <a:blip r:embed="rId2"/>
          <a:stretch>
            <a:fillRect/>
          </a:stretch>
        </p:blipFill>
        <p:spPr>
          <a:xfrm>
            <a:off x="867691" y="4969574"/>
            <a:ext cx="2806185" cy="1537754"/>
          </a:xfrm>
          <a:prstGeom prst="rect">
            <a:avLst/>
          </a:prstGeom>
        </p:spPr>
      </p:pic>
      <p:pic>
        <p:nvPicPr>
          <p:cNvPr id="13" name="Picture 12">
            <a:extLst>
              <a:ext uri="{FF2B5EF4-FFF2-40B4-BE49-F238E27FC236}">
                <a16:creationId xmlns:a16="http://schemas.microsoft.com/office/drawing/2014/main" id="{FE49CB94-2EA3-EA4E-A3E8-31D86DBED039}"/>
              </a:ext>
            </a:extLst>
          </p:cNvPr>
          <p:cNvPicPr>
            <a:picLocks noChangeAspect="1"/>
          </p:cNvPicPr>
          <p:nvPr userDrawn="1"/>
        </p:nvPicPr>
        <p:blipFill rotWithShape="1">
          <a:blip r:embed="rId3"/>
          <a:srcRect r="637" b="9350"/>
          <a:stretch/>
        </p:blipFill>
        <p:spPr>
          <a:xfrm>
            <a:off x="8057020" y="142096"/>
            <a:ext cx="3927162" cy="6715904"/>
          </a:xfrm>
          <a:prstGeom prst="rect">
            <a:avLst/>
          </a:prstGeom>
        </p:spPr>
      </p:pic>
      <p:sp>
        <p:nvSpPr>
          <p:cNvPr id="15" name="TextBox 14">
            <a:extLst>
              <a:ext uri="{FF2B5EF4-FFF2-40B4-BE49-F238E27FC236}">
                <a16:creationId xmlns:a16="http://schemas.microsoft.com/office/drawing/2014/main" id="{10CC7ABE-AE1E-5147-8902-937CDCDE3AFC}"/>
              </a:ext>
            </a:extLst>
          </p:cNvPr>
          <p:cNvSpPr txBox="1"/>
          <p:nvPr userDrawn="1"/>
        </p:nvSpPr>
        <p:spPr>
          <a:xfrm>
            <a:off x="867691" y="2936238"/>
            <a:ext cx="2887655" cy="461665"/>
          </a:xfrm>
          <a:prstGeom prst="rect">
            <a:avLst/>
          </a:prstGeom>
          <a:noFill/>
        </p:spPr>
        <p:txBody>
          <a:bodyPr wrap="square" rtlCol="0">
            <a:spAutoFit/>
          </a:bodyPr>
          <a:lstStyle/>
          <a:p>
            <a:pPr algn="l"/>
            <a:r>
              <a:rPr lang="en-US" sz="2400" b="1" i="0" err="1">
                <a:solidFill>
                  <a:srgbClr val="44883E"/>
                </a:solidFill>
                <a:latin typeface="Arial" panose="020B0604020202020204" pitchFamily="34" charset="0"/>
                <a:cs typeface="Arial" panose="020B0604020202020204" pitchFamily="34" charset="0"/>
              </a:rPr>
              <a:t>www.gadoe.org</a:t>
            </a:r>
            <a:endParaRPr lang="en-US" sz="2400" b="1" i="0">
              <a:solidFill>
                <a:srgbClr val="44883E"/>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B7CDB1F1-E1A3-294F-B166-8DD886BD96FA}"/>
              </a:ext>
            </a:extLst>
          </p:cNvPr>
          <p:cNvSpPr txBox="1"/>
          <p:nvPr userDrawn="1"/>
        </p:nvSpPr>
        <p:spPr>
          <a:xfrm>
            <a:off x="2444834" y="3503800"/>
            <a:ext cx="2887654" cy="400110"/>
          </a:xfrm>
          <a:prstGeom prst="rect">
            <a:avLst/>
          </a:prstGeom>
          <a:noFill/>
        </p:spPr>
        <p:txBody>
          <a:bodyPr wrap="square" rtlCol="0">
            <a:spAutoFit/>
          </a:bodyPr>
          <a:lstStyle/>
          <a:p>
            <a:pPr algn="l"/>
            <a:r>
              <a:rPr lang="en-US" sz="2000">
                <a:solidFill>
                  <a:srgbClr val="44883E"/>
                </a:solidFill>
                <a:latin typeface="Arial" panose="020B0604020202020204" pitchFamily="34" charset="0"/>
                <a:cs typeface="Arial" panose="020B0604020202020204" pitchFamily="34" charset="0"/>
              </a:rPr>
              <a:t>@</a:t>
            </a:r>
            <a:r>
              <a:rPr lang="en-US" sz="2000" err="1">
                <a:solidFill>
                  <a:srgbClr val="44883E"/>
                </a:solidFill>
                <a:latin typeface="Arial" panose="020B0604020202020204" pitchFamily="34" charset="0"/>
                <a:cs typeface="Arial" panose="020B0604020202020204" pitchFamily="34" charset="0"/>
              </a:rPr>
              <a:t>georgiadeptofed</a:t>
            </a:r>
            <a:endParaRPr lang="en-US" sz="2000">
              <a:solidFill>
                <a:srgbClr val="44883E"/>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1DAC2528-BBA1-FA40-94D3-AC9BD46C7885}"/>
              </a:ext>
            </a:extLst>
          </p:cNvPr>
          <p:cNvSpPr txBox="1"/>
          <p:nvPr userDrawn="1"/>
        </p:nvSpPr>
        <p:spPr>
          <a:xfrm>
            <a:off x="1386525" y="3996856"/>
            <a:ext cx="5665282" cy="400110"/>
          </a:xfrm>
          <a:prstGeom prst="rect">
            <a:avLst/>
          </a:prstGeom>
          <a:noFill/>
        </p:spPr>
        <p:txBody>
          <a:bodyPr wrap="square" rtlCol="0">
            <a:spAutoFit/>
          </a:bodyPr>
          <a:lstStyle/>
          <a:p>
            <a:pPr algn="l"/>
            <a:r>
              <a:rPr lang="en-US" sz="2000" err="1">
                <a:solidFill>
                  <a:srgbClr val="44883E"/>
                </a:solidFill>
                <a:latin typeface="Arial" panose="020B0604020202020204" pitchFamily="34" charset="0"/>
                <a:cs typeface="Arial" panose="020B0604020202020204" pitchFamily="34" charset="0"/>
              </a:rPr>
              <a:t>youtube.com</a:t>
            </a:r>
            <a:r>
              <a:rPr lang="en-US" sz="2000">
                <a:solidFill>
                  <a:srgbClr val="44883E"/>
                </a:solidFill>
                <a:latin typeface="Arial" panose="020B0604020202020204" pitchFamily="34" charset="0"/>
                <a:cs typeface="Arial" panose="020B0604020202020204" pitchFamily="34" charset="0"/>
              </a:rPr>
              <a:t>/user/</a:t>
            </a:r>
            <a:r>
              <a:rPr lang="en-US" sz="2000" err="1">
                <a:solidFill>
                  <a:srgbClr val="44883E"/>
                </a:solidFill>
                <a:latin typeface="Arial" panose="020B0604020202020204" pitchFamily="34" charset="0"/>
                <a:cs typeface="Arial" panose="020B0604020202020204" pitchFamily="34" charset="0"/>
              </a:rPr>
              <a:t>GaDOEmedia</a:t>
            </a:r>
            <a:endParaRPr lang="en-US" sz="2000">
              <a:solidFill>
                <a:srgbClr val="44883E"/>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8499CE37-65B0-4940-BA7B-E1091D7E11E6}"/>
              </a:ext>
            </a:extLst>
          </p:cNvPr>
          <p:cNvPicPr>
            <a:picLocks noChangeAspect="1"/>
          </p:cNvPicPr>
          <p:nvPr userDrawn="1"/>
        </p:nvPicPr>
        <p:blipFill>
          <a:blip r:embed="rId4"/>
          <a:stretch>
            <a:fillRect/>
          </a:stretch>
        </p:blipFill>
        <p:spPr>
          <a:xfrm>
            <a:off x="909129" y="3455097"/>
            <a:ext cx="1462862" cy="511292"/>
          </a:xfrm>
          <a:prstGeom prst="rect">
            <a:avLst/>
          </a:prstGeom>
        </p:spPr>
      </p:pic>
      <p:pic>
        <p:nvPicPr>
          <p:cNvPr id="20" name="Picture 19">
            <a:extLst>
              <a:ext uri="{FF2B5EF4-FFF2-40B4-BE49-F238E27FC236}">
                <a16:creationId xmlns:a16="http://schemas.microsoft.com/office/drawing/2014/main" id="{00BAB10A-A074-074B-B3E2-497C2826E4BC}"/>
              </a:ext>
            </a:extLst>
          </p:cNvPr>
          <p:cNvPicPr>
            <a:picLocks noChangeAspect="1"/>
          </p:cNvPicPr>
          <p:nvPr userDrawn="1"/>
        </p:nvPicPr>
        <p:blipFill>
          <a:blip r:embed="rId5"/>
          <a:stretch>
            <a:fillRect/>
          </a:stretch>
        </p:blipFill>
        <p:spPr>
          <a:xfrm>
            <a:off x="909232" y="3962487"/>
            <a:ext cx="478153" cy="492355"/>
          </a:xfrm>
          <a:prstGeom prst="rect">
            <a:avLst/>
          </a:prstGeom>
        </p:spPr>
      </p:pic>
    </p:spTree>
    <p:extLst>
      <p:ext uri="{BB962C8B-B14F-4D97-AF65-F5344CB8AC3E}">
        <p14:creationId xmlns:p14="http://schemas.microsoft.com/office/powerpoint/2010/main" val="13068040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51"/>
        <p:cNvGrpSpPr/>
        <p:nvPr/>
      </p:nvGrpSpPr>
      <p:grpSpPr>
        <a:xfrm>
          <a:off x="0" y="0"/>
          <a:ext cx="0" cy="0"/>
          <a:chOff x="0" y="0"/>
          <a:chExt cx="0" cy="0"/>
        </a:xfrm>
      </p:grpSpPr>
      <p:sp>
        <p:nvSpPr>
          <p:cNvPr id="52" name="Google Shape;52;g2d9d1bf334a_0_55"/>
          <p:cNvSpPr/>
          <p:nvPr/>
        </p:nvSpPr>
        <p:spPr>
          <a:xfrm>
            <a:off x="9733" y="0"/>
            <a:ext cx="12192000" cy="15360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Helvetica Neue"/>
              <a:ea typeface="Helvetica Neue"/>
              <a:cs typeface="Helvetica Neue"/>
              <a:sym typeface="Helvetica Neue"/>
            </a:endParaRPr>
          </a:p>
        </p:txBody>
      </p:sp>
      <p:sp>
        <p:nvSpPr>
          <p:cNvPr id="53" name="Google Shape;53;g2d9d1bf334a_0_55"/>
          <p:cNvSpPr txBox="1">
            <a:spLocks noGrp="1"/>
          </p:cNvSpPr>
          <p:nvPr>
            <p:ph type="sldNum" idx="12"/>
          </p:nvPr>
        </p:nvSpPr>
        <p:spPr>
          <a:xfrm>
            <a:off x="4" y="6495200"/>
            <a:ext cx="493500" cy="362700"/>
          </a:xfrm>
          <a:prstGeom prst="rect">
            <a:avLst/>
          </a:prstGeom>
          <a:noFill/>
          <a:ln>
            <a:noFill/>
          </a:ln>
        </p:spPr>
        <p:txBody>
          <a:bodyPr spcFirstLastPara="1" wrap="square" lIns="121900" tIns="121900" rIns="121900" bIns="121900" anchor="t"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200889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698010F-3954-34E6-B119-E2057AF718EE}"/>
              </a:ext>
            </a:extLst>
          </p:cNvPr>
          <p:cNvSpPr/>
          <p:nvPr userDrawn="1"/>
        </p:nvSpPr>
        <p:spPr>
          <a:xfrm>
            <a:off x="0" y="0"/>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3" name="Rectangle 12">
            <a:extLst>
              <a:ext uri="{FF2B5EF4-FFF2-40B4-BE49-F238E27FC236}">
                <a16:creationId xmlns:a16="http://schemas.microsoft.com/office/drawing/2014/main" id="{7B1609FA-BD45-BD84-B7B4-36646CA7A350}"/>
              </a:ext>
            </a:extLst>
          </p:cNvPr>
          <p:cNvSpPr/>
          <p:nvPr userDrawn="1"/>
        </p:nvSpPr>
        <p:spPr>
          <a:xfrm>
            <a:off x="0" y="5325762"/>
            <a:ext cx="12192000" cy="15431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pic>
        <p:nvPicPr>
          <p:cNvPr id="15" name="Picture 14" descr="A logo with a person holding a hammer&#10;&#10;Description automatically generated">
            <a:extLst>
              <a:ext uri="{FF2B5EF4-FFF2-40B4-BE49-F238E27FC236}">
                <a16:creationId xmlns:a16="http://schemas.microsoft.com/office/drawing/2014/main" id="{555059BE-5E93-9A7B-F7F7-1DC57F56CDCF}"/>
              </a:ext>
            </a:extLst>
          </p:cNvPr>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0698256" y="6190036"/>
            <a:ext cx="1042733" cy="554645"/>
          </a:xfrm>
          <a:prstGeom prst="rect">
            <a:avLst/>
          </a:prstGeom>
          <a:noFill/>
        </p:spPr>
      </p:pic>
      <p:sp>
        <p:nvSpPr>
          <p:cNvPr id="2" name="Title 1"/>
          <p:cNvSpPr>
            <a:spLocks noGrp="1"/>
          </p:cNvSpPr>
          <p:nvPr>
            <p:ph type="title" hasCustomPrompt="1"/>
          </p:nvPr>
        </p:nvSpPr>
        <p:spPr>
          <a:xfrm>
            <a:off x="301741" y="457200"/>
            <a:ext cx="10393429" cy="3505002"/>
          </a:xfrm>
        </p:spPr>
        <p:txBody>
          <a:bodyPr anchor="b">
            <a:normAutofit/>
          </a:bodyPr>
          <a:lstStyle>
            <a:lvl1pPr>
              <a:defRPr sz="5300" b="1" cap="all" baseline="0">
                <a:solidFill>
                  <a:schemeClr val="bg1"/>
                </a:solidFill>
                <a:latin typeface="Raleway ExtraBold" pitchFamily="2" charset="0"/>
              </a:defRPr>
            </a:lvl1pPr>
          </a:lstStyle>
          <a:p>
            <a:r>
              <a:rPr lang="en-US"/>
              <a:t>Click to edit Master </a:t>
            </a:r>
            <a:br>
              <a:rPr lang="en-US"/>
            </a:br>
            <a:r>
              <a:rPr lang="en-US"/>
              <a:t>title style</a:t>
            </a:r>
          </a:p>
        </p:txBody>
      </p:sp>
      <p:sp>
        <p:nvSpPr>
          <p:cNvPr id="4" name="Text Placeholder 3"/>
          <p:cNvSpPr>
            <a:spLocks noGrp="1"/>
          </p:cNvSpPr>
          <p:nvPr>
            <p:ph type="body" sz="half" idx="2"/>
          </p:nvPr>
        </p:nvSpPr>
        <p:spPr>
          <a:xfrm>
            <a:off x="301742" y="3962202"/>
            <a:ext cx="10393428" cy="1077218"/>
          </a:xfrm>
        </p:spPr>
        <p:txBody>
          <a:bodyPr>
            <a:normAutofit/>
          </a:bodyPr>
          <a:lstStyle>
            <a:lvl1pPr marL="0" indent="0">
              <a:buNone/>
              <a:defRPr sz="3200">
                <a:solidFill>
                  <a:schemeClr val="bg1"/>
                </a:solidFill>
                <a:latin typeface="Raleway SemiBold"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Box 17">
            <a:extLst>
              <a:ext uri="{FF2B5EF4-FFF2-40B4-BE49-F238E27FC236}">
                <a16:creationId xmlns:a16="http://schemas.microsoft.com/office/drawing/2014/main" id="{8BB9CFBE-1581-9E30-78AC-6CB1E2596827}"/>
              </a:ext>
            </a:extLst>
          </p:cNvPr>
          <p:cNvSpPr txBox="1"/>
          <p:nvPr userDrawn="1"/>
        </p:nvSpPr>
        <p:spPr>
          <a:xfrm>
            <a:off x="13358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05C8F"/>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rgbClr val="005C8F"/>
                </a:solidFill>
                <a:effectLst/>
                <a:uLnTx/>
                <a:uFillTx/>
                <a:latin typeface="Arial Nova"/>
                <a:ea typeface="+mn-ea"/>
                <a:cs typeface="+mn-cs"/>
              </a:rPr>
              <a:t>| </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a:t>
            </a:r>
            <a:r>
              <a:rPr kumimoji="0" lang="en-US" sz="1200" b="1" i="1" u="none" strike="noStrike" kern="1200" cap="none" spc="0" normalizeH="0" baseline="0" noProof="0">
                <a:ln>
                  <a:noFill/>
                </a:ln>
                <a:solidFill>
                  <a:srgbClr val="005C8F"/>
                </a:solidFill>
                <a:effectLst/>
                <a:uLnTx/>
                <a:uFillTx/>
                <a:latin typeface="Arial Nova"/>
                <a:ea typeface="+mn-ea"/>
                <a:cs typeface="+mn-cs"/>
              </a:rPr>
              <a:t>  Preparing ALL Students for Life</a:t>
            </a:r>
          </a:p>
        </p:txBody>
      </p:sp>
    </p:spTree>
    <p:extLst>
      <p:ext uri="{BB962C8B-B14F-4D97-AF65-F5344CB8AC3E}">
        <p14:creationId xmlns:p14="http://schemas.microsoft.com/office/powerpoint/2010/main" val="21908075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Left Heading Ba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547548-07D2-5CD0-7D6C-B2AF8F3EB3E0}"/>
              </a:ext>
            </a:extLst>
          </p:cNvPr>
          <p:cNvSpPr/>
          <p:nvPr userDrawn="1"/>
        </p:nvSpPr>
        <p:spPr>
          <a:xfrm>
            <a:off x="0" y="-10885"/>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6" name="Rectangle 5">
            <a:extLst>
              <a:ext uri="{FF2B5EF4-FFF2-40B4-BE49-F238E27FC236}">
                <a16:creationId xmlns:a16="http://schemas.microsoft.com/office/drawing/2014/main" id="{3A02A235-CC25-E2A7-5D7D-D39A4134882D}"/>
              </a:ext>
            </a:extLst>
          </p:cNvPr>
          <p:cNvSpPr/>
          <p:nvPr userDrawn="1"/>
        </p:nvSpPr>
        <p:spPr>
          <a:xfrm>
            <a:off x="3052482" y="-10886"/>
            <a:ext cx="9139518" cy="68688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Title 1">
            <a:extLst>
              <a:ext uri="{FF2B5EF4-FFF2-40B4-BE49-F238E27FC236}">
                <a16:creationId xmlns:a16="http://schemas.microsoft.com/office/drawing/2014/main" id="{70486B31-1AF1-989F-39B0-B66EE0FACE6E}"/>
              </a:ext>
            </a:extLst>
          </p:cNvPr>
          <p:cNvSpPr>
            <a:spLocks noGrp="1"/>
          </p:cNvSpPr>
          <p:nvPr>
            <p:ph type="title"/>
          </p:nvPr>
        </p:nvSpPr>
        <p:spPr>
          <a:xfrm>
            <a:off x="3623801" y="1036320"/>
            <a:ext cx="7816359" cy="601532"/>
          </a:xfrm>
        </p:spPr>
        <p:txBody>
          <a:bodyPr anchor="b"/>
          <a:lstStyle>
            <a:lvl1pPr>
              <a:defRPr sz="3200">
                <a:solidFill>
                  <a:schemeClr val="accent1"/>
                </a:solidFill>
                <a:latin typeface="Raleway SemiBold" pitchFamily="2" charset="0"/>
              </a:defRPr>
            </a:lvl1pPr>
          </a:lstStyle>
          <a:p>
            <a:r>
              <a:rPr lang="en-US"/>
              <a:t>Click to edit Master title style</a:t>
            </a:r>
          </a:p>
        </p:txBody>
      </p:sp>
      <p:sp>
        <p:nvSpPr>
          <p:cNvPr id="9" name="Text Placeholder 3">
            <a:extLst>
              <a:ext uri="{FF2B5EF4-FFF2-40B4-BE49-F238E27FC236}">
                <a16:creationId xmlns:a16="http://schemas.microsoft.com/office/drawing/2014/main" id="{183C2F30-3A14-6258-7399-08081466345A}"/>
              </a:ext>
            </a:extLst>
          </p:cNvPr>
          <p:cNvSpPr>
            <a:spLocks noGrp="1"/>
          </p:cNvSpPr>
          <p:nvPr>
            <p:ph type="body" sz="half" idx="2"/>
          </p:nvPr>
        </p:nvSpPr>
        <p:spPr>
          <a:xfrm>
            <a:off x="3623801" y="2072640"/>
            <a:ext cx="7897639" cy="3423920"/>
          </a:xfrm>
        </p:spPr>
        <p:txBody>
          <a:bodyPr>
            <a:normAutofit/>
          </a:bodyPr>
          <a:lstStyle>
            <a:lvl1pPr marL="0" indent="0">
              <a:buNone/>
              <a:defRPr sz="2400">
                <a:latin typeface="Raleway"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4" name="Picture 13" descr="A logo with a person holding a hammer&#10;&#10;Description automatically generated">
            <a:extLst>
              <a:ext uri="{FF2B5EF4-FFF2-40B4-BE49-F238E27FC236}">
                <a16:creationId xmlns:a16="http://schemas.microsoft.com/office/drawing/2014/main" id="{EA5B896D-77E6-F19E-A093-941AA4D9A4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5528" y="6183595"/>
            <a:ext cx="1054186" cy="532364"/>
          </a:xfrm>
          <a:prstGeom prst="rect">
            <a:avLst/>
          </a:prstGeom>
        </p:spPr>
      </p:pic>
      <p:sp>
        <p:nvSpPr>
          <p:cNvPr id="15" name="TextBox 14">
            <a:extLst>
              <a:ext uri="{FF2B5EF4-FFF2-40B4-BE49-F238E27FC236}">
                <a16:creationId xmlns:a16="http://schemas.microsoft.com/office/drawing/2014/main" id="{6FD87FC2-BC80-3D98-71EA-BD36AC3989A2}"/>
              </a:ext>
            </a:extLst>
          </p:cNvPr>
          <p:cNvSpPr txBox="1"/>
          <p:nvPr userDrawn="1"/>
        </p:nvSpPr>
        <p:spPr>
          <a:xfrm>
            <a:off x="317702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05C8F"/>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rgbClr val="005C8F"/>
                </a:solidFill>
                <a:effectLst/>
                <a:uLnTx/>
                <a:uFillTx/>
                <a:latin typeface="Arial Nova"/>
                <a:ea typeface="+mn-ea"/>
                <a:cs typeface="+mn-cs"/>
              </a:rPr>
              <a:t>| </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a:t>
            </a:r>
            <a:r>
              <a:rPr kumimoji="0" lang="en-US" sz="1200" b="1" i="1" u="none" strike="noStrike" kern="1200" cap="none" spc="0" normalizeH="0" baseline="0" noProof="0">
                <a:ln>
                  <a:noFill/>
                </a:ln>
                <a:solidFill>
                  <a:srgbClr val="005C8F"/>
                </a:solidFill>
                <a:effectLst/>
                <a:uLnTx/>
                <a:uFillTx/>
                <a:latin typeface="Arial Nova"/>
                <a:ea typeface="+mn-ea"/>
                <a:cs typeface="+mn-cs"/>
              </a:rPr>
              <a:t>  Preparing ALL Students for Life</a:t>
            </a:r>
          </a:p>
        </p:txBody>
      </p:sp>
    </p:spTree>
    <p:extLst>
      <p:ext uri="{BB962C8B-B14F-4D97-AF65-F5344CB8AC3E}">
        <p14:creationId xmlns:p14="http://schemas.microsoft.com/office/powerpoint/2010/main" val="21702321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en Bar Righ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F97DE5C-8340-6CD5-6FC4-C85D6CA5B54F}"/>
              </a:ext>
            </a:extLst>
          </p:cNvPr>
          <p:cNvSpPr/>
          <p:nvPr userDrawn="1"/>
        </p:nvSpPr>
        <p:spPr>
          <a:xfrm>
            <a:off x="0" y="1"/>
            <a:ext cx="12192000" cy="6857999"/>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Rectangle 8">
            <a:extLst>
              <a:ext uri="{FF2B5EF4-FFF2-40B4-BE49-F238E27FC236}">
                <a16:creationId xmlns:a16="http://schemas.microsoft.com/office/drawing/2014/main" id="{36EB253E-C906-5DC5-607C-8A45BCA83466}"/>
              </a:ext>
            </a:extLst>
          </p:cNvPr>
          <p:cNvSpPr/>
          <p:nvPr userDrawn="1"/>
        </p:nvSpPr>
        <p:spPr>
          <a:xfrm>
            <a:off x="0" y="-2"/>
            <a:ext cx="9242853" cy="6858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0B0004020202020204"/>
                <a:ea typeface="+mn-ea"/>
                <a:cs typeface="+mn-cs"/>
              </a:rPr>
              <a:t>SWD Strategies to Use During Guided Practice</a:t>
            </a:r>
            <a:endParaRPr kumimoji="0" lang="en-US" sz="1800" b="1" i="0" u="none" strike="noStrike" kern="1200" cap="none" spc="0" normalizeH="0" baseline="0" noProof="0">
              <a:ln>
                <a:noFill/>
              </a:ln>
              <a:solidFill>
                <a:srgbClr val="005C8F"/>
              </a:solidFill>
              <a:effectLst/>
              <a:uLnTx/>
              <a:uFillTx/>
              <a:latin typeface="Aptos" panose="020B0004020202020204"/>
              <a:ea typeface="+mn-ea"/>
              <a:cs typeface="+mn-cs"/>
            </a:endParaRPr>
          </a:p>
        </p:txBody>
      </p:sp>
      <p:sp>
        <p:nvSpPr>
          <p:cNvPr id="2" name="Title 1">
            <a:extLst>
              <a:ext uri="{FF2B5EF4-FFF2-40B4-BE49-F238E27FC236}">
                <a16:creationId xmlns:a16="http://schemas.microsoft.com/office/drawing/2014/main" id="{9B6F5779-26F9-5D69-EDF2-91F3CECDAD03}"/>
              </a:ext>
            </a:extLst>
          </p:cNvPr>
          <p:cNvSpPr>
            <a:spLocks noGrp="1"/>
          </p:cNvSpPr>
          <p:nvPr>
            <p:ph type="title"/>
          </p:nvPr>
        </p:nvSpPr>
        <p:spPr>
          <a:xfrm>
            <a:off x="323008" y="608792"/>
            <a:ext cx="4923527" cy="1448608"/>
          </a:xfrm>
        </p:spPr>
        <p:txBody>
          <a:bodyPr anchor="b">
            <a:normAutofit/>
          </a:bodyPr>
          <a:lstStyle>
            <a:lvl1pPr>
              <a:defRPr sz="4400">
                <a:solidFill>
                  <a:schemeClr val="accent1"/>
                </a:solidFill>
                <a:latin typeface="Raleway ExtraBold" pitchFamily="2" charset="0"/>
              </a:defRPr>
            </a:lvl1pPr>
          </a:lstStyle>
          <a:p>
            <a:r>
              <a:rPr lang="en-US"/>
              <a:t>Click to edit Master title</a:t>
            </a:r>
          </a:p>
        </p:txBody>
      </p:sp>
      <p:sp>
        <p:nvSpPr>
          <p:cNvPr id="4" name="Text Placeholder 3">
            <a:extLst>
              <a:ext uri="{FF2B5EF4-FFF2-40B4-BE49-F238E27FC236}">
                <a16:creationId xmlns:a16="http://schemas.microsoft.com/office/drawing/2014/main" id="{5B231202-25F6-80EE-C7D1-8B1889A6A049}"/>
              </a:ext>
            </a:extLst>
          </p:cNvPr>
          <p:cNvSpPr>
            <a:spLocks noGrp="1"/>
          </p:cNvSpPr>
          <p:nvPr>
            <p:ph type="body" sz="half" idx="2"/>
          </p:nvPr>
        </p:nvSpPr>
        <p:spPr>
          <a:xfrm>
            <a:off x="323008" y="2441864"/>
            <a:ext cx="7065764" cy="3427124"/>
          </a:xfr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0" name="Picture 9" descr="A logo with a person holding a hammer&#10;&#10;Description automatically generated">
            <a:extLst>
              <a:ext uri="{FF2B5EF4-FFF2-40B4-BE49-F238E27FC236}">
                <a16:creationId xmlns:a16="http://schemas.microsoft.com/office/drawing/2014/main" id="{3B3EBB04-E5B2-42BD-92D9-BDF9392E31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98256" y="6190570"/>
            <a:ext cx="1042733" cy="535899"/>
          </a:xfrm>
          <a:prstGeom prst="rect">
            <a:avLst/>
          </a:prstGeom>
        </p:spPr>
      </p:pic>
      <p:sp>
        <p:nvSpPr>
          <p:cNvPr id="12" name="TextBox 11">
            <a:extLst>
              <a:ext uri="{FF2B5EF4-FFF2-40B4-BE49-F238E27FC236}">
                <a16:creationId xmlns:a16="http://schemas.microsoft.com/office/drawing/2014/main" id="{C6035E20-F428-D34C-12BA-6CC169E3EE1D}"/>
              </a:ext>
            </a:extLst>
          </p:cNvPr>
          <p:cNvSpPr txBox="1"/>
          <p:nvPr userDrawn="1"/>
        </p:nvSpPr>
        <p:spPr>
          <a:xfrm>
            <a:off x="13358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05C8F"/>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rgbClr val="005C8F"/>
                </a:solidFill>
                <a:effectLst/>
                <a:uLnTx/>
                <a:uFillTx/>
                <a:latin typeface="Arial Nova"/>
                <a:ea typeface="+mn-ea"/>
                <a:cs typeface="+mn-cs"/>
              </a:rPr>
              <a:t>| </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a:t>
            </a:r>
            <a:r>
              <a:rPr kumimoji="0" lang="en-US" sz="1200" b="1" i="1" u="none" strike="noStrike" kern="1200" cap="none" spc="0" normalizeH="0" baseline="0" noProof="0">
                <a:ln>
                  <a:noFill/>
                </a:ln>
                <a:solidFill>
                  <a:srgbClr val="005C8F"/>
                </a:solidFill>
                <a:effectLst/>
                <a:uLnTx/>
                <a:uFillTx/>
                <a:latin typeface="Arial Nova"/>
                <a:ea typeface="+mn-ea"/>
                <a:cs typeface="+mn-cs"/>
              </a:rPr>
              <a:t>  Preparing ALL Students for Life</a:t>
            </a:r>
          </a:p>
        </p:txBody>
      </p:sp>
      <p:sp>
        <p:nvSpPr>
          <p:cNvPr id="14" name="Picture Placeholder 7">
            <a:extLst>
              <a:ext uri="{FF2B5EF4-FFF2-40B4-BE49-F238E27FC236}">
                <a16:creationId xmlns:a16="http://schemas.microsoft.com/office/drawing/2014/main" id="{1283C343-09E4-0455-A392-7A68A45834F0}"/>
              </a:ext>
            </a:extLst>
          </p:cNvPr>
          <p:cNvSpPr>
            <a:spLocks noGrp="1"/>
          </p:cNvSpPr>
          <p:nvPr>
            <p:ph type="pic" sz="quarter" idx="13"/>
          </p:nvPr>
        </p:nvSpPr>
        <p:spPr>
          <a:xfrm>
            <a:off x="5246535" y="560992"/>
            <a:ext cx="5942313" cy="1687939"/>
          </a:xfrm>
        </p:spPr>
        <p:txBody>
          <a:bodyPr/>
          <a:lstStyle/>
          <a:p>
            <a:endParaRPr lang="en-US"/>
          </a:p>
        </p:txBody>
      </p:sp>
    </p:spTree>
    <p:extLst>
      <p:ext uri="{BB962C8B-B14F-4D97-AF65-F5344CB8AC3E}">
        <p14:creationId xmlns:p14="http://schemas.microsoft.com/office/powerpoint/2010/main" val="2500636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arge Color Bor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BA59E3-1681-03EA-0869-B18DABC83358}"/>
              </a:ext>
            </a:extLst>
          </p:cNvPr>
          <p:cNvSpPr/>
          <p:nvPr userDrawn="1"/>
        </p:nvSpPr>
        <p:spPr>
          <a:xfrm>
            <a:off x="0" y="0"/>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Rectangle 8">
            <a:extLst>
              <a:ext uri="{FF2B5EF4-FFF2-40B4-BE49-F238E27FC236}">
                <a16:creationId xmlns:a16="http://schemas.microsoft.com/office/drawing/2014/main" id="{E5432253-D2B0-7286-74EF-633A07BCE398}"/>
              </a:ext>
            </a:extLst>
          </p:cNvPr>
          <p:cNvSpPr/>
          <p:nvPr userDrawn="1"/>
        </p:nvSpPr>
        <p:spPr>
          <a:xfrm>
            <a:off x="609570" y="584947"/>
            <a:ext cx="10972800" cy="56881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 name="Title 1"/>
          <p:cNvSpPr>
            <a:spLocks noGrp="1"/>
          </p:cNvSpPr>
          <p:nvPr>
            <p:ph type="ctrTitle"/>
          </p:nvPr>
        </p:nvSpPr>
        <p:spPr>
          <a:xfrm>
            <a:off x="1524000" y="1122363"/>
            <a:ext cx="9144000" cy="740727"/>
          </a:xfrm>
        </p:spPr>
        <p:txBody>
          <a:bodyPr anchor="b">
            <a:normAutofit/>
          </a:bodyPr>
          <a:lstStyle>
            <a:lvl1pPr algn="ctr">
              <a:defRPr sz="4000">
                <a:solidFill>
                  <a:schemeClr val="accent1"/>
                </a:solidFill>
                <a:latin typeface="Raleway SemiBold" pitchFamily="2" charset="0"/>
              </a:defRPr>
            </a:lvl1pPr>
          </a:lstStyle>
          <a:p>
            <a:r>
              <a:rPr lang="en-US"/>
              <a:t>Click to edit Master title style</a:t>
            </a:r>
          </a:p>
        </p:txBody>
      </p:sp>
      <p:sp>
        <p:nvSpPr>
          <p:cNvPr id="3" name="Subtitle 2"/>
          <p:cNvSpPr>
            <a:spLocks noGrp="1"/>
          </p:cNvSpPr>
          <p:nvPr>
            <p:ph type="subTitle" idx="1"/>
          </p:nvPr>
        </p:nvSpPr>
        <p:spPr>
          <a:xfrm>
            <a:off x="1524000" y="2720340"/>
            <a:ext cx="9144000" cy="2537460"/>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Box 7">
            <a:extLst>
              <a:ext uri="{FF2B5EF4-FFF2-40B4-BE49-F238E27FC236}">
                <a16:creationId xmlns:a16="http://schemas.microsoft.com/office/drawing/2014/main" id="{C00CB65B-190A-A61B-ED80-04C773D6F477}"/>
              </a:ext>
            </a:extLst>
          </p:cNvPr>
          <p:cNvSpPr txBox="1"/>
          <p:nvPr userDrawn="1"/>
        </p:nvSpPr>
        <p:spPr>
          <a:xfrm>
            <a:off x="1" y="6473123"/>
            <a:ext cx="12192000" cy="276999"/>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chemeClr val="bg1"/>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chemeClr val="bg1"/>
                </a:solidFill>
                <a:effectLst/>
                <a:uLnTx/>
                <a:uFillTx/>
                <a:latin typeface="Arial Nova"/>
                <a:ea typeface="+mn-ea"/>
                <a:cs typeface="+mn-cs"/>
              </a:rPr>
              <a:t>| </a:t>
            </a:r>
            <a:r>
              <a:rPr kumimoji="0" lang="en-US" sz="1200" b="1" i="1" u="none" strike="noStrike" kern="1200" cap="none" spc="0" normalizeH="0" baseline="0" noProof="0">
                <a:ln>
                  <a:noFill/>
                </a:ln>
                <a:solidFill>
                  <a:schemeClr val="bg1"/>
                </a:solidFill>
                <a:effectLst/>
                <a:uLnTx/>
                <a:uFillTx/>
                <a:latin typeface="Arial Nova"/>
                <a:ea typeface="+mn-ea"/>
                <a:cs typeface="+mn-cs"/>
              </a:rPr>
              <a:t> </a:t>
            </a:r>
            <a:r>
              <a:rPr kumimoji="0" lang="en-US" sz="1200" b="1" i="0" u="none" strike="noStrike" kern="1200" cap="none" spc="0" normalizeH="0" baseline="0" noProof="0">
                <a:ln>
                  <a:noFill/>
                </a:ln>
                <a:solidFill>
                  <a:schemeClr val="bg1"/>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chemeClr val="bg1"/>
                </a:solidFill>
                <a:effectLst/>
                <a:uLnTx/>
                <a:uFillTx/>
                <a:latin typeface="Arial Nova"/>
                <a:ea typeface="+mn-ea"/>
                <a:cs typeface="+mn-cs"/>
              </a:rPr>
              <a:t>  </a:t>
            </a:r>
            <a:r>
              <a:rPr kumimoji="0" lang="en-US" sz="1200" b="1" i="0" u="none" strike="noStrike" kern="1200" cap="none" spc="0" normalizeH="0" baseline="0" noProof="0">
                <a:ln>
                  <a:noFill/>
                </a:ln>
                <a:solidFill>
                  <a:schemeClr val="bg1"/>
                </a:solidFill>
                <a:effectLst/>
                <a:uLnTx/>
                <a:uFillTx/>
                <a:latin typeface="Arial Nova"/>
                <a:ea typeface="+mn-ea"/>
                <a:cs typeface="+mn-cs"/>
              </a:rPr>
              <a:t>|</a:t>
            </a:r>
            <a:r>
              <a:rPr kumimoji="0" lang="en-US" sz="1200" b="1" i="1" u="none" strike="noStrike" kern="1200" cap="none" spc="0" normalizeH="0" baseline="0" noProof="0">
                <a:ln>
                  <a:noFill/>
                </a:ln>
                <a:solidFill>
                  <a:schemeClr val="bg1"/>
                </a:solidFill>
                <a:effectLst/>
                <a:uLnTx/>
                <a:uFillTx/>
                <a:latin typeface="Arial Nova"/>
                <a:ea typeface="+mn-ea"/>
                <a:cs typeface="+mn-cs"/>
              </a:rPr>
              <a:t>  Preparing ALL Students for Life</a:t>
            </a:r>
          </a:p>
        </p:txBody>
      </p:sp>
    </p:spTree>
    <p:extLst>
      <p:ext uri="{BB962C8B-B14F-4D97-AF65-F5344CB8AC3E}">
        <p14:creationId xmlns:p14="http://schemas.microsoft.com/office/powerpoint/2010/main" val="30075784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E2F139-7119-C119-2D67-30CE174801F7}"/>
              </a:ext>
            </a:extLst>
          </p:cNvPr>
          <p:cNvSpPr/>
          <p:nvPr userDrawn="1"/>
        </p:nvSpPr>
        <p:spPr>
          <a:xfrm>
            <a:off x="0" y="0"/>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6" name="Rectangle 5">
            <a:extLst>
              <a:ext uri="{FF2B5EF4-FFF2-40B4-BE49-F238E27FC236}">
                <a16:creationId xmlns:a16="http://schemas.microsoft.com/office/drawing/2014/main" id="{A815EFCC-F74F-0258-3334-B03D8EEBE9F2}"/>
              </a:ext>
            </a:extLst>
          </p:cNvPr>
          <p:cNvSpPr/>
          <p:nvPr userDrawn="1"/>
        </p:nvSpPr>
        <p:spPr>
          <a:xfrm>
            <a:off x="0" y="0"/>
            <a:ext cx="42291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BB53547-F8A3-D144-81AC-43B715490333}"/>
              </a:ext>
            </a:extLst>
          </p:cNvPr>
          <p:cNvSpPr/>
          <p:nvPr userDrawn="1"/>
        </p:nvSpPr>
        <p:spPr>
          <a:xfrm>
            <a:off x="11769090" y="3117"/>
            <a:ext cx="42291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3ED6369-CA30-6290-E1A5-D213498DC3F8}"/>
              </a:ext>
            </a:extLst>
          </p:cNvPr>
          <p:cNvSpPr/>
          <p:nvPr userDrawn="1"/>
        </p:nvSpPr>
        <p:spPr>
          <a:xfrm rot="5400000">
            <a:off x="5884545" y="-5461115"/>
            <a:ext cx="422910" cy="113461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D21F3D5-482A-5370-5E3A-459E45F4533F}"/>
              </a:ext>
            </a:extLst>
          </p:cNvPr>
          <p:cNvSpPr/>
          <p:nvPr userDrawn="1"/>
        </p:nvSpPr>
        <p:spPr>
          <a:xfrm rot="5400000">
            <a:off x="5837613" y="923232"/>
            <a:ext cx="422910" cy="114580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057390F-9CA5-8AF5-4C3D-09794F09289E}"/>
              </a:ext>
            </a:extLst>
          </p:cNvPr>
          <p:cNvSpPr txBox="1"/>
          <p:nvPr userDrawn="1"/>
        </p:nvSpPr>
        <p:spPr>
          <a:xfrm>
            <a:off x="1" y="6473123"/>
            <a:ext cx="12192000" cy="276999"/>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chemeClr val="accent1"/>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chemeClr val="accent1"/>
                </a:solidFill>
                <a:effectLst/>
                <a:uLnTx/>
                <a:uFillTx/>
                <a:latin typeface="Arial Nova"/>
                <a:ea typeface="+mn-ea"/>
                <a:cs typeface="+mn-cs"/>
              </a:rPr>
              <a:t>| </a:t>
            </a:r>
            <a:r>
              <a:rPr kumimoji="0" lang="en-US" sz="1200" b="1" i="1" u="none" strike="noStrike" kern="1200" cap="none" spc="0" normalizeH="0" baseline="0" noProof="0">
                <a:ln>
                  <a:noFill/>
                </a:ln>
                <a:solidFill>
                  <a:schemeClr val="accent1"/>
                </a:solidFill>
                <a:effectLst/>
                <a:uLnTx/>
                <a:uFillTx/>
                <a:latin typeface="Arial Nova"/>
                <a:ea typeface="+mn-ea"/>
                <a:cs typeface="+mn-cs"/>
              </a:rPr>
              <a:t> </a:t>
            </a:r>
            <a:r>
              <a:rPr kumimoji="0" lang="en-US" sz="1200" b="1" i="0" u="none" strike="noStrike" kern="1200" cap="none" spc="0" normalizeH="0" baseline="0" noProof="0">
                <a:ln>
                  <a:noFill/>
                </a:ln>
                <a:solidFill>
                  <a:schemeClr val="accent1"/>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chemeClr val="accent1"/>
                </a:solidFill>
                <a:effectLst/>
                <a:uLnTx/>
                <a:uFillTx/>
                <a:latin typeface="Arial Nova"/>
                <a:ea typeface="+mn-ea"/>
                <a:cs typeface="+mn-cs"/>
              </a:rPr>
              <a:t>  </a:t>
            </a:r>
            <a:r>
              <a:rPr kumimoji="0" lang="en-US" sz="1200" b="1" i="0" u="none" strike="noStrike" kern="1200" cap="none" spc="0" normalizeH="0" baseline="0" noProof="0">
                <a:ln>
                  <a:noFill/>
                </a:ln>
                <a:solidFill>
                  <a:schemeClr val="accent1"/>
                </a:solidFill>
                <a:effectLst/>
                <a:uLnTx/>
                <a:uFillTx/>
                <a:latin typeface="Arial Nova"/>
                <a:ea typeface="+mn-ea"/>
                <a:cs typeface="+mn-cs"/>
              </a:rPr>
              <a:t>|</a:t>
            </a:r>
            <a:r>
              <a:rPr kumimoji="0" lang="en-US" sz="1200" b="1" i="1" u="none" strike="noStrike" kern="1200" cap="none" spc="0" normalizeH="0" baseline="0" noProof="0">
                <a:ln>
                  <a:noFill/>
                </a:ln>
                <a:solidFill>
                  <a:schemeClr val="accent1"/>
                </a:solidFill>
                <a:effectLst/>
                <a:uLnTx/>
                <a:uFillTx/>
                <a:latin typeface="Arial Nova"/>
                <a:ea typeface="+mn-ea"/>
                <a:cs typeface="+mn-cs"/>
              </a:rPr>
              <a:t>  Preparing ALL Students for Life</a:t>
            </a:r>
          </a:p>
        </p:txBody>
      </p:sp>
      <p:sp>
        <p:nvSpPr>
          <p:cNvPr id="13" name="Title 1">
            <a:extLst>
              <a:ext uri="{FF2B5EF4-FFF2-40B4-BE49-F238E27FC236}">
                <a16:creationId xmlns:a16="http://schemas.microsoft.com/office/drawing/2014/main" id="{5CFCFAEB-1CF0-B0B3-169F-4C1EE178CFF0}"/>
              </a:ext>
            </a:extLst>
          </p:cNvPr>
          <p:cNvSpPr>
            <a:spLocks noGrp="1"/>
          </p:cNvSpPr>
          <p:nvPr>
            <p:ph type="title"/>
          </p:nvPr>
        </p:nvSpPr>
        <p:spPr>
          <a:xfrm>
            <a:off x="5760720" y="1572578"/>
            <a:ext cx="5586730" cy="2852737"/>
          </a:xfrm>
        </p:spPr>
        <p:txBody>
          <a:bodyPr anchor="b">
            <a:normAutofit/>
          </a:bodyPr>
          <a:lstStyle>
            <a:lvl1pPr algn="r">
              <a:defRPr sz="5300" cap="all" baseline="0">
                <a:solidFill>
                  <a:schemeClr val="bg1"/>
                </a:solidFill>
                <a:latin typeface="Raleway ExtraBold" pitchFamily="2" charset="0"/>
              </a:defRPr>
            </a:lvl1pPr>
          </a:lstStyle>
          <a:p>
            <a:r>
              <a:rPr lang="en-US"/>
              <a:t>Click to edit Master title style</a:t>
            </a:r>
          </a:p>
        </p:txBody>
      </p:sp>
      <p:sp>
        <p:nvSpPr>
          <p:cNvPr id="14" name="Text Placeholder 2">
            <a:extLst>
              <a:ext uri="{FF2B5EF4-FFF2-40B4-BE49-F238E27FC236}">
                <a16:creationId xmlns:a16="http://schemas.microsoft.com/office/drawing/2014/main" id="{446F8889-6EFF-FAE7-7AFC-665AE5B17FCF}"/>
              </a:ext>
            </a:extLst>
          </p:cNvPr>
          <p:cNvSpPr>
            <a:spLocks noGrp="1"/>
          </p:cNvSpPr>
          <p:nvPr>
            <p:ph type="body" idx="1"/>
          </p:nvPr>
        </p:nvSpPr>
        <p:spPr>
          <a:xfrm>
            <a:off x="5760720" y="4452304"/>
            <a:ext cx="5586730" cy="1122160"/>
          </a:xfrm>
        </p:spPr>
        <p:txBody>
          <a:bodyPr/>
          <a:lstStyle>
            <a:lvl1pPr marL="0" indent="0" algn="r">
              <a:buNone/>
              <a:defRPr sz="24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6" name="Content Placeholder 2">
            <a:extLst>
              <a:ext uri="{FF2B5EF4-FFF2-40B4-BE49-F238E27FC236}">
                <a16:creationId xmlns:a16="http://schemas.microsoft.com/office/drawing/2014/main" id="{C0690A04-97B0-556E-5218-0818FA17903E}"/>
              </a:ext>
            </a:extLst>
          </p:cNvPr>
          <p:cNvSpPr>
            <a:spLocks noGrp="1"/>
          </p:cNvSpPr>
          <p:nvPr>
            <p:ph idx="10"/>
          </p:nvPr>
        </p:nvSpPr>
        <p:spPr>
          <a:xfrm>
            <a:off x="-1" y="934084"/>
            <a:ext cx="5760719" cy="5015024"/>
          </a:xfrm>
        </p:spPr>
        <p:txBody>
          <a:bodyPr/>
          <a:lstStyle/>
          <a:p>
            <a:pPr lvl="0"/>
            <a:endParaRPr lang="en-US"/>
          </a:p>
        </p:txBody>
      </p:sp>
    </p:spTree>
    <p:extLst>
      <p:ext uri="{BB962C8B-B14F-4D97-AF65-F5344CB8AC3E}">
        <p14:creationId xmlns:p14="http://schemas.microsoft.com/office/powerpoint/2010/main" val="3544918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mall Color Corner Squa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5490683-7FC6-A550-F90A-58AFAC423433}"/>
              </a:ext>
            </a:extLst>
          </p:cNvPr>
          <p:cNvSpPr/>
          <p:nvPr userDrawn="1"/>
        </p:nvSpPr>
        <p:spPr>
          <a:xfrm>
            <a:off x="0" y="0"/>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4" name="Rectangle 13">
            <a:extLst>
              <a:ext uri="{FF2B5EF4-FFF2-40B4-BE49-F238E27FC236}">
                <a16:creationId xmlns:a16="http://schemas.microsoft.com/office/drawing/2014/main" id="{C3F2C251-68DA-1EA5-8FDA-83C920599293}"/>
              </a:ext>
            </a:extLst>
          </p:cNvPr>
          <p:cNvSpPr/>
          <p:nvPr userDrawn="1"/>
        </p:nvSpPr>
        <p:spPr>
          <a:xfrm>
            <a:off x="0" y="1687318"/>
            <a:ext cx="12191999" cy="50614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Many teachers are driven by a genuine passion for education and a love for their subject matter. They find joy and fulfillment in sharing knowledge and inspiring a love of learning in their students.</a:t>
            </a: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1" name="Rectangle 10">
            <a:extLst>
              <a:ext uri="{FF2B5EF4-FFF2-40B4-BE49-F238E27FC236}">
                <a16:creationId xmlns:a16="http://schemas.microsoft.com/office/drawing/2014/main" id="{3DEA6135-F5C1-EAA5-C869-78C994E6131D}"/>
              </a:ext>
            </a:extLst>
          </p:cNvPr>
          <p:cNvSpPr/>
          <p:nvPr userDrawn="1"/>
        </p:nvSpPr>
        <p:spPr>
          <a:xfrm>
            <a:off x="0" y="0"/>
            <a:ext cx="10850252" cy="1687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33B7A8F-E5D3-E999-9080-33BC6C61D84A}"/>
              </a:ext>
            </a:extLst>
          </p:cNvPr>
          <p:cNvSpPr txBox="1"/>
          <p:nvPr userDrawn="1"/>
        </p:nvSpPr>
        <p:spPr>
          <a:xfrm>
            <a:off x="13358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05C8F"/>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rgbClr val="005C8F"/>
                </a:solidFill>
                <a:effectLst/>
                <a:uLnTx/>
                <a:uFillTx/>
                <a:latin typeface="Arial Nova"/>
                <a:ea typeface="+mn-ea"/>
                <a:cs typeface="+mn-cs"/>
              </a:rPr>
              <a:t>| </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a:t>
            </a:r>
            <a:r>
              <a:rPr kumimoji="0" lang="en-US" sz="1200" b="1" i="1" u="none" strike="noStrike" kern="1200" cap="none" spc="0" normalizeH="0" baseline="0" noProof="0">
                <a:ln>
                  <a:noFill/>
                </a:ln>
                <a:solidFill>
                  <a:srgbClr val="005C8F"/>
                </a:solidFill>
                <a:effectLst/>
                <a:uLnTx/>
                <a:uFillTx/>
                <a:latin typeface="Arial Nova"/>
                <a:ea typeface="+mn-ea"/>
                <a:cs typeface="+mn-cs"/>
              </a:rPr>
              <a:t>  Preparing ALL Students for Life</a:t>
            </a:r>
          </a:p>
        </p:txBody>
      </p:sp>
      <p:pic>
        <p:nvPicPr>
          <p:cNvPr id="13" name="Picture 12" descr="A logo with a person holding a hammer&#10;&#10;Description automatically generated">
            <a:extLst>
              <a:ext uri="{FF2B5EF4-FFF2-40B4-BE49-F238E27FC236}">
                <a16:creationId xmlns:a16="http://schemas.microsoft.com/office/drawing/2014/main" id="{66B91C22-1C52-627A-BBBB-7F94C0AE5C05}"/>
              </a:ext>
            </a:extLst>
          </p:cNvPr>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0698256" y="6190036"/>
            <a:ext cx="1042733" cy="554645"/>
          </a:xfrm>
          <a:prstGeom prst="rect">
            <a:avLst/>
          </a:prstGeom>
          <a:noFill/>
        </p:spPr>
      </p:pic>
      <p:sp>
        <p:nvSpPr>
          <p:cNvPr id="16" name="Title 1">
            <a:extLst>
              <a:ext uri="{FF2B5EF4-FFF2-40B4-BE49-F238E27FC236}">
                <a16:creationId xmlns:a16="http://schemas.microsoft.com/office/drawing/2014/main" id="{FA337994-DC49-8B23-29F6-B177708944FA}"/>
              </a:ext>
            </a:extLst>
          </p:cNvPr>
          <p:cNvSpPr>
            <a:spLocks noGrp="1"/>
          </p:cNvSpPr>
          <p:nvPr>
            <p:ph type="ctrTitle"/>
          </p:nvPr>
        </p:nvSpPr>
        <p:spPr>
          <a:xfrm>
            <a:off x="323008" y="541593"/>
            <a:ext cx="8104300" cy="740727"/>
          </a:xfrm>
        </p:spPr>
        <p:txBody>
          <a:bodyPr anchor="b">
            <a:normAutofit/>
          </a:bodyPr>
          <a:lstStyle>
            <a:lvl1pPr algn="l">
              <a:defRPr sz="4000">
                <a:solidFill>
                  <a:schemeClr val="accent1"/>
                </a:solidFill>
                <a:latin typeface="Raleway SemiBold" pitchFamily="2" charset="0"/>
              </a:defRPr>
            </a:lvl1pPr>
          </a:lstStyle>
          <a:p>
            <a:r>
              <a:rPr lang="en-US"/>
              <a:t>Click to edit Master title style</a:t>
            </a:r>
          </a:p>
        </p:txBody>
      </p:sp>
      <p:sp>
        <p:nvSpPr>
          <p:cNvPr id="17" name="Subtitle 2">
            <a:extLst>
              <a:ext uri="{FF2B5EF4-FFF2-40B4-BE49-F238E27FC236}">
                <a16:creationId xmlns:a16="http://schemas.microsoft.com/office/drawing/2014/main" id="{D5067F36-F370-027D-677D-F85F615EDFB3}"/>
              </a:ext>
            </a:extLst>
          </p:cNvPr>
          <p:cNvSpPr>
            <a:spLocks noGrp="1"/>
          </p:cNvSpPr>
          <p:nvPr>
            <p:ph type="subTitle" idx="1"/>
          </p:nvPr>
        </p:nvSpPr>
        <p:spPr>
          <a:xfrm>
            <a:off x="323008" y="2360141"/>
            <a:ext cx="10344992" cy="2897659"/>
          </a:xfrm>
        </p:spPr>
        <p:txBody>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9980268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ull Color Ba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53FCAE-450F-25C2-7734-5CDC7A2BF15A}"/>
              </a:ext>
            </a:extLst>
          </p:cNvPr>
          <p:cNvSpPr/>
          <p:nvPr userDrawn="1"/>
        </p:nvSpPr>
        <p:spPr>
          <a:xfrm>
            <a:off x="0" y="0"/>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4" name="Rectangle 13">
            <a:extLst>
              <a:ext uri="{FF2B5EF4-FFF2-40B4-BE49-F238E27FC236}">
                <a16:creationId xmlns:a16="http://schemas.microsoft.com/office/drawing/2014/main" id="{A2E958EE-6857-5B13-C5B7-ED0AA1EF0B8D}"/>
              </a:ext>
            </a:extLst>
          </p:cNvPr>
          <p:cNvSpPr/>
          <p:nvPr userDrawn="1"/>
        </p:nvSpPr>
        <p:spPr>
          <a:xfrm>
            <a:off x="0" y="1687318"/>
            <a:ext cx="12191999" cy="50614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Many teachers are driven by a genuine passion for education and a love for their subject matter. They find joy and fulfillment in sharing knowledge and inspiring a love of learning in their students.</a:t>
            </a: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1" name="Rectangle 10">
            <a:extLst>
              <a:ext uri="{FF2B5EF4-FFF2-40B4-BE49-F238E27FC236}">
                <a16:creationId xmlns:a16="http://schemas.microsoft.com/office/drawing/2014/main" id="{D8F43644-FC97-D260-0B6A-CED73B5432AF}"/>
              </a:ext>
            </a:extLst>
          </p:cNvPr>
          <p:cNvSpPr/>
          <p:nvPr userDrawn="1"/>
        </p:nvSpPr>
        <p:spPr>
          <a:xfrm>
            <a:off x="1" y="-3176"/>
            <a:ext cx="12191999" cy="3910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0B0004020202020204"/>
                <a:ea typeface="+mn-ea"/>
                <a:cs typeface="+mn-cs"/>
              </a:rPr>
              <a:t>SWD Strategies to Use During Guided Practice</a:t>
            </a:r>
            <a:endParaRPr kumimoji="0" lang="en-US" sz="1800" b="1" i="0" u="none" strike="noStrike" kern="1200" cap="none" spc="0" normalizeH="0" baseline="0" noProof="0">
              <a:ln>
                <a:noFill/>
              </a:ln>
              <a:solidFill>
                <a:srgbClr val="005C8F"/>
              </a:solidFill>
              <a:effectLst/>
              <a:uLnTx/>
              <a:uFillTx/>
              <a:latin typeface="Aptos" panose="020B0004020202020204"/>
              <a:ea typeface="+mn-ea"/>
              <a:cs typeface="+mn-cs"/>
            </a:endParaRPr>
          </a:p>
        </p:txBody>
      </p:sp>
      <p:sp>
        <p:nvSpPr>
          <p:cNvPr id="2" name="Title 1"/>
          <p:cNvSpPr>
            <a:spLocks noGrp="1"/>
          </p:cNvSpPr>
          <p:nvPr>
            <p:ph type="title"/>
          </p:nvPr>
        </p:nvSpPr>
        <p:spPr>
          <a:xfrm>
            <a:off x="493544" y="457200"/>
            <a:ext cx="9481729" cy="1109962"/>
          </a:xfrm>
        </p:spPr>
        <p:txBody>
          <a:bodyPr anchor="b">
            <a:normAutofit/>
          </a:bodyPr>
          <a:lstStyle>
            <a:lvl1pPr>
              <a:defRPr sz="4000" b="1">
                <a:solidFill>
                  <a:schemeClr val="bg1"/>
                </a:solidFill>
                <a:latin typeface="Raleway" pitchFamily="2" charset="0"/>
              </a:defRPr>
            </a:lvl1pPr>
          </a:lstStyle>
          <a:p>
            <a:r>
              <a:rPr lang="en-US"/>
              <a:t>Click to edit Master title style</a:t>
            </a:r>
          </a:p>
        </p:txBody>
      </p:sp>
      <p:sp>
        <p:nvSpPr>
          <p:cNvPr id="4" name="Text Placeholder 3"/>
          <p:cNvSpPr>
            <a:spLocks noGrp="1"/>
          </p:cNvSpPr>
          <p:nvPr>
            <p:ph type="body" sz="half" idx="2"/>
          </p:nvPr>
        </p:nvSpPr>
        <p:spPr>
          <a:xfrm>
            <a:off x="493544" y="1937929"/>
            <a:ext cx="9481729" cy="3931059"/>
          </a:xfrm>
        </p:spPr>
        <p:txBody>
          <a:bodyPr>
            <a:normAutofit/>
          </a:bodyPr>
          <a:lstStyle>
            <a:lvl1pPr marL="0" indent="0">
              <a:buNone/>
              <a:defRPr sz="28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TextBox 11">
            <a:extLst>
              <a:ext uri="{FF2B5EF4-FFF2-40B4-BE49-F238E27FC236}">
                <a16:creationId xmlns:a16="http://schemas.microsoft.com/office/drawing/2014/main" id="{B4E88F13-E8C5-3DAF-21EA-342D190CE18C}"/>
              </a:ext>
            </a:extLst>
          </p:cNvPr>
          <p:cNvSpPr txBox="1"/>
          <p:nvPr userDrawn="1"/>
        </p:nvSpPr>
        <p:spPr>
          <a:xfrm>
            <a:off x="13358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05C8F"/>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rgbClr val="005C8F"/>
                </a:solidFill>
                <a:effectLst/>
                <a:uLnTx/>
                <a:uFillTx/>
                <a:latin typeface="Arial Nova"/>
                <a:ea typeface="+mn-ea"/>
                <a:cs typeface="+mn-cs"/>
              </a:rPr>
              <a:t>| </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a:t>
            </a:r>
            <a:r>
              <a:rPr kumimoji="0" lang="en-US" sz="1200" b="1" i="1" u="none" strike="noStrike" kern="1200" cap="none" spc="0" normalizeH="0" baseline="0" noProof="0">
                <a:ln>
                  <a:noFill/>
                </a:ln>
                <a:solidFill>
                  <a:srgbClr val="005C8F"/>
                </a:solidFill>
                <a:effectLst/>
                <a:uLnTx/>
                <a:uFillTx/>
                <a:latin typeface="Arial Nova"/>
                <a:ea typeface="+mn-ea"/>
                <a:cs typeface="+mn-cs"/>
              </a:rPr>
              <a:t>  Preparing ALL Students for Life</a:t>
            </a:r>
          </a:p>
        </p:txBody>
      </p:sp>
      <p:pic>
        <p:nvPicPr>
          <p:cNvPr id="13" name="Picture 12" descr="A logo with a person holding a hammer&#10;&#10;Description automatically generated">
            <a:extLst>
              <a:ext uri="{FF2B5EF4-FFF2-40B4-BE49-F238E27FC236}">
                <a16:creationId xmlns:a16="http://schemas.microsoft.com/office/drawing/2014/main" id="{A3129828-0083-9D6D-19C2-4BD8DA6C3474}"/>
              </a:ext>
            </a:extLst>
          </p:cNvPr>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0698256" y="6190036"/>
            <a:ext cx="1042733" cy="554645"/>
          </a:xfrm>
          <a:prstGeom prst="rect">
            <a:avLst/>
          </a:prstGeom>
          <a:noFill/>
        </p:spPr>
      </p:pic>
    </p:spTree>
    <p:extLst>
      <p:ext uri="{BB962C8B-B14F-4D97-AF65-F5344CB8AC3E}">
        <p14:creationId xmlns:p14="http://schemas.microsoft.com/office/powerpoint/2010/main" val="3474553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Layout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781A20-A2BE-4B42-8064-F9B450D08318}"/>
              </a:ext>
            </a:extLst>
          </p:cNvPr>
          <p:cNvPicPr>
            <a:picLocks noChangeAspect="1"/>
          </p:cNvPicPr>
          <p:nvPr userDrawn="1"/>
        </p:nvPicPr>
        <p:blipFill rotWithShape="1">
          <a:blip r:embed="rId2"/>
          <a:srcRect l="10731"/>
          <a:stretch/>
        </p:blipFill>
        <p:spPr>
          <a:xfrm>
            <a:off x="0" y="661645"/>
            <a:ext cx="3201730" cy="5882026"/>
          </a:xfrm>
          <a:prstGeom prst="rect">
            <a:avLst/>
          </a:prstGeom>
        </p:spPr>
      </p:pic>
      <p:grpSp>
        <p:nvGrpSpPr>
          <p:cNvPr id="17" name="Group 16">
            <a:extLst>
              <a:ext uri="{FF2B5EF4-FFF2-40B4-BE49-F238E27FC236}">
                <a16:creationId xmlns:a16="http://schemas.microsoft.com/office/drawing/2014/main" id="{1499443D-2D5E-2442-88F8-55635781510F}"/>
              </a:ext>
            </a:extLst>
          </p:cNvPr>
          <p:cNvGrpSpPr/>
          <p:nvPr userDrawn="1"/>
        </p:nvGrpSpPr>
        <p:grpSpPr>
          <a:xfrm>
            <a:off x="1" y="6313580"/>
            <a:ext cx="9186039" cy="45719"/>
            <a:chOff x="1" y="6313580"/>
            <a:chExt cx="9186039" cy="45719"/>
          </a:xfrm>
        </p:grpSpPr>
        <p:sp>
          <p:nvSpPr>
            <p:cNvPr id="26" name="Rectangle 25">
              <a:extLst>
                <a:ext uri="{FF2B5EF4-FFF2-40B4-BE49-F238E27FC236}">
                  <a16:creationId xmlns:a16="http://schemas.microsoft.com/office/drawing/2014/main" id="{320B8F4B-A8C1-E34E-BE9C-E19725BF69FD}"/>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0F98552-52F4-9047-AF2B-B564254B6122}"/>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2832512-5415-9F4A-B3DE-A1835FD042C1}"/>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6512A3A-AA39-464C-BDFF-3917ADF83DE3}"/>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02746B0C-6E9A-E349-9824-476F78973D02}"/>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A4CE7F4F-2521-264B-94DA-13FD797D5CD4}"/>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D1B8F853-AAA8-934F-A2D7-7F2745DB8659}"/>
              </a:ext>
            </a:extLst>
          </p:cNvPr>
          <p:cNvPicPr>
            <a:picLocks noChangeAspect="1"/>
          </p:cNvPicPr>
          <p:nvPr userDrawn="1"/>
        </p:nvPicPr>
        <p:blipFill>
          <a:blip r:embed="rId3"/>
          <a:stretch>
            <a:fillRect/>
          </a:stretch>
        </p:blipFill>
        <p:spPr>
          <a:xfrm>
            <a:off x="10083970" y="5961295"/>
            <a:ext cx="1310904" cy="718360"/>
          </a:xfrm>
          <a:prstGeom prst="rect">
            <a:avLst/>
          </a:prstGeom>
        </p:spPr>
      </p:pic>
      <p:sp>
        <p:nvSpPr>
          <p:cNvPr id="14" name="Title 1">
            <a:extLst>
              <a:ext uri="{FF2B5EF4-FFF2-40B4-BE49-F238E27FC236}">
                <a16:creationId xmlns:a16="http://schemas.microsoft.com/office/drawing/2014/main" id="{9B3A2279-D152-8B4B-BC54-45EC55B9CC11}"/>
              </a:ext>
            </a:extLst>
          </p:cNvPr>
          <p:cNvSpPr>
            <a:spLocks noGrp="1"/>
          </p:cNvSpPr>
          <p:nvPr>
            <p:ph type="title"/>
          </p:nvPr>
        </p:nvSpPr>
        <p:spPr>
          <a:xfrm>
            <a:off x="2942493" y="370703"/>
            <a:ext cx="8487507" cy="2294037"/>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Text Placeholder 9">
            <a:extLst>
              <a:ext uri="{FF2B5EF4-FFF2-40B4-BE49-F238E27FC236}">
                <a16:creationId xmlns:a16="http://schemas.microsoft.com/office/drawing/2014/main" id="{B0021164-9EA7-1847-8908-C5880460C7D7}"/>
              </a:ext>
            </a:extLst>
          </p:cNvPr>
          <p:cNvSpPr>
            <a:spLocks noGrp="1"/>
          </p:cNvSpPr>
          <p:nvPr>
            <p:ph type="body" sz="quarter" idx="13" hasCustomPrompt="1"/>
          </p:nvPr>
        </p:nvSpPr>
        <p:spPr>
          <a:xfrm>
            <a:off x="2942493" y="2841945"/>
            <a:ext cx="8487507" cy="2137827"/>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Tree>
    <p:extLst>
      <p:ext uri="{BB962C8B-B14F-4D97-AF65-F5344CB8AC3E}">
        <p14:creationId xmlns:p14="http://schemas.microsoft.com/office/powerpoint/2010/main" val="3676535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Half Color Quo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698010F-3954-34E6-B119-E2057AF718EE}"/>
              </a:ext>
            </a:extLst>
          </p:cNvPr>
          <p:cNvSpPr/>
          <p:nvPr userDrawn="1"/>
        </p:nvSpPr>
        <p:spPr>
          <a:xfrm>
            <a:off x="0" y="0"/>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3" name="Rectangle 12">
            <a:extLst>
              <a:ext uri="{FF2B5EF4-FFF2-40B4-BE49-F238E27FC236}">
                <a16:creationId xmlns:a16="http://schemas.microsoft.com/office/drawing/2014/main" id="{7B1609FA-BD45-BD84-B7B4-36646CA7A350}"/>
              </a:ext>
            </a:extLst>
          </p:cNvPr>
          <p:cNvSpPr/>
          <p:nvPr userDrawn="1"/>
        </p:nvSpPr>
        <p:spPr>
          <a:xfrm>
            <a:off x="0" y="3429000"/>
            <a:ext cx="12192000" cy="34398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4" name="TextBox 13">
            <a:extLst>
              <a:ext uri="{FF2B5EF4-FFF2-40B4-BE49-F238E27FC236}">
                <a16:creationId xmlns:a16="http://schemas.microsoft.com/office/drawing/2014/main" id="{BD81566D-39DE-776C-8EDE-18C190586CF7}"/>
              </a:ext>
            </a:extLst>
          </p:cNvPr>
          <p:cNvSpPr txBox="1"/>
          <p:nvPr userDrawn="1"/>
        </p:nvSpPr>
        <p:spPr>
          <a:xfrm>
            <a:off x="30174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05C8F"/>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rgbClr val="005C8F"/>
                </a:solidFill>
                <a:effectLst/>
                <a:uLnTx/>
                <a:uFillTx/>
                <a:latin typeface="Arial Nova"/>
                <a:ea typeface="+mn-ea"/>
                <a:cs typeface="+mn-cs"/>
              </a:rPr>
              <a:t>| </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a:t>
            </a:r>
            <a:r>
              <a:rPr kumimoji="0" lang="en-US" sz="1200" b="1" i="1" u="none" strike="noStrike" kern="1200" cap="none" spc="0" normalizeH="0" baseline="0" noProof="0">
                <a:ln>
                  <a:noFill/>
                </a:ln>
                <a:solidFill>
                  <a:srgbClr val="005C8F"/>
                </a:solidFill>
                <a:effectLst/>
                <a:uLnTx/>
                <a:uFillTx/>
                <a:latin typeface="Arial Nova"/>
                <a:ea typeface="+mn-ea"/>
                <a:cs typeface="+mn-cs"/>
              </a:rPr>
              <a:t>  Preparing ALL Students for Life</a:t>
            </a:r>
          </a:p>
        </p:txBody>
      </p:sp>
      <p:pic>
        <p:nvPicPr>
          <p:cNvPr id="15" name="Picture 14" descr="A logo with a person holding a hammer&#10;&#10;Description automatically generated">
            <a:extLst>
              <a:ext uri="{FF2B5EF4-FFF2-40B4-BE49-F238E27FC236}">
                <a16:creationId xmlns:a16="http://schemas.microsoft.com/office/drawing/2014/main" id="{555059BE-5E93-9A7B-F7F7-1DC57F56CDCF}"/>
              </a:ext>
            </a:extLst>
          </p:cNvPr>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0698256" y="6190036"/>
            <a:ext cx="1042733" cy="554645"/>
          </a:xfrm>
          <a:prstGeom prst="rect">
            <a:avLst/>
          </a:prstGeom>
          <a:noFill/>
        </p:spPr>
      </p:pic>
      <p:sp>
        <p:nvSpPr>
          <p:cNvPr id="2" name="Title 1"/>
          <p:cNvSpPr>
            <a:spLocks noGrp="1"/>
          </p:cNvSpPr>
          <p:nvPr>
            <p:ph type="title" hasCustomPrompt="1"/>
          </p:nvPr>
        </p:nvSpPr>
        <p:spPr>
          <a:xfrm>
            <a:off x="902065" y="1107437"/>
            <a:ext cx="10393429" cy="2197359"/>
          </a:xfrm>
        </p:spPr>
        <p:txBody>
          <a:bodyPr anchor="b">
            <a:normAutofit/>
          </a:bodyPr>
          <a:lstStyle>
            <a:lvl1pPr algn="ctr">
              <a:defRPr sz="5300" b="1" cap="all" baseline="0">
                <a:solidFill>
                  <a:schemeClr val="bg1"/>
                </a:solidFill>
                <a:latin typeface="Raleway ExtraBold" pitchFamily="2" charset="0"/>
              </a:defRPr>
            </a:lvl1pPr>
          </a:lstStyle>
          <a:p>
            <a:r>
              <a:rPr lang="en-US"/>
              <a:t>Click to edit Master </a:t>
            </a:r>
            <a:br>
              <a:rPr lang="en-US"/>
            </a:br>
            <a:r>
              <a:rPr lang="en-US"/>
              <a:t>title style</a:t>
            </a:r>
          </a:p>
        </p:txBody>
      </p:sp>
      <p:sp>
        <p:nvSpPr>
          <p:cNvPr id="4" name="Text Placeholder 3"/>
          <p:cNvSpPr>
            <a:spLocks noGrp="1"/>
          </p:cNvSpPr>
          <p:nvPr>
            <p:ph type="body" sz="half" idx="2"/>
          </p:nvPr>
        </p:nvSpPr>
        <p:spPr>
          <a:xfrm>
            <a:off x="902066" y="3803581"/>
            <a:ext cx="10393428" cy="1077218"/>
          </a:xfrm>
        </p:spPr>
        <p:txBody>
          <a:bodyPr>
            <a:normAutofit/>
          </a:bodyPr>
          <a:lstStyle>
            <a:lvl1pPr marL="0" indent="0" algn="ctr">
              <a:buNone/>
              <a:defRPr sz="3200">
                <a:solidFill>
                  <a:schemeClr val="accent1"/>
                </a:solidFill>
                <a:latin typeface="Raleway SemiBold"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4052566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Half Color Bar with Vide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53FCAE-450F-25C2-7734-5CDC7A2BF15A}"/>
              </a:ext>
            </a:extLst>
          </p:cNvPr>
          <p:cNvSpPr/>
          <p:nvPr userDrawn="1"/>
        </p:nvSpPr>
        <p:spPr>
          <a:xfrm>
            <a:off x="0" y="0"/>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5" name="Rectangle 4">
            <a:extLst>
              <a:ext uri="{FF2B5EF4-FFF2-40B4-BE49-F238E27FC236}">
                <a16:creationId xmlns:a16="http://schemas.microsoft.com/office/drawing/2014/main" id="{43C26972-7D4C-87BE-32C0-F1AE12974D64}"/>
              </a:ext>
            </a:extLst>
          </p:cNvPr>
          <p:cNvSpPr/>
          <p:nvPr userDrawn="1"/>
        </p:nvSpPr>
        <p:spPr>
          <a:xfrm>
            <a:off x="1" y="0"/>
            <a:ext cx="5369858" cy="18177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0B0004020202020204"/>
                <a:ea typeface="+mn-ea"/>
                <a:cs typeface="+mn-cs"/>
              </a:rPr>
              <a:t>SWD Strategies to Use During Guided Practice</a:t>
            </a:r>
            <a:endParaRPr kumimoji="0" lang="en-US" sz="1800" b="1" i="0" u="none" strike="noStrike" kern="1200" cap="none" spc="0" normalizeH="0" baseline="0" noProof="0">
              <a:ln>
                <a:noFill/>
              </a:ln>
              <a:solidFill>
                <a:srgbClr val="005C8F"/>
              </a:solidFill>
              <a:effectLst/>
              <a:uLnTx/>
              <a:uFillTx/>
              <a:latin typeface="Aptos" panose="020B0004020202020204"/>
              <a:ea typeface="+mn-ea"/>
              <a:cs typeface="+mn-cs"/>
            </a:endParaRPr>
          </a:p>
        </p:txBody>
      </p:sp>
      <p:sp>
        <p:nvSpPr>
          <p:cNvPr id="14" name="Rectangle 13">
            <a:extLst>
              <a:ext uri="{FF2B5EF4-FFF2-40B4-BE49-F238E27FC236}">
                <a16:creationId xmlns:a16="http://schemas.microsoft.com/office/drawing/2014/main" id="{A2E958EE-6857-5B13-C5B7-ED0AA1EF0B8D}"/>
              </a:ext>
            </a:extLst>
          </p:cNvPr>
          <p:cNvSpPr/>
          <p:nvPr userDrawn="1"/>
        </p:nvSpPr>
        <p:spPr>
          <a:xfrm>
            <a:off x="0" y="1687318"/>
            <a:ext cx="12191999" cy="50614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Many teachers are driven by a genuine passion for education and a love for their subject matter. They find joy and fulfillment in sharing knowledge and inspiring a love of learning in their students.</a:t>
            </a: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1" name="Rectangle 10">
            <a:extLst>
              <a:ext uri="{FF2B5EF4-FFF2-40B4-BE49-F238E27FC236}">
                <a16:creationId xmlns:a16="http://schemas.microsoft.com/office/drawing/2014/main" id="{D8F43644-FC97-D260-0B6A-CED73B5432AF}"/>
              </a:ext>
            </a:extLst>
          </p:cNvPr>
          <p:cNvSpPr/>
          <p:nvPr userDrawn="1"/>
        </p:nvSpPr>
        <p:spPr>
          <a:xfrm>
            <a:off x="1" y="0"/>
            <a:ext cx="12191999" cy="3878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0B0004020202020204"/>
                <a:ea typeface="+mn-ea"/>
                <a:cs typeface="+mn-cs"/>
              </a:rPr>
              <a:t>SWD Strategies to Use During Guided Practice</a:t>
            </a:r>
            <a:endParaRPr kumimoji="0" lang="en-US" sz="1800" b="1" i="0" u="none" strike="noStrike" kern="1200" cap="none" spc="0" normalizeH="0" baseline="0" noProof="0">
              <a:ln>
                <a:noFill/>
              </a:ln>
              <a:solidFill>
                <a:srgbClr val="005C8F"/>
              </a:solidFill>
              <a:effectLst/>
              <a:uLnTx/>
              <a:uFillTx/>
              <a:latin typeface="Aptos" panose="020B0004020202020204"/>
              <a:ea typeface="+mn-ea"/>
              <a:cs typeface="+mn-cs"/>
            </a:endParaRPr>
          </a:p>
        </p:txBody>
      </p:sp>
      <p:sp>
        <p:nvSpPr>
          <p:cNvPr id="2" name="Title 1"/>
          <p:cNvSpPr>
            <a:spLocks noGrp="1"/>
          </p:cNvSpPr>
          <p:nvPr>
            <p:ph type="title"/>
          </p:nvPr>
        </p:nvSpPr>
        <p:spPr>
          <a:xfrm>
            <a:off x="493544" y="457200"/>
            <a:ext cx="4753865" cy="1109962"/>
          </a:xfrm>
        </p:spPr>
        <p:txBody>
          <a:bodyPr anchor="b">
            <a:normAutofit/>
          </a:bodyPr>
          <a:lstStyle>
            <a:lvl1pPr>
              <a:defRPr sz="4000" b="1">
                <a:solidFill>
                  <a:schemeClr val="accent1"/>
                </a:solidFill>
                <a:latin typeface="Raleway" pitchFamily="2" charset="0"/>
              </a:defRPr>
            </a:lvl1pPr>
          </a:lstStyle>
          <a:p>
            <a:r>
              <a:rPr lang="en-US"/>
              <a:t>Click to edit Master title style</a:t>
            </a:r>
          </a:p>
        </p:txBody>
      </p:sp>
      <p:sp>
        <p:nvSpPr>
          <p:cNvPr id="4" name="Text Placeholder 3"/>
          <p:cNvSpPr>
            <a:spLocks noGrp="1"/>
          </p:cNvSpPr>
          <p:nvPr>
            <p:ph type="body" sz="half" idx="2"/>
          </p:nvPr>
        </p:nvSpPr>
        <p:spPr>
          <a:xfrm>
            <a:off x="493544" y="2238908"/>
            <a:ext cx="4876315" cy="3630080"/>
          </a:xfrm>
        </p:spPr>
        <p:txBody>
          <a:bodyPr>
            <a:normAutofit/>
          </a:bodyPr>
          <a:lstStyle>
            <a:lvl1pPr marL="0" indent="0">
              <a:buNone/>
              <a:defRPr sz="28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TextBox 11">
            <a:extLst>
              <a:ext uri="{FF2B5EF4-FFF2-40B4-BE49-F238E27FC236}">
                <a16:creationId xmlns:a16="http://schemas.microsoft.com/office/drawing/2014/main" id="{B4E88F13-E8C5-3DAF-21EA-342D190CE18C}"/>
              </a:ext>
            </a:extLst>
          </p:cNvPr>
          <p:cNvSpPr txBox="1"/>
          <p:nvPr userDrawn="1"/>
        </p:nvSpPr>
        <p:spPr>
          <a:xfrm>
            <a:off x="13358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05C8F"/>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rgbClr val="005C8F"/>
                </a:solidFill>
                <a:effectLst/>
                <a:uLnTx/>
                <a:uFillTx/>
                <a:latin typeface="Arial Nova"/>
                <a:ea typeface="+mn-ea"/>
                <a:cs typeface="+mn-cs"/>
              </a:rPr>
              <a:t>| </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a:t>
            </a:r>
            <a:r>
              <a:rPr kumimoji="0" lang="en-US" sz="1200" b="1" i="1" u="none" strike="noStrike" kern="1200" cap="none" spc="0" normalizeH="0" baseline="0" noProof="0">
                <a:ln>
                  <a:noFill/>
                </a:ln>
                <a:solidFill>
                  <a:srgbClr val="005C8F"/>
                </a:solidFill>
                <a:effectLst/>
                <a:uLnTx/>
                <a:uFillTx/>
                <a:latin typeface="Arial Nova"/>
                <a:ea typeface="+mn-ea"/>
                <a:cs typeface="+mn-cs"/>
              </a:rPr>
              <a:t>  Preparing ALL Students for Life</a:t>
            </a:r>
          </a:p>
        </p:txBody>
      </p:sp>
      <p:pic>
        <p:nvPicPr>
          <p:cNvPr id="13" name="Picture 12" descr="A logo with a person holding a hammer&#10;&#10;Description automatically generated">
            <a:extLst>
              <a:ext uri="{FF2B5EF4-FFF2-40B4-BE49-F238E27FC236}">
                <a16:creationId xmlns:a16="http://schemas.microsoft.com/office/drawing/2014/main" id="{A3129828-0083-9D6D-19C2-4BD8DA6C3474}"/>
              </a:ext>
            </a:extLst>
          </p:cNvPr>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0698256" y="6190036"/>
            <a:ext cx="1042733" cy="554645"/>
          </a:xfrm>
          <a:prstGeom prst="rect">
            <a:avLst/>
          </a:prstGeom>
          <a:noFill/>
        </p:spPr>
      </p:pic>
      <p:sp>
        <p:nvSpPr>
          <p:cNvPr id="9" name="Media Placeholder 8">
            <a:extLst>
              <a:ext uri="{FF2B5EF4-FFF2-40B4-BE49-F238E27FC236}">
                <a16:creationId xmlns:a16="http://schemas.microsoft.com/office/drawing/2014/main" id="{31CFC98F-CFE5-6056-E68A-1178F82CD6FE}"/>
              </a:ext>
            </a:extLst>
          </p:cNvPr>
          <p:cNvSpPr>
            <a:spLocks noGrp="1"/>
          </p:cNvSpPr>
          <p:nvPr>
            <p:ph type="media" sz="quarter" idx="10"/>
          </p:nvPr>
        </p:nvSpPr>
        <p:spPr>
          <a:xfrm>
            <a:off x="5927726" y="2238908"/>
            <a:ext cx="5762625" cy="3184858"/>
          </a:xfrm>
        </p:spPr>
        <p:txBody>
          <a:bodyPr/>
          <a:lstStyle/>
          <a:p>
            <a:endParaRPr lang="en-US"/>
          </a:p>
        </p:txBody>
      </p:sp>
    </p:spTree>
    <p:extLst>
      <p:ext uri="{BB962C8B-B14F-4D97-AF65-F5344CB8AC3E}">
        <p14:creationId xmlns:p14="http://schemas.microsoft.com/office/powerpoint/2010/main" val="7349084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ide White Title Ba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B00B91A-A2E3-260D-9EBF-D5ED15FC7B64}"/>
              </a:ext>
            </a:extLst>
          </p:cNvPr>
          <p:cNvSpPr/>
          <p:nvPr userDrawn="1"/>
        </p:nvSpPr>
        <p:spPr>
          <a:xfrm>
            <a:off x="0" y="-10885"/>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Rectangle 6">
            <a:extLst>
              <a:ext uri="{FF2B5EF4-FFF2-40B4-BE49-F238E27FC236}">
                <a16:creationId xmlns:a16="http://schemas.microsoft.com/office/drawing/2014/main" id="{AEB9373B-41E1-4B21-8265-DEE7D6D6725A}"/>
              </a:ext>
            </a:extLst>
          </p:cNvPr>
          <p:cNvSpPr/>
          <p:nvPr userDrawn="1"/>
        </p:nvSpPr>
        <p:spPr>
          <a:xfrm>
            <a:off x="0" y="0"/>
            <a:ext cx="2919845"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5C8F"/>
              </a:solidFill>
            </a:endParaRPr>
          </a:p>
        </p:txBody>
      </p:sp>
      <p:sp>
        <p:nvSpPr>
          <p:cNvPr id="2" name="Title 1"/>
          <p:cNvSpPr>
            <a:spLocks noGrp="1"/>
          </p:cNvSpPr>
          <p:nvPr>
            <p:ph type="title"/>
          </p:nvPr>
        </p:nvSpPr>
        <p:spPr>
          <a:xfrm>
            <a:off x="309561" y="735584"/>
            <a:ext cx="2225821" cy="3539430"/>
          </a:xfrm>
        </p:spPr>
        <p:txBody>
          <a:bodyPr/>
          <a:lstStyle>
            <a:lvl1pPr>
              <a:defRPr b="1">
                <a:solidFill>
                  <a:schemeClr val="accent1"/>
                </a:solidFill>
                <a:latin typeface="Raleway" pitchFamily="2" charset="0"/>
              </a:defRPr>
            </a:lvl1pPr>
          </a:lstStyle>
          <a:p>
            <a:r>
              <a:rPr lang="en-US"/>
              <a:t>Click to edit Master title style</a:t>
            </a:r>
          </a:p>
        </p:txBody>
      </p:sp>
      <p:pic>
        <p:nvPicPr>
          <p:cNvPr id="8" name="Picture 7">
            <a:extLst>
              <a:ext uri="{FF2B5EF4-FFF2-40B4-BE49-F238E27FC236}">
                <a16:creationId xmlns:a16="http://schemas.microsoft.com/office/drawing/2014/main" id="{39AFCC4D-18AF-854F-DB1D-B78A5C3703D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42199" y="6183595"/>
            <a:ext cx="1000844" cy="532364"/>
          </a:xfrm>
          <a:prstGeom prst="rect">
            <a:avLst/>
          </a:prstGeom>
        </p:spPr>
      </p:pic>
      <p:sp>
        <p:nvSpPr>
          <p:cNvPr id="10" name="TextBox 9">
            <a:extLst>
              <a:ext uri="{FF2B5EF4-FFF2-40B4-BE49-F238E27FC236}">
                <a16:creationId xmlns:a16="http://schemas.microsoft.com/office/drawing/2014/main" id="{279E35FF-9E0D-061D-A8D6-EBE90321154E}"/>
              </a:ext>
            </a:extLst>
          </p:cNvPr>
          <p:cNvSpPr txBox="1"/>
          <p:nvPr userDrawn="1"/>
        </p:nvSpPr>
        <p:spPr>
          <a:xfrm>
            <a:off x="317702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chemeClr val="bg1"/>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chemeClr val="bg1"/>
                </a:solidFill>
                <a:effectLst/>
                <a:uLnTx/>
                <a:uFillTx/>
                <a:latin typeface="Arial Nova"/>
                <a:ea typeface="+mn-ea"/>
                <a:cs typeface="+mn-cs"/>
              </a:rPr>
              <a:t>| </a:t>
            </a:r>
            <a:r>
              <a:rPr kumimoji="0" lang="en-US" sz="1200" b="1" i="1" u="none" strike="noStrike" kern="1200" cap="none" spc="0" normalizeH="0" baseline="0" noProof="0">
                <a:ln>
                  <a:noFill/>
                </a:ln>
                <a:solidFill>
                  <a:schemeClr val="bg1"/>
                </a:solidFill>
                <a:effectLst/>
                <a:uLnTx/>
                <a:uFillTx/>
                <a:latin typeface="Arial Nova"/>
                <a:ea typeface="+mn-ea"/>
                <a:cs typeface="+mn-cs"/>
              </a:rPr>
              <a:t> </a:t>
            </a:r>
            <a:r>
              <a:rPr kumimoji="0" lang="en-US" sz="1200" b="1" i="0" u="none" strike="noStrike" kern="1200" cap="none" spc="0" normalizeH="0" baseline="0" noProof="0">
                <a:ln>
                  <a:noFill/>
                </a:ln>
                <a:solidFill>
                  <a:schemeClr val="bg1"/>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chemeClr val="bg1"/>
                </a:solidFill>
                <a:effectLst/>
                <a:uLnTx/>
                <a:uFillTx/>
                <a:latin typeface="Arial Nova"/>
                <a:ea typeface="+mn-ea"/>
                <a:cs typeface="+mn-cs"/>
              </a:rPr>
              <a:t>  </a:t>
            </a:r>
            <a:r>
              <a:rPr kumimoji="0" lang="en-US" sz="1200" b="1" i="0" u="none" strike="noStrike" kern="1200" cap="none" spc="0" normalizeH="0" baseline="0" noProof="0">
                <a:ln>
                  <a:noFill/>
                </a:ln>
                <a:solidFill>
                  <a:schemeClr val="bg1"/>
                </a:solidFill>
                <a:effectLst/>
                <a:uLnTx/>
                <a:uFillTx/>
                <a:latin typeface="Arial Nova"/>
                <a:ea typeface="+mn-ea"/>
                <a:cs typeface="+mn-cs"/>
              </a:rPr>
              <a:t>|</a:t>
            </a:r>
            <a:r>
              <a:rPr kumimoji="0" lang="en-US" sz="1200" b="1" i="1" u="none" strike="noStrike" kern="1200" cap="none" spc="0" normalizeH="0" baseline="0" noProof="0">
                <a:ln>
                  <a:noFill/>
                </a:ln>
                <a:solidFill>
                  <a:schemeClr val="bg1"/>
                </a:solidFill>
                <a:effectLst/>
                <a:uLnTx/>
                <a:uFillTx/>
                <a:latin typeface="Arial Nova"/>
                <a:ea typeface="+mn-ea"/>
                <a:cs typeface="+mn-cs"/>
              </a:rPr>
              <a:t>  Preparing ALL Students for Life</a:t>
            </a:r>
          </a:p>
        </p:txBody>
      </p:sp>
      <p:sp>
        <p:nvSpPr>
          <p:cNvPr id="12" name="Text Placeholder 3">
            <a:extLst>
              <a:ext uri="{FF2B5EF4-FFF2-40B4-BE49-F238E27FC236}">
                <a16:creationId xmlns:a16="http://schemas.microsoft.com/office/drawing/2014/main" id="{D02F7D90-327C-DF26-D2F9-C72643D0DEC0}"/>
              </a:ext>
            </a:extLst>
          </p:cNvPr>
          <p:cNvSpPr>
            <a:spLocks noGrp="1"/>
          </p:cNvSpPr>
          <p:nvPr>
            <p:ph type="body" sz="half" idx="2"/>
          </p:nvPr>
        </p:nvSpPr>
        <p:spPr>
          <a:xfrm>
            <a:off x="3756290" y="1358941"/>
            <a:ext cx="6769701" cy="4667786"/>
          </a:xfrm>
        </p:spPr>
        <p:txBody>
          <a:bodyPr>
            <a:normAutofit/>
          </a:bodyPr>
          <a:lstStyle>
            <a:lvl1pPr marL="0" indent="0">
              <a:buNone/>
              <a:defRPr sz="2800">
                <a:solidFill>
                  <a:schemeClr val="bg2"/>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4589261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Thin Color Ba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0B3C39A-D779-61B7-2965-BF5E4C692815}"/>
              </a:ext>
            </a:extLst>
          </p:cNvPr>
          <p:cNvSpPr/>
          <p:nvPr userDrawn="1"/>
        </p:nvSpPr>
        <p:spPr>
          <a:xfrm>
            <a:off x="0" y="-10885"/>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Rectangle 8">
            <a:extLst>
              <a:ext uri="{FF2B5EF4-FFF2-40B4-BE49-F238E27FC236}">
                <a16:creationId xmlns:a16="http://schemas.microsoft.com/office/drawing/2014/main" id="{28DDF960-2D84-F197-7628-DF7BA09FC3EB}"/>
              </a:ext>
            </a:extLst>
          </p:cNvPr>
          <p:cNvSpPr/>
          <p:nvPr userDrawn="1"/>
        </p:nvSpPr>
        <p:spPr>
          <a:xfrm>
            <a:off x="1184" y="330679"/>
            <a:ext cx="12190815" cy="6527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536265" y="640217"/>
            <a:ext cx="6009831" cy="1116596"/>
          </a:xfrm>
        </p:spPr>
        <p:txBody>
          <a:bodyPr anchor="b">
            <a:noAutofit/>
          </a:bodyPr>
          <a:lstStyle>
            <a:lvl1pPr>
              <a:defRPr sz="4000" b="1">
                <a:solidFill>
                  <a:schemeClr val="accent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noChangeAspect="1"/>
          </p:cNvSpPr>
          <p:nvPr>
            <p:ph type="pic" idx="1"/>
          </p:nvPr>
        </p:nvSpPr>
        <p:spPr>
          <a:xfrm>
            <a:off x="403368" y="1553797"/>
            <a:ext cx="4511529" cy="407807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5487853" y="2096811"/>
            <a:ext cx="6058244" cy="3701316"/>
          </a:xfrm>
        </p:spPr>
        <p:txBody>
          <a:bodyPr>
            <a:normAutofit/>
          </a:bodyPr>
          <a:lstStyle>
            <a:lvl1pPr marL="0" indent="0">
              <a:buNone/>
              <a:defRPr sz="28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Box 12">
            <a:extLst>
              <a:ext uri="{FF2B5EF4-FFF2-40B4-BE49-F238E27FC236}">
                <a16:creationId xmlns:a16="http://schemas.microsoft.com/office/drawing/2014/main" id="{8240BC99-7D3D-2C08-2403-F2D87AFF6E28}"/>
              </a:ext>
            </a:extLst>
          </p:cNvPr>
          <p:cNvSpPr txBox="1"/>
          <p:nvPr userDrawn="1"/>
        </p:nvSpPr>
        <p:spPr>
          <a:xfrm>
            <a:off x="13358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05C8F"/>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rgbClr val="005C8F"/>
                </a:solidFill>
                <a:effectLst/>
                <a:uLnTx/>
                <a:uFillTx/>
                <a:latin typeface="Arial Nova"/>
                <a:ea typeface="+mn-ea"/>
                <a:cs typeface="+mn-cs"/>
              </a:rPr>
              <a:t>| </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a:t>
            </a:r>
            <a:r>
              <a:rPr kumimoji="0" lang="en-US" sz="1200" b="1" i="1" u="none" strike="noStrike" kern="1200" cap="none" spc="0" normalizeH="0" baseline="0" noProof="0">
                <a:ln>
                  <a:noFill/>
                </a:ln>
                <a:solidFill>
                  <a:srgbClr val="005C8F"/>
                </a:solidFill>
                <a:effectLst/>
                <a:uLnTx/>
                <a:uFillTx/>
                <a:latin typeface="Arial Nova"/>
                <a:ea typeface="+mn-ea"/>
                <a:cs typeface="+mn-cs"/>
              </a:rPr>
              <a:t>  Preparing ALL Students for Life</a:t>
            </a:r>
          </a:p>
        </p:txBody>
      </p:sp>
      <p:pic>
        <p:nvPicPr>
          <p:cNvPr id="14" name="Picture 13" descr="A logo with a person holding a hammer&#10;&#10;Description automatically generated">
            <a:extLst>
              <a:ext uri="{FF2B5EF4-FFF2-40B4-BE49-F238E27FC236}">
                <a16:creationId xmlns:a16="http://schemas.microsoft.com/office/drawing/2014/main" id="{BD35F742-93F9-E89B-F0A7-F39644BDFB2C}"/>
              </a:ext>
            </a:extLst>
          </p:cNvPr>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0698256" y="6190036"/>
            <a:ext cx="1042733" cy="554645"/>
          </a:xfrm>
          <a:prstGeom prst="rect">
            <a:avLst/>
          </a:prstGeom>
          <a:noFill/>
        </p:spPr>
      </p:pic>
    </p:spTree>
    <p:extLst>
      <p:ext uri="{BB962C8B-B14F-4D97-AF65-F5344CB8AC3E}">
        <p14:creationId xmlns:p14="http://schemas.microsoft.com/office/powerpoint/2010/main" val="17853748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entral Quo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D0F417-F5F8-E517-4E5F-AC8E0FB92121}"/>
              </a:ext>
            </a:extLst>
          </p:cNvPr>
          <p:cNvSpPr/>
          <p:nvPr userDrawn="1"/>
        </p:nvSpPr>
        <p:spPr>
          <a:xfrm>
            <a:off x="0" y="0"/>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Rectangle 8">
            <a:extLst>
              <a:ext uri="{FF2B5EF4-FFF2-40B4-BE49-F238E27FC236}">
                <a16:creationId xmlns:a16="http://schemas.microsoft.com/office/drawing/2014/main" id="{C2E76C43-9DE9-DAC6-883A-A64502435435}"/>
              </a:ext>
            </a:extLst>
          </p:cNvPr>
          <p:cNvSpPr/>
          <p:nvPr userDrawn="1"/>
        </p:nvSpPr>
        <p:spPr>
          <a:xfrm>
            <a:off x="1183" y="3199764"/>
            <a:ext cx="12190815" cy="36666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4" name="Text Placeholder 3">
            <a:extLst>
              <a:ext uri="{FF2B5EF4-FFF2-40B4-BE49-F238E27FC236}">
                <a16:creationId xmlns:a16="http://schemas.microsoft.com/office/drawing/2014/main" id="{CBE7641F-7538-69CA-803A-FEDDFD8D4F1C}"/>
              </a:ext>
            </a:extLst>
          </p:cNvPr>
          <p:cNvSpPr>
            <a:spLocks noGrp="1"/>
          </p:cNvSpPr>
          <p:nvPr>
            <p:ph type="body" sz="half" idx="2"/>
          </p:nvPr>
        </p:nvSpPr>
        <p:spPr>
          <a:xfrm>
            <a:off x="1622196" y="1904679"/>
            <a:ext cx="9157211" cy="3055885"/>
          </a:xfrm>
        </p:spPr>
        <p:txBody>
          <a:bodyPr>
            <a:normAutofit/>
          </a:bodyPr>
          <a:lstStyle>
            <a:lvl1pPr marL="0" indent="0" algn="ctr">
              <a:buNone/>
              <a:defRPr sz="4000" b="1">
                <a:solidFill>
                  <a:schemeClr val="bg1"/>
                </a:solidFill>
                <a:latin typeface="Raleway" pitchFamily="2"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en-US"/>
          </a:p>
          <a:p>
            <a:pPr lvl="0"/>
            <a:r>
              <a:rPr lang="en-US"/>
              <a:t>Click to edit Master text styles</a:t>
            </a:r>
          </a:p>
        </p:txBody>
      </p:sp>
      <p:sp>
        <p:nvSpPr>
          <p:cNvPr id="12" name="TextBox 11">
            <a:extLst>
              <a:ext uri="{FF2B5EF4-FFF2-40B4-BE49-F238E27FC236}">
                <a16:creationId xmlns:a16="http://schemas.microsoft.com/office/drawing/2014/main" id="{FC5134ED-A31A-6C06-2F46-4D6AAB500887}"/>
              </a:ext>
            </a:extLst>
          </p:cNvPr>
          <p:cNvSpPr txBox="1"/>
          <p:nvPr userDrawn="1"/>
        </p:nvSpPr>
        <p:spPr>
          <a:xfrm>
            <a:off x="13358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05C8F"/>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rgbClr val="005C8F"/>
                </a:solidFill>
                <a:effectLst/>
                <a:uLnTx/>
                <a:uFillTx/>
                <a:latin typeface="Arial Nova"/>
                <a:ea typeface="+mn-ea"/>
                <a:cs typeface="+mn-cs"/>
              </a:rPr>
              <a:t>| </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a:t>
            </a:r>
            <a:r>
              <a:rPr kumimoji="0" lang="en-US" sz="1200" b="1" i="1" u="none" strike="noStrike" kern="1200" cap="none" spc="0" normalizeH="0" baseline="0" noProof="0">
                <a:ln>
                  <a:noFill/>
                </a:ln>
                <a:solidFill>
                  <a:srgbClr val="005C8F"/>
                </a:solidFill>
                <a:effectLst/>
                <a:uLnTx/>
                <a:uFillTx/>
                <a:latin typeface="Arial Nova"/>
                <a:ea typeface="+mn-ea"/>
                <a:cs typeface="+mn-cs"/>
              </a:rPr>
              <a:t>  Preparing ALL Students for Life</a:t>
            </a:r>
          </a:p>
        </p:txBody>
      </p:sp>
      <p:pic>
        <p:nvPicPr>
          <p:cNvPr id="13" name="Picture 12" descr="A logo with a person holding a hammer&#10;&#10;Description automatically generated">
            <a:extLst>
              <a:ext uri="{FF2B5EF4-FFF2-40B4-BE49-F238E27FC236}">
                <a16:creationId xmlns:a16="http://schemas.microsoft.com/office/drawing/2014/main" id="{0FA469FB-1C44-25C1-9F0C-D5B96BA52F5A}"/>
              </a:ext>
            </a:extLst>
          </p:cNvPr>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0698256" y="6190036"/>
            <a:ext cx="1042733" cy="554645"/>
          </a:xfrm>
          <a:prstGeom prst="rect">
            <a:avLst/>
          </a:prstGeom>
          <a:noFill/>
        </p:spPr>
      </p:pic>
      <p:sp>
        <p:nvSpPr>
          <p:cNvPr id="14" name="Media Placeholder 8">
            <a:extLst>
              <a:ext uri="{FF2B5EF4-FFF2-40B4-BE49-F238E27FC236}">
                <a16:creationId xmlns:a16="http://schemas.microsoft.com/office/drawing/2014/main" id="{845C1338-EFA3-2076-D552-02F88ABE02BA}"/>
              </a:ext>
            </a:extLst>
          </p:cNvPr>
          <p:cNvSpPr>
            <a:spLocks noGrp="1"/>
          </p:cNvSpPr>
          <p:nvPr>
            <p:ph type="media" sz="quarter" idx="10"/>
          </p:nvPr>
        </p:nvSpPr>
        <p:spPr>
          <a:xfrm>
            <a:off x="143145" y="115388"/>
            <a:ext cx="11913406" cy="3081907"/>
          </a:xfrm>
        </p:spPr>
        <p:txBody>
          <a:bodyPr/>
          <a:lstStyle/>
          <a:p>
            <a:endParaRPr lang="en-US"/>
          </a:p>
        </p:txBody>
      </p:sp>
    </p:spTree>
    <p:extLst>
      <p:ext uri="{BB962C8B-B14F-4D97-AF65-F5344CB8AC3E}">
        <p14:creationId xmlns:p14="http://schemas.microsoft.com/office/powerpoint/2010/main" val="32915347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icture Righ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2EB5A4-4036-8E16-F6B6-CB30727EA149}"/>
              </a:ext>
            </a:extLst>
          </p:cNvPr>
          <p:cNvSpPr/>
          <p:nvPr userDrawn="1"/>
        </p:nvSpPr>
        <p:spPr>
          <a:xfrm>
            <a:off x="0" y="1"/>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3" name="Rectangle 12">
            <a:extLst>
              <a:ext uri="{FF2B5EF4-FFF2-40B4-BE49-F238E27FC236}">
                <a16:creationId xmlns:a16="http://schemas.microsoft.com/office/drawing/2014/main" id="{CD75AEBE-2F69-E444-2231-E4D6F41FD625}"/>
              </a:ext>
            </a:extLst>
          </p:cNvPr>
          <p:cNvSpPr/>
          <p:nvPr userDrawn="1"/>
        </p:nvSpPr>
        <p:spPr>
          <a:xfrm>
            <a:off x="1637" y="1332730"/>
            <a:ext cx="12188726" cy="55252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SWD Strategies to Use During Guided Practice</a:t>
            </a:r>
            <a:endParaRPr lang="en-US" b="1">
              <a:solidFill>
                <a:srgbClr val="005C8F"/>
              </a:solidFill>
            </a:endParaRPr>
          </a:p>
        </p:txBody>
      </p:sp>
      <p:sp>
        <p:nvSpPr>
          <p:cNvPr id="14" name="Rectangle 13">
            <a:extLst>
              <a:ext uri="{FF2B5EF4-FFF2-40B4-BE49-F238E27FC236}">
                <a16:creationId xmlns:a16="http://schemas.microsoft.com/office/drawing/2014/main" id="{F8D368B4-AA46-EFE5-B2F4-52D076381A78}"/>
              </a:ext>
            </a:extLst>
          </p:cNvPr>
          <p:cNvSpPr/>
          <p:nvPr userDrawn="1"/>
        </p:nvSpPr>
        <p:spPr>
          <a:xfrm>
            <a:off x="8475684" y="-2"/>
            <a:ext cx="3714679" cy="13327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7538D5C-5B03-9471-3F48-85D6FD1D13B5}"/>
              </a:ext>
            </a:extLst>
          </p:cNvPr>
          <p:cNvSpPr/>
          <p:nvPr userDrawn="1"/>
        </p:nvSpPr>
        <p:spPr>
          <a:xfrm>
            <a:off x="0" y="-5"/>
            <a:ext cx="7022149" cy="13387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19210" y="365126"/>
            <a:ext cx="6256732" cy="962876"/>
          </a:xfrm>
        </p:spPr>
        <p:txBody>
          <a:bodyPr>
            <a:normAutofit/>
          </a:bodyPr>
          <a:lstStyle>
            <a:lvl1pPr>
              <a:defRPr sz="4000">
                <a:solidFill>
                  <a:schemeClr val="accent1"/>
                </a:solidFill>
                <a:latin typeface="Raleway SemiBold" pitchFamily="2" charset="0"/>
              </a:defRPr>
            </a:lvl1pPr>
          </a:lstStyle>
          <a:p>
            <a:r>
              <a:rPr lang="en-US"/>
              <a:t>Click to edit Master title </a:t>
            </a:r>
            <a:br>
              <a:rPr lang="en-US"/>
            </a:br>
            <a:endParaRPr lang="en-US"/>
          </a:p>
        </p:txBody>
      </p:sp>
      <p:sp>
        <p:nvSpPr>
          <p:cNvPr id="3" name="Content Placeholder 2"/>
          <p:cNvSpPr>
            <a:spLocks noGrp="1"/>
          </p:cNvSpPr>
          <p:nvPr>
            <p:ph sz="half" idx="1"/>
          </p:nvPr>
        </p:nvSpPr>
        <p:spPr>
          <a:xfrm>
            <a:off x="319210" y="1466403"/>
            <a:ext cx="5700590" cy="471056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3D867746-53CD-362F-C1D4-5BB09397FFC8}"/>
              </a:ext>
            </a:extLst>
          </p:cNvPr>
          <p:cNvSpPr txBox="1"/>
          <p:nvPr userDrawn="1"/>
        </p:nvSpPr>
        <p:spPr>
          <a:xfrm>
            <a:off x="13358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05C8F"/>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rgbClr val="005C8F"/>
                </a:solidFill>
                <a:effectLst/>
                <a:uLnTx/>
                <a:uFillTx/>
                <a:latin typeface="Arial Nova"/>
                <a:ea typeface="+mn-ea"/>
                <a:cs typeface="+mn-cs"/>
              </a:rPr>
              <a:t>| </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a:t>
            </a:r>
            <a:r>
              <a:rPr kumimoji="0" lang="en-US" sz="1200" b="1" i="1" u="none" strike="noStrike" kern="1200" cap="none" spc="0" normalizeH="0" baseline="0" noProof="0">
                <a:ln>
                  <a:noFill/>
                </a:ln>
                <a:solidFill>
                  <a:srgbClr val="005C8F"/>
                </a:solidFill>
                <a:effectLst/>
                <a:uLnTx/>
                <a:uFillTx/>
                <a:latin typeface="Arial Nova"/>
                <a:ea typeface="+mn-ea"/>
                <a:cs typeface="+mn-cs"/>
              </a:rPr>
              <a:t>  Preparing ALL Students for Life</a:t>
            </a:r>
          </a:p>
        </p:txBody>
      </p:sp>
      <p:sp>
        <p:nvSpPr>
          <p:cNvPr id="21" name="Media Placeholder 8">
            <a:extLst>
              <a:ext uri="{FF2B5EF4-FFF2-40B4-BE49-F238E27FC236}">
                <a16:creationId xmlns:a16="http://schemas.microsoft.com/office/drawing/2014/main" id="{CE1104D6-52A2-B8DD-F5E6-4DA35599B88D}"/>
              </a:ext>
            </a:extLst>
          </p:cNvPr>
          <p:cNvSpPr>
            <a:spLocks noGrp="1"/>
          </p:cNvSpPr>
          <p:nvPr>
            <p:ph type="media" sz="quarter" idx="10"/>
          </p:nvPr>
        </p:nvSpPr>
        <p:spPr>
          <a:xfrm>
            <a:off x="9285173" y="-4730"/>
            <a:ext cx="2895094" cy="5901677"/>
          </a:xfrm>
        </p:spPr>
        <p:txBody>
          <a:bodyPr/>
          <a:lstStyle/>
          <a:p>
            <a:endParaRPr lang="en-US"/>
          </a:p>
        </p:txBody>
      </p:sp>
      <p:pic>
        <p:nvPicPr>
          <p:cNvPr id="22" name="Picture 21" descr="A logo with a person holding a hammer&#10;&#10;Description automatically generated">
            <a:extLst>
              <a:ext uri="{FF2B5EF4-FFF2-40B4-BE49-F238E27FC236}">
                <a16:creationId xmlns:a16="http://schemas.microsoft.com/office/drawing/2014/main" id="{55058ECB-EA0B-03A3-DB46-BF226A9B4F28}"/>
              </a:ext>
            </a:extLst>
          </p:cNvPr>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0698256" y="6190036"/>
            <a:ext cx="1042733" cy="554645"/>
          </a:xfrm>
          <a:prstGeom prst="rect">
            <a:avLst/>
          </a:prstGeom>
          <a:noFill/>
        </p:spPr>
      </p:pic>
    </p:spTree>
    <p:extLst>
      <p:ext uri="{BB962C8B-B14F-4D97-AF65-F5344CB8AC3E}">
        <p14:creationId xmlns:p14="http://schemas.microsoft.com/office/powerpoint/2010/main" val="9233215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ull Color Large Quo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9FBD0F-A152-D6A4-746A-55C722D9E1FE}"/>
              </a:ext>
            </a:extLst>
          </p:cNvPr>
          <p:cNvSpPr/>
          <p:nvPr userDrawn="1"/>
        </p:nvSpPr>
        <p:spPr>
          <a:xfrm>
            <a:off x="0" y="0"/>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 name="Text Placeholder 2"/>
          <p:cNvSpPr>
            <a:spLocks noGrp="1"/>
          </p:cNvSpPr>
          <p:nvPr>
            <p:ph type="body" idx="1"/>
          </p:nvPr>
        </p:nvSpPr>
        <p:spPr>
          <a:xfrm>
            <a:off x="831850" y="1507169"/>
            <a:ext cx="10515600" cy="3856280"/>
          </a:xfrm>
        </p:spPr>
        <p:txBody>
          <a:bodyPr>
            <a:normAutofit/>
          </a:bodyPr>
          <a:lstStyle>
            <a:lvl1pPr marL="0" indent="0">
              <a:buNone/>
              <a:defRPr sz="5400" b="1">
                <a:solidFill>
                  <a:schemeClr val="bg1"/>
                </a:solidFill>
                <a:latin typeface="Raleway"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0" name="Rectangle 9">
            <a:extLst>
              <a:ext uri="{FF2B5EF4-FFF2-40B4-BE49-F238E27FC236}">
                <a16:creationId xmlns:a16="http://schemas.microsoft.com/office/drawing/2014/main" id="{BC9DBBDC-C73C-A15D-C1C3-CED989D14332}"/>
              </a:ext>
            </a:extLst>
          </p:cNvPr>
          <p:cNvSpPr/>
          <p:nvPr userDrawn="1"/>
        </p:nvSpPr>
        <p:spPr>
          <a:xfrm rot="5400000">
            <a:off x="6052425" y="-5956565"/>
            <a:ext cx="109511" cy="120193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logo with a person holding a hammer&#10;&#10;Description automatically generated">
            <a:extLst>
              <a:ext uri="{FF2B5EF4-FFF2-40B4-BE49-F238E27FC236}">
                <a16:creationId xmlns:a16="http://schemas.microsoft.com/office/drawing/2014/main" id="{86FCE1C7-5170-E3D2-0D89-76AF27C0D0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98256" y="6190570"/>
            <a:ext cx="1042733" cy="535899"/>
          </a:xfrm>
          <a:prstGeom prst="rect">
            <a:avLst/>
          </a:prstGeom>
        </p:spPr>
      </p:pic>
      <p:sp>
        <p:nvSpPr>
          <p:cNvPr id="17" name="TextBox 16">
            <a:extLst>
              <a:ext uri="{FF2B5EF4-FFF2-40B4-BE49-F238E27FC236}">
                <a16:creationId xmlns:a16="http://schemas.microsoft.com/office/drawing/2014/main" id="{67BC0CB6-6053-2E68-B780-B3FD9692BFF5}"/>
              </a:ext>
            </a:extLst>
          </p:cNvPr>
          <p:cNvSpPr txBox="1"/>
          <p:nvPr userDrawn="1"/>
        </p:nvSpPr>
        <p:spPr>
          <a:xfrm>
            <a:off x="13358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chemeClr val="bg1"/>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chemeClr val="bg1"/>
                </a:solidFill>
                <a:effectLst/>
                <a:uLnTx/>
                <a:uFillTx/>
                <a:latin typeface="Arial Nova"/>
                <a:ea typeface="+mn-ea"/>
                <a:cs typeface="+mn-cs"/>
              </a:rPr>
              <a:t>| </a:t>
            </a:r>
            <a:r>
              <a:rPr kumimoji="0" lang="en-US" sz="1200" b="1" i="1" u="none" strike="noStrike" kern="1200" cap="none" spc="0" normalizeH="0" baseline="0" noProof="0">
                <a:ln>
                  <a:noFill/>
                </a:ln>
                <a:solidFill>
                  <a:schemeClr val="bg1"/>
                </a:solidFill>
                <a:effectLst/>
                <a:uLnTx/>
                <a:uFillTx/>
                <a:latin typeface="Arial Nova"/>
                <a:ea typeface="+mn-ea"/>
                <a:cs typeface="+mn-cs"/>
              </a:rPr>
              <a:t> </a:t>
            </a:r>
            <a:r>
              <a:rPr kumimoji="0" lang="en-US" sz="1200" b="1" i="0" u="none" strike="noStrike" kern="1200" cap="none" spc="0" normalizeH="0" baseline="0" noProof="0">
                <a:ln>
                  <a:noFill/>
                </a:ln>
                <a:solidFill>
                  <a:schemeClr val="bg1"/>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chemeClr val="bg1"/>
                </a:solidFill>
                <a:effectLst/>
                <a:uLnTx/>
                <a:uFillTx/>
                <a:latin typeface="Arial Nova"/>
                <a:ea typeface="+mn-ea"/>
                <a:cs typeface="+mn-cs"/>
              </a:rPr>
              <a:t>  </a:t>
            </a:r>
            <a:r>
              <a:rPr kumimoji="0" lang="en-US" sz="1200" b="1" i="0" u="none" strike="noStrike" kern="1200" cap="none" spc="0" normalizeH="0" baseline="0" noProof="0">
                <a:ln>
                  <a:noFill/>
                </a:ln>
                <a:solidFill>
                  <a:schemeClr val="bg1"/>
                </a:solidFill>
                <a:effectLst/>
                <a:uLnTx/>
                <a:uFillTx/>
                <a:latin typeface="Arial Nova"/>
                <a:ea typeface="+mn-ea"/>
                <a:cs typeface="+mn-cs"/>
              </a:rPr>
              <a:t>|</a:t>
            </a:r>
            <a:r>
              <a:rPr kumimoji="0" lang="en-US" sz="1200" b="1" i="1" u="none" strike="noStrike" kern="1200" cap="none" spc="0" normalizeH="0" baseline="0" noProof="0">
                <a:ln>
                  <a:noFill/>
                </a:ln>
                <a:solidFill>
                  <a:schemeClr val="bg1"/>
                </a:solidFill>
                <a:effectLst/>
                <a:uLnTx/>
                <a:uFillTx/>
                <a:latin typeface="Arial Nova"/>
                <a:ea typeface="+mn-ea"/>
                <a:cs typeface="+mn-cs"/>
              </a:rPr>
              <a:t>  Preparing ALL Students for Life</a:t>
            </a:r>
          </a:p>
        </p:txBody>
      </p:sp>
      <p:sp>
        <p:nvSpPr>
          <p:cNvPr id="18" name="Rectangle 17">
            <a:extLst>
              <a:ext uri="{FF2B5EF4-FFF2-40B4-BE49-F238E27FC236}">
                <a16:creationId xmlns:a16="http://schemas.microsoft.com/office/drawing/2014/main" id="{C102A6E7-1B1A-E8CA-7A89-EF040F182599}"/>
              </a:ext>
            </a:extLst>
          </p:cNvPr>
          <p:cNvSpPr/>
          <p:nvPr userDrawn="1"/>
        </p:nvSpPr>
        <p:spPr>
          <a:xfrm rot="5400000">
            <a:off x="6065823" y="811528"/>
            <a:ext cx="109511" cy="120193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5546BA5-35DB-B73B-B5B7-829D72A0F8CE}"/>
              </a:ext>
            </a:extLst>
          </p:cNvPr>
          <p:cNvSpPr/>
          <p:nvPr userDrawn="1"/>
        </p:nvSpPr>
        <p:spPr>
          <a:xfrm rot="10800000">
            <a:off x="12091011" y="-1632"/>
            <a:ext cx="109511" cy="68776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8DF238F-FD0E-A678-C4AF-E7269A243DBC}"/>
              </a:ext>
            </a:extLst>
          </p:cNvPr>
          <p:cNvSpPr/>
          <p:nvPr userDrawn="1"/>
        </p:nvSpPr>
        <p:spPr>
          <a:xfrm rot="10800000">
            <a:off x="1377" y="-2612"/>
            <a:ext cx="109511" cy="68776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87632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icture Right Color Bottom">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94F8C79-DE6C-224A-F933-44F20071D807}"/>
              </a:ext>
            </a:extLst>
          </p:cNvPr>
          <p:cNvSpPr/>
          <p:nvPr userDrawn="1"/>
        </p:nvSpPr>
        <p:spPr>
          <a:xfrm>
            <a:off x="0" y="0"/>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Rectangle 7">
            <a:extLst>
              <a:ext uri="{FF2B5EF4-FFF2-40B4-BE49-F238E27FC236}">
                <a16:creationId xmlns:a16="http://schemas.microsoft.com/office/drawing/2014/main" id="{295B6FB3-5B74-3B9B-CED9-608EA2BF2258}"/>
              </a:ext>
            </a:extLst>
          </p:cNvPr>
          <p:cNvSpPr/>
          <p:nvPr userDrawn="1"/>
        </p:nvSpPr>
        <p:spPr>
          <a:xfrm>
            <a:off x="0" y="0"/>
            <a:ext cx="12192000" cy="409123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418A059-E018-200C-6BFB-8253AC2ABB3C}"/>
              </a:ext>
            </a:extLst>
          </p:cNvPr>
          <p:cNvSpPr/>
          <p:nvPr userDrawn="1"/>
        </p:nvSpPr>
        <p:spPr>
          <a:xfrm>
            <a:off x="0" y="5999188"/>
            <a:ext cx="133581" cy="8588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6CBD950D-E998-0C71-8778-643BDC66A87A}"/>
              </a:ext>
            </a:extLst>
          </p:cNvPr>
          <p:cNvSpPr>
            <a:spLocks noGrp="1"/>
          </p:cNvSpPr>
          <p:nvPr>
            <p:ph type="title"/>
          </p:nvPr>
        </p:nvSpPr>
        <p:spPr>
          <a:xfrm>
            <a:off x="5518413" y="613470"/>
            <a:ext cx="5288132" cy="1077218"/>
          </a:xfrm>
        </p:spPr>
        <p:txBody>
          <a:bodyPr>
            <a:normAutofit/>
          </a:bodyPr>
          <a:lstStyle>
            <a:lvl1pPr>
              <a:defRPr sz="4000">
                <a:solidFill>
                  <a:schemeClr val="accent1"/>
                </a:solidFill>
                <a:latin typeface="Raleway SemiBold" pitchFamily="2" charset="0"/>
              </a:defRPr>
            </a:lvl1pPr>
          </a:lstStyle>
          <a:p>
            <a:r>
              <a:rPr lang="en-US"/>
              <a:t>Click to edit Master title style</a:t>
            </a:r>
          </a:p>
        </p:txBody>
      </p:sp>
      <p:sp>
        <p:nvSpPr>
          <p:cNvPr id="15" name="Content Placeholder 2">
            <a:extLst>
              <a:ext uri="{FF2B5EF4-FFF2-40B4-BE49-F238E27FC236}">
                <a16:creationId xmlns:a16="http://schemas.microsoft.com/office/drawing/2014/main" id="{8E336ACE-8C55-017F-D1DA-A81F9134BF09}"/>
              </a:ext>
            </a:extLst>
          </p:cNvPr>
          <p:cNvSpPr>
            <a:spLocks noGrp="1"/>
          </p:cNvSpPr>
          <p:nvPr>
            <p:ph sz="half" idx="1"/>
          </p:nvPr>
        </p:nvSpPr>
        <p:spPr>
          <a:xfrm>
            <a:off x="5518413" y="1825625"/>
            <a:ext cx="6064241" cy="1878157"/>
          </a:xfrm>
        </p:spPr>
        <p:txBody>
          <a:bodyPr>
            <a:normAutofit/>
          </a:bodyPr>
          <a:lstStyle>
            <a:lvl1pPr marL="0" indent="0">
              <a:buNone/>
              <a:defRPr sz="32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3200">
                <a:latin typeface="Arial" panose="020B0604020202020204" pitchFamily="34" charset="0"/>
                <a:cs typeface="Arial" panose="020B0604020202020204" pitchFamily="34" charset="0"/>
              </a:defRPr>
            </a:lvl3pPr>
            <a:lvl4pPr>
              <a:defRPr sz="3200">
                <a:latin typeface="Arial" panose="020B0604020202020204" pitchFamily="34" charset="0"/>
                <a:cs typeface="Arial" panose="020B0604020202020204" pitchFamily="34" charset="0"/>
              </a:defRPr>
            </a:lvl4pPr>
            <a:lvl5pPr>
              <a:defRPr sz="3200">
                <a:latin typeface="Arial" panose="020B0604020202020204" pitchFamily="34" charset="0"/>
                <a:cs typeface="Arial" panose="020B0604020202020204" pitchFamily="34" charset="0"/>
              </a:defRPr>
            </a:lvl5pPr>
          </a:lstStyle>
          <a:p>
            <a:pPr lvl="0"/>
            <a:r>
              <a:rPr lang="en-US"/>
              <a:t>Click to edit Master text styles</a:t>
            </a:r>
          </a:p>
        </p:txBody>
      </p:sp>
      <p:sp>
        <p:nvSpPr>
          <p:cNvPr id="16" name="Content Placeholder 2">
            <a:extLst>
              <a:ext uri="{FF2B5EF4-FFF2-40B4-BE49-F238E27FC236}">
                <a16:creationId xmlns:a16="http://schemas.microsoft.com/office/drawing/2014/main" id="{BCB7393B-EAA5-4530-7659-48D28FFA8E27}"/>
              </a:ext>
            </a:extLst>
          </p:cNvPr>
          <p:cNvSpPr>
            <a:spLocks noGrp="1"/>
          </p:cNvSpPr>
          <p:nvPr>
            <p:ph sz="half" idx="10"/>
          </p:nvPr>
        </p:nvSpPr>
        <p:spPr>
          <a:xfrm>
            <a:off x="5518413" y="4427975"/>
            <a:ext cx="6055005" cy="1488883"/>
          </a:xfrm>
        </p:spPr>
        <p:txBody>
          <a:bodyPr>
            <a:normAutofit/>
          </a:bodyPr>
          <a:lstStyle>
            <a:lvl1pPr marL="342900" indent="-342900">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3200">
                <a:latin typeface="Arial" panose="020B0604020202020204" pitchFamily="34" charset="0"/>
                <a:cs typeface="Arial" panose="020B0604020202020204" pitchFamily="34" charset="0"/>
              </a:defRPr>
            </a:lvl3pPr>
            <a:lvl4pPr>
              <a:defRPr sz="3200">
                <a:latin typeface="Arial" panose="020B0604020202020204" pitchFamily="34" charset="0"/>
                <a:cs typeface="Arial" panose="020B0604020202020204" pitchFamily="34" charset="0"/>
              </a:defRPr>
            </a:lvl4pPr>
            <a:lvl5pPr>
              <a:defRPr sz="3200">
                <a:latin typeface="Arial" panose="020B0604020202020204" pitchFamily="34" charset="0"/>
                <a:cs typeface="Arial" panose="020B0604020202020204" pitchFamily="34" charset="0"/>
              </a:defRPr>
            </a:lvl5pPr>
          </a:lstStyle>
          <a:p>
            <a:pPr lvl="0"/>
            <a:r>
              <a:rPr lang="en-US"/>
              <a:t>Click to edit Master text styles</a:t>
            </a:r>
          </a:p>
        </p:txBody>
      </p:sp>
      <p:sp>
        <p:nvSpPr>
          <p:cNvPr id="17" name="Media Placeholder 8">
            <a:extLst>
              <a:ext uri="{FF2B5EF4-FFF2-40B4-BE49-F238E27FC236}">
                <a16:creationId xmlns:a16="http://schemas.microsoft.com/office/drawing/2014/main" id="{796A5E6A-AE69-563B-60E2-104273B3091D}"/>
              </a:ext>
            </a:extLst>
          </p:cNvPr>
          <p:cNvSpPr>
            <a:spLocks noGrp="1"/>
          </p:cNvSpPr>
          <p:nvPr>
            <p:ph type="media" sz="quarter" idx="11"/>
          </p:nvPr>
        </p:nvSpPr>
        <p:spPr>
          <a:xfrm>
            <a:off x="133581" y="0"/>
            <a:ext cx="4775487" cy="5999188"/>
          </a:xfrm>
        </p:spPr>
        <p:txBody>
          <a:bodyPr/>
          <a:lstStyle/>
          <a:p>
            <a:endParaRPr lang="en-US"/>
          </a:p>
        </p:txBody>
      </p:sp>
      <p:pic>
        <p:nvPicPr>
          <p:cNvPr id="20" name="Picture 19" descr="A logo with a person holding a hammer&#10;&#10;Description automatically generated">
            <a:extLst>
              <a:ext uri="{FF2B5EF4-FFF2-40B4-BE49-F238E27FC236}">
                <a16:creationId xmlns:a16="http://schemas.microsoft.com/office/drawing/2014/main" id="{456932DC-BF4A-A114-FA0D-70D2FE2575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98256" y="6190570"/>
            <a:ext cx="1042733" cy="535899"/>
          </a:xfrm>
          <a:prstGeom prst="rect">
            <a:avLst/>
          </a:prstGeom>
        </p:spPr>
      </p:pic>
      <p:sp>
        <p:nvSpPr>
          <p:cNvPr id="21" name="TextBox 20">
            <a:extLst>
              <a:ext uri="{FF2B5EF4-FFF2-40B4-BE49-F238E27FC236}">
                <a16:creationId xmlns:a16="http://schemas.microsoft.com/office/drawing/2014/main" id="{3166273C-2DE0-280B-68A8-A440CE4BC5F3}"/>
              </a:ext>
            </a:extLst>
          </p:cNvPr>
          <p:cNvSpPr txBox="1"/>
          <p:nvPr userDrawn="1"/>
        </p:nvSpPr>
        <p:spPr>
          <a:xfrm>
            <a:off x="13358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chemeClr val="bg1"/>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chemeClr val="bg1"/>
                </a:solidFill>
                <a:effectLst/>
                <a:uLnTx/>
                <a:uFillTx/>
                <a:latin typeface="Arial Nova"/>
                <a:ea typeface="+mn-ea"/>
                <a:cs typeface="+mn-cs"/>
              </a:rPr>
              <a:t>| </a:t>
            </a:r>
            <a:r>
              <a:rPr kumimoji="0" lang="en-US" sz="1200" b="1" i="1" u="none" strike="noStrike" kern="1200" cap="none" spc="0" normalizeH="0" baseline="0" noProof="0">
                <a:ln>
                  <a:noFill/>
                </a:ln>
                <a:solidFill>
                  <a:schemeClr val="bg1"/>
                </a:solidFill>
                <a:effectLst/>
                <a:uLnTx/>
                <a:uFillTx/>
                <a:latin typeface="Arial Nova"/>
                <a:ea typeface="+mn-ea"/>
                <a:cs typeface="+mn-cs"/>
              </a:rPr>
              <a:t> </a:t>
            </a:r>
            <a:r>
              <a:rPr kumimoji="0" lang="en-US" sz="1200" b="1" i="0" u="none" strike="noStrike" kern="1200" cap="none" spc="0" normalizeH="0" baseline="0" noProof="0">
                <a:ln>
                  <a:noFill/>
                </a:ln>
                <a:solidFill>
                  <a:schemeClr val="bg1"/>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chemeClr val="bg1"/>
                </a:solidFill>
                <a:effectLst/>
                <a:uLnTx/>
                <a:uFillTx/>
                <a:latin typeface="Arial Nova"/>
                <a:ea typeface="+mn-ea"/>
                <a:cs typeface="+mn-cs"/>
              </a:rPr>
              <a:t>  </a:t>
            </a:r>
            <a:r>
              <a:rPr kumimoji="0" lang="en-US" sz="1200" b="1" i="0" u="none" strike="noStrike" kern="1200" cap="none" spc="0" normalizeH="0" baseline="0" noProof="0">
                <a:ln>
                  <a:noFill/>
                </a:ln>
                <a:solidFill>
                  <a:schemeClr val="bg1"/>
                </a:solidFill>
                <a:effectLst/>
                <a:uLnTx/>
                <a:uFillTx/>
                <a:latin typeface="Arial Nova"/>
                <a:ea typeface="+mn-ea"/>
                <a:cs typeface="+mn-cs"/>
              </a:rPr>
              <a:t>|</a:t>
            </a:r>
            <a:r>
              <a:rPr kumimoji="0" lang="en-US" sz="1200" b="1" i="1" u="none" strike="noStrike" kern="1200" cap="none" spc="0" normalizeH="0" baseline="0" noProof="0">
                <a:ln>
                  <a:noFill/>
                </a:ln>
                <a:solidFill>
                  <a:schemeClr val="bg1"/>
                </a:solidFill>
                <a:effectLst/>
                <a:uLnTx/>
                <a:uFillTx/>
                <a:latin typeface="Arial Nova"/>
                <a:ea typeface="+mn-ea"/>
                <a:cs typeface="+mn-cs"/>
              </a:rPr>
              <a:t>  Preparing ALL Students for Life</a:t>
            </a:r>
          </a:p>
        </p:txBody>
      </p:sp>
    </p:spTree>
    <p:extLst>
      <p:ext uri="{BB962C8B-B14F-4D97-AF65-F5344CB8AC3E}">
        <p14:creationId xmlns:p14="http://schemas.microsoft.com/office/powerpoint/2010/main" val="35575925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Large Color Title Ba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778141-1D7D-2361-9986-D7B113068B1B}"/>
              </a:ext>
            </a:extLst>
          </p:cNvPr>
          <p:cNvSpPr/>
          <p:nvPr userDrawn="1"/>
        </p:nvSpPr>
        <p:spPr>
          <a:xfrm>
            <a:off x="0" y="0"/>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Rectangle 7">
            <a:extLst>
              <a:ext uri="{FF2B5EF4-FFF2-40B4-BE49-F238E27FC236}">
                <a16:creationId xmlns:a16="http://schemas.microsoft.com/office/drawing/2014/main" id="{574D3BA2-9E99-38E1-E23B-654239CAF098}"/>
              </a:ext>
            </a:extLst>
          </p:cNvPr>
          <p:cNvSpPr/>
          <p:nvPr userDrawn="1"/>
        </p:nvSpPr>
        <p:spPr>
          <a:xfrm>
            <a:off x="0" y="1534886"/>
            <a:ext cx="12192000" cy="53231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4B7C46-5FF8-9690-0749-66CD9C172D06}"/>
              </a:ext>
            </a:extLst>
          </p:cNvPr>
          <p:cNvSpPr>
            <a:spLocks noGrp="1"/>
          </p:cNvSpPr>
          <p:nvPr>
            <p:ph type="title"/>
          </p:nvPr>
        </p:nvSpPr>
        <p:spPr/>
        <p:txBody>
          <a:bodyPr>
            <a:normAutofit/>
          </a:bodyPr>
          <a:lstStyle>
            <a:lvl1pPr>
              <a:defRPr sz="4000">
                <a:solidFill>
                  <a:schemeClr val="bg1"/>
                </a:solidFill>
                <a:latin typeface="Raleway SemiBold"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422B1858-334A-3453-CB94-7167C764C39A}"/>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C2664DCD-B8DD-421B-8604-FBBEAFB38596}"/>
              </a:ext>
            </a:extLst>
          </p:cNvPr>
          <p:cNvSpPr txBox="1"/>
          <p:nvPr userDrawn="1"/>
        </p:nvSpPr>
        <p:spPr>
          <a:xfrm>
            <a:off x="13358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05C8F"/>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rgbClr val="005C8F"/>
                </a:solidFill>
                <a:effectLst/>
                <a:uLnTx/>
                <a:uFillTx/>
                <a:latin typeface="Arial Nova"/>
                <a:ea typeface="+mn-ea"/>
                <a:cs typeface="+mn-cs"/>
              </a:rPr>
              <a:t>| </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a:t>
            </a:r>
            <a:r>
              <a:rPr kumimoji="0" lang="en-US" sz="1200" b="1" i="1" u="none" strike="noStrike" kern="1200" cap="none" spc="0" normalizeH="0" baseline="0" noProof="0">
                <a:ln>
                  <a:noFill/>
                </a:ln>
                <a:solidFill>
                  <a:srgbClr val="005C8F"/>
                </a:solidFill>
                <a:effectLst/>
                <a:uLnTx/>
                <a:uFillTx/>
                <a:latin typeface="Arial Nova"/>
                <a:ea typeface="+mn-ea"/>
                <a:cs typeface="+mn-cs"/>
              </a:rPr>
              <a:t>  Preparing ALL Students for Life</a:t>
            </a:r>
          </a:p>
        </p:txBody>
      </p:sp>
      <p:pic>
        <p:nvPicPr>
          <p:cNvPr id="10" name="Picture 9" descr="A logo with a person holding a hammer&#10;&#10;Description automatically generated">
            <a:extLst>
              <a:ext uri="{FF2B5EF4-FFF2-40B4-BE49-F238E27FC236}">
                <a16:creationId xmlns:a16="http://schemas.microsoft.com/office/drawing/2014/main" id="{98CA4A9E-2D9F-1051-A8CB-0BC84AA778A3}"/>
              </a:ext>
            </a:extLst>
          </p:cNvPr>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0698256" y="6190036"/>
            <a:ext cx="1042733" cy="554645"/>
          </a:xfrm>
          <a:prstGeom prst="rect">
            <a:avLst/>
          </a:prstGeom>
          <a:noFill/>
        </p:spPr>
      </p:pic>
    </p:spTree>
    <p:extLst>
      <p:ext uri="{BB962C8B-B14F-4D97-AF65-F5344CB8AC3E}">
        <p14:creationId xmlns:p14="http://schemas.microsoft.com/office/powerpoint/2010/main" val="22977910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mall Color Bor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087F2D-FE47-4116-0270-6BE2651C35DD}"/>
              </a:ext>
            </a:extLst>
          </p:cNvPr>
          <p:cNvSpPr/>
          <p:nvPr userDrawn="1"/>
        </p:nvSpPr>
        <p:spPr>
          <a:xfrm>
            <a:off x="0" y="0"/>
            <a:ext cx="12192000" cy="6868885"/>
          </a:xfrm>
          <a:prstGeom prst="rect">
            <a:avLst/>
          </a:prstGeom>
          <a:blipFill dpi="0" rotWithShape="1">
            <a:blip r:embed="rId2">
              <a:extLst>
                <a:ext uri="{28A0092B-C50C-407E-A947-70E740481C1C}">
                  <a14:useLocalDpi xmlns:a14="http://schemas.microsoft.com/office/drawing/2010/main" val="0"/>
                </a:ext>
              </a:extLst>
            </a:blip>
            <a:srcRect/>
            <a:stretch>
              <a:fillRect l="-44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4" name="Rectangle 13">
            <a:extLst>
              <a:ext uri="{FF2B5EF4-FFF2-40B4-BE49-F238E27FC236}">
                <a16:creationId xmlns:a16="http://schemas.microsoft.com/office/drawing/2014/main" id="{304AC0A8-E4BF-3870-4D0C-5881DFFAA865}"/>
              </a:ext>
            </a:extLst>
          </p:cNvPr>
          <p:cNvSpPr/>
          <p:nvPr userDrawn="1"/>
        </p:nvSpPr>
        <p:spPr>
          <a:xfrm>
            <a:off x="133581" y="107878"/>
            <a:ext cx="11924838" cy="66408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Many teachers are driven by a genuine passion for education and a love for their subject matter. They find joy and fulfillment in sharing knowledge and inspiring a love of learning in their students.</a:t>
            </a: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TextBox 8">
            <a:extLst>
              <a:ext uri="{FF2B5EF4-FFF2-40B4-BE49-F238E27FC236}">
                <a16:creationId xmlns:a16="http://schemas.microsoft.com/office/drawing/2014/main" id="{CE277A47-38DD-55D2-34AD-863488010ABF}"/>
              </a:ext>
            </a:extLst>
          </p:cNvPr>
          <p:cNvSpPr txBox="1"/>
          <p:nvPr userDrawn="1"/>
        </p:nvSpPr>
        <p:spPr>
          <a:xfrm>
            <a:off x="133581" y="6473123"/>
            <a:ext cx="8899745" cy="276999"/>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005C8F"/>
                </a:solidFill>
                <a:effectLst/>
                <a:uLnTx/>
                <a:uFillTx/>
                <a:latin typeface="Arial Nova"/>
                <a:ea typeface="+mn-ea"/>
                <a:cs typeface="+mn-cs"/>
              </a:rPr>
              <a:t>Richard Woods, Georgia’s School Superintendent   </a:t>
            </a:r>
            <a:r>
              <a:rPr kumimoji="0" lang="en-US" sz="1200" b="1" i="0" u="none" strike="noStrike" kern="1200" cap="none" spc="0" normalizeH="0" baseline="0" noProof="0">
                <a:ln>
                  <a:noFill/>
                </a:ln>
                <a:solidFill>
                  <a:srgbClr val="005C8F"/>
                </a:solidFill>
                <a:effectLst/>
                <a:uLnTx/>
                <a:uFillTx/>
                <a:latin typeface="Arial Nova"/>
                <a:ea typeface="+mn-ea"/>
                <a:cs typeface="+mn-cs"/>
              </a:rPr>
              <a:t>| </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Georgia Department of Education</a:t>
            </a:r>
            <a:r>
              <a:rPr kumimoji="0" lang="en-US" sz="1200" b="1" i="1" u="none" strike="noStrike" kern="1200" cap="none" spc="0" normalizeH="0" baseline="0" noProof="0">
                <a:ln>
                  <a:noFill/>
                </a:ln>
                <a:solidFill>
                  <a:srgbClr val="005C8F"/>
                </a:solidFill>
                <a:effectLst/>
                <a:uLnTx/>
                <a:uFillTx/>
                <a:latin typeface="Arial Nova"/>
                <a:ea typeface="+mn-ea"/>
                <a:cs typeface="+mn-cs"/>
              </a:rPr>
              <a:t>  </a:t>
            </a:r>
            <a:r>
              <a:rPr kumimoji="0" lang="en-US" sz="1200" b="1" i="0" u="none" strike="noStrike" kern="1200" cap="none" spc="0" normalizeH="0" baseline="0" noProof="0">
                <a:ln>
                  <a:noFill/>
                </a:ln>
                <a:solidFill>
                  <a:srgbClr val="005C8F"/>
                </a:solidFill>
                <a:effectLst/>
                <a:uLnTx/>
                <a:uFillTx/>
                <a:latin typeface="Arial Nova"/>
                <a:ea typeface="+mn-ea"/>
                <a:cs typeface="+mn-cs"/>
              </a:rPr>
              <a:t>|</a:t>
            </a:r>
            <a:r>
              <a:rPr kumimoji="0" lang="en-US" sz="1200" b="1" i="1" u="none" strike="noStrike" kern="1200" cap="none" spc="0" normalizeH="0" baseline="0" noProof="0">
                <a:ln>
                  <a:noFill/>
                </a:ln>
                <a:solidFill>
                  <a:srgbClr val="005C8F"/>
                </a:solidFill>
                <a:effectLst/>
                <a:uLnTx/>
                <a:uFillTx/>
                <a:latin typeface="Arial Nova"/>
                <a:ea typeface="+mn-ea"/>
                <a:cs typeface="+mn-cs"/>
              </a:rPr>
              <a:t>  Preparing ALL Students for Life</a:t>
            </a:r>
          </a:p>
        </p:txBody>
      </p:sp>
      <p:pic>
        <p:nvPicPr>
          <p:cNvPr id="10" name="Picture 9" descr="A logo with a person holding a hammer&#10;&#10;Description automatically generated">
            <a:extLst>
              <a:ext uri="{FF2B5EF4-FFF2-40B4-BE49-F238E27FC236}">
                <a16:creationId xmlns:a16="http://schemas.microsoft.com/office/drawing/2014/main" id="{25E6C362-539D-CAFB-0EC8-4AC51C5C5005}"/>
              </a:ext>
            </a:extLst>
          </p:cNvPr>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0698256" y="6190036"/>
            <a:ext cx="1042733" cy="554645"/>
          </a:xfrm>
          <a:prstGeom prst="rect">
            <a:avLst/>
          </a:prstGeom>
          <a:noFill/>
        </p:spPr>
      </p:pic>
      <p:sp>
        <p:nvSpPr>
          <p:cNvPr id="11" name="Title 1">
            <a:extLst>
              <a:ext uri="{FF2B5EF4-FFF2-40B4-BE49-F238E27FC236}">
                <a16:creationId xmlns:a16="http://schemas.microsoft.com/office/drawing/2014/main" id="{2C08A35E-27BB-9EAC-3B5A-9E88D96DB4C3}"/>
              </a:ext>
            </a:extLst>
          </p:cNvPr>
          <p:cNvSpPr>
            <a:spLocks noGrp="1"/>
          </p:cNvSpPr>
          <p:nvPr>
            <p:ph type="title"/>
          </p:nvPr>
        </p:nvSpPr>
        <p:spPr>
          <a:xfrm>
            <a:off x="838200" y="365125"/>
            <a:ext cx="10515600" cy="1325563"/>
          </a:xfrm>
        </p:spPr>
        <p:txBody>
          <a:bodyPr>
            <a:normAutofit/>
          </a:bodyPr>
          <a:lstStyle>
            <a:lvl1pPr>
              <a:defRPr sz="4000">
                <a:solidFill>
                  <a:schemeClr val="accent1"/>
                </a:solidFill>
                <a:latin typeface="Raleway SemiBold" pitchFamily="2"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81BF84B7-9712-2DDD-9BEC-93D3EEBFB5BA}"/>
              </a:ext>
            </a:extLst>
          </p:cNvPr>
          <p:cNvSpPr>
            <a:spLocks noGrp="1"/>
          </p:cNvSpPr>
          <p:nvPr>
            <p:ph sz="half" idx="1"/>
          </p:nvPr>
        </p:nvSpPr>
        <p:spPr>
          <a:xfrm>
            <a:off x="838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a:extLst>
              <a:ext uri="{FF2B5EF4-FFF2-40B4-BE49-F238E27FC236}">
                <a16:creationId xmlns:a16="http://schemas.microsoft.com/office/drawing/2014/main" id="{5F2B3904-4D34-67EF-B6A0-0889F8C33D4A}"/>
              </a:ext>
            </a:extLst>
          </p:cNvPr>
          <p:cNvSpPr>
            <a:spLocks noGrp="1"/>
          </p:cNvSpPr>
          <p:nvPr>
            <p:ph sz="half" idx="2"/>
          </p:nvPr>
        </p:nvSpPr>
        <p:spPr>
          <a:xfrm>
            <a:off x="6172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9308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Layou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53EC34-2F36-E44A-9A57-AD70BB3D4934}"/>
              </a:ext>
            </a:extLst>
          </p:cNvPr>
          <p:cNvPicPr>
            <a:picLocks noChangeAspect="1"/>
          </p:cNvPicPr>
          <p:nvPr userDrawn="1"/>
        </p:nvPicPr>
        <p:blipFill rotWithShape="1">
          <a:blip r:embed="rId2"/>
          <a:srcRect r="12629"/>
          <a:stretch/>
        </p:blipFill>
        <p:spPr>
          <a:xfrm>
            <a:off x="9451240" y="575421"/>
            <a:ext cx="2740760" cy="5880100"/>
          </a:xfrm>
          <a:prstGeom prst="rect">
            <a:avLst/>
          </a:prstGeom>
        </p:spPr>
      </p:pic>
      <p:sp>
        <p:nvSpPr>
          <p:cNvPr id="6" name="Rectangle 5">
            <a:extLst>
              <a:ext uri="{FF2B5EF4-FFF2-40B4-BE49-F238E27FC236}">
                <a16:creationId xmlns:a16="http://schemas.microsoft.com/office/drawing/2014/main" id="{EEC1DC9E-E8B2-D747-A215-2B86C89FCFE5}"/>
              </a:ext>
            </a:extLst>
          </p:cNvPr>
          <p:cNvSpPr/>
          <p:nvPr userDrawn="1"/>
        </p:nvSpPr>
        <p:spPr>
          <a:xfrm>
            <a:off x="8407897" y="6354188"/>
            <a:ext cx="2968534" cy="3195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A5B066-8059-C949-AEA0-571E7B4D7771}"/>
              </a:ext>
            </a:extLst>
          </p:cNvPr>
          <p:cNvSpPr>
            <a:spLocks noGrp="1"/>
          </p:cNvSpPr>
          <p:nvPr>
            <p:ph type="title"/>
          </p:nvPr>
        </p:nvSpPr>
        <p:spPr>
          <a:xfrm>
            <a:off x="752503" y="665047"/>
            <a:ext cx="8372835" cy="1987336"/>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9">
            <a:extLst>
              <a:ext uri="{FF2B5EF4-FFF2-40B4-BE49-F238E27FC236}">
                <a16:creationId xmlns:a16="http://schemas.microsoft.com/office/drawing/2014/main" id="{6652442A-998D-BA4A-B87F-38712FA6CF5E}"/>
              </a:ext>
            </a:extLst>
          </p:cNvPr>
          <p:cNvSpPr>
            <a:spLocks noGrp="1"/>
          </p:cNvSpPr>
          <p:nvPr>
            <p:ph type="body" sz="quarter" idx="13" hasCustomPrompt="1"/>
          </p:nvPr>
        </p:nvSpPr>
        <p:spPr>
          <a:xfrm>
            <a:off x="752505" y="2841946"/>
            <a:ext cx="8372832" cy="1887372"/>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7" name="TextBox 26">
            <a:extLst>
              <a:ext uri="{FF2B5EF4-FFF2-40B4-BE49-F238E27FC236}">
                <a16:creationId xmlns:a16="http://schemas.microsoft.com/office/drawing/2014/main" id="{7DE45EDE-C757-6544-A7DD-F5A4716C796F}"/>
              </a:ext>
            </a:extLst>
          </p:cNvPr>
          <p:cNvSpPr txBox="1"/>
          <p:nvPr userDrawn="1"/>
        </p:nvSpPr>
        <p:spPr>
          <a:xfrm>
            <a:off x="2915206" y="6354188"/>
            <a:ext cx="8555100" cy="307777"/>
          </a:xfrm>
          <a:prstGeom prst="rect">
            <a:avLst/>
          </a:prstGeom>
          <a:noFill/>
        </p:spPr>
        <p:txBody>
          <a:bodyPr wrap="square" rtlCol="0">
            <a:spAutoFit/>
          </a:bodyPr>
          <a:lstStyle/>
          <a:p>
            <a:r>
              <a:rPr lang="en-US" sz="1200">
                <a:solidFill>
                  <a:srgbClr val="3DB8CF"/>
                </a:solidFill>
                <a:latin typeface="Arial Black" panose="020B0A04020102020204" pitchFamily="34" charset="0"/>
              </a:rPr>
              <a:t>Educating Georgia's Future </a:t>
            </a:r>
            <a:r>
              <a:rPr lang="en-US" sz="1400" b="1" i="1">
                <a:solidFill>
                  <a:schemeClr val="bg2">
                    <a:lumMod val="50000"/>
                  </a:schemeClr>
                </a:solidFill>
              </a:rPr>
              <a:t>by graduating students who are ready to learn, ready to live, and ready to lead.</a:t>
            </a:r>
          </a:p>
        </p:txBody>
      </p:sp>
      <p:grpSp>
        <p:nvGrpSpPr>
          <p:cNvPr id="18" name="Group 17">
            <a:extLst>
              <a:ext uri="{FF2B5EF4-FFF2-40B4-BE49-F238E27FC236}">
                <a16:creationId xmlns:a16="http://schemas.microsoft.com/office/drawing/2014/main" id="{C094C8D7-CE32-CE44-AA98-755454A3A1C2}"/>
              </a:ext>
            </a:extLst>
          </p:cNvPr>
          <p:cNvGrpSpPr/>
          <p:nvPr userDrawn="1"/>
        </p:nvGrpSpPr>
        <p:grpSpPr>
          <a:xfrm rot="10800000">
            <a:off x="3005961" y="6313578"/>
            <a:ext cx="9186039" cy="45719"/>
            <a:chOff x="1" y="6313580"/>
            <a:chExt cx="9186039" cy="45719"/>
          </a:xfrm>
        </p:grpSpPr>
        <p:sp>
          <p:nvSpPr>
            <p:cNvPr id="19" name="Rectangle 18">
              <a:extLst>
                <a:ext uri="{FF2B5EF4-FFF2-40B4-BE49-F238E27FC236}">
                  <a16:creationId xmlns:a16="http://schemas.microsoft.com/office/drawing/2014/main" id="{285DE533-51EA-3D49-9C03-14DC69679354}"/>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E12ED5D-7CD9-5741-B9D5-5B76973F24E6}"/>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D4DA276-7B32-684F-88ED-9DCC6143510D}"/>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E86B2FB-C4DF-DF4C-9237-74F5513C2B41}"/>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59E8E7B1-79ED-E949-8233-3435A7912CA1}"/>
              </a:ext>
            </a:extLst>
          </p:cNvPr>
          <p:cNvSpPr txBox="1"/>
          <p:nvPr userDrawn="1"/>
        </p:nvSpPr>
        <p:spPr>
          <a:xfrm>
            <a:off x="11475605" y="6360565"/>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84BBB21C-8A8F-4D43-9986-4863EF0784C5}"/>
              </a:ext>
            </a:extLst>
          </p:cNvPr>
          <p:cNvPicPr>
            <a:picLocks noChangeAspect="1"/>
          </p:cNvPicPr>
          <p:nvPr userDrawn="1"/>
        </p:nvPicPr>
        <p:blipFill>
          <a:blip r:embed="rId3"/>
          <a:stretch>
            <a:fillRect/>
          </a:stretch>
        </p:blipFill>
        <p:spPr>
          <a:xfrm>
            <a:off x="721694" y="5900336"/>
            <a:ext cx="1310904" cy="718360"/>
          </a:xfrm>
          <a:prstGeom prst="rect">
            <a:avLst/>
          </a:prstGeom>
        </p:spPr>
      </p:pic>
    </p:spTree>
    <p:extLst>
      <p:ext uri="{BB962C8B-B14F-4D97-AF65-F5344CB8AC3E}">
        <p14:creationId xmlns:p14="http://schemas.microsoft.com/office/powerpoint/2010/main" val="2434570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Layout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5C45B6-46B0-184E-B18F-A2920A9AB4AB}"/>
              </a:ext>
            </a:extLst>
          </p:cNvPr>
          <p:cNvPicPr>
            <a:picLocks noChangeAspect="1"/>
          </p:cNvPicPr>
          <p:nvPr userDrawn="1"/>
        </p:nvPicPr>
        <p:blipFill rotWithShape="1">
          <a:blip r:embed="rId2"/>
          <a:srcRect r="14973"/>
          <a:stretch/>
        </p:blipFill>
        <p:spPr>
          <a:xfrm>
            <a:off x="8359316" y="1166200"/>
            <a:ext cx="3832684" cy="5691800"/>
          </a:xfrm>
          <a:prstGeom prst="rect">
            <a:avLst/>
          </a:prstGeom>
        </p:spPr>
      </p:pic>
      <p:sp>
        <p:nvSpPr>
          <p:cNvPr id="2" name="Title 1">
            <a:extLst>
              <a:ext uri="{FF2B5EF4-FFF2-40B4-BE49-F238E27FC236}">
                <a16:creationId xmlns:a16="http://schemas.microsoft.com/office/drawing/2014/main" id="{17A5B066-8059-C949-AEA0-571E7B4D7771}"/>
              </a:ext>
            </a:extLst>
          </p:cNvPr>
          <p:cNvSpPr>
            <a:spLocks noGrp="1"/>
          </p:cNvSpPr>
          <p:nvPr>
            <p:ph type="title"/>
          </p:nvPr>
        </p:nvSpPr>
        <p:spPr>
          <a:xfrm>
            <a:off x="482511" y="665047"/>
            <a:ext cx="8156392" cy="1987336"/>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9">
            <a:extLst>
              <a:ext uri="{FF2B5EF4-FFF2-40B4-BE49-F238E27FC236}">
                <a16:creationId xmlns:a16="http://schemas.microsoft.com/office/drawing/2014/main" id="{6652442A-998D-BA4A-B87F-38712FA6CF5E}"/>
              </a:ext>
            </a:extLst>
          </p:cNvPr>
          <p:cNvSpPr>
            <a:spLocks noGrp="1"/>
          </p:cNvSpPr>
          <p:nvPr>
            <p:ph type="body" sz="quarter" idx="13" hasCustomPrompt="1"/>
          </p:nvPr>
        </p:nvSpPr>
        <p:spPr>
          <a:xfrm>
            <a:off x="482511" y="2841946"/>
            <a:ext cx="8156392" cy="1887372"/>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5" name="Rectangle 34">
            <a:extLst>
              <a:ext uri="{FF2B5EF4-FFF2-40B4-BE49-F238E27FC236}">
                <a16:creationId xmlns:a16="http://schemas.microsoft.com/office/drawing/2014/main" id="{FE285805-BC06-6048-92FB-92AA0CDB2774}"/>
              </a:ext>
            </a:extLst>
          </p:cNvPr>
          <p:cNvSpPr/>
          <p:nvPr userDrawn="1"/>
        </p:nvSpPr>
        <p:spPr>
          <a:xfrm>
            <a:off x="5643182" y="6354188"/>
            <a:ext cx="2968534" cy="3195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61E1373-7937-2D41-AA02-6110B044F58F}"/>
              </a:ext>
            </a:extLst>
          </p:cNvPr>
          <p:cNvSpPr/>
          <p:nvPr userDrawn="1"/>
        </p:nvSpPr>
        <p:spPr>
          <a:xfrm>
            <a:off x="5643181" y="6354188"/>
            <a:ext cx="3073873" cy="3195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9C43CA85-BDBA-ED4E-A0FE-4908A66332BA}"/>
              </a:ext>
            </a:extLst>
          </p:cNvPr>
          <p:cNvSpPr txBox="1"/>
          <p:nvPr userDrawn="1"/>
        </p:nvSpPr>
        <p:spPr>
          <a:xfrm>
            <a:off x="379090" y="6354188"/>
            <a:ext cx="8555100" cy="307777"/>
          </a:xfrm>
          <a:prstGeom prst="rect">
            <a:avLst/>
          </a:prstGeom>
          <a:noFill/>
        </p:spPr>
        <p:txBody>
          <a:bodyPr wrap="square" rtlCol="0">
            <a:spAutoFit/>
          </a:bodyPr>
          <a:lstStyle/>
          <a:p>
            <a:r>
              <a:rPr lang="en-US" sz="1200">
                <a:solidFill>
                  <a:srgbClr val="3DB8CF"/>
                </a:solidFill>
                <a:latin typeface="Arial Black" panose="020B0A04020102020204" pitchFamily="34" charset="0"/>
              </a:rPr>
              <a:t>Educating Georgia's Future </a:t>
            </a:r>
            <a:r>
              <a:rPr lang="en-US" sz="1400" b="1" i="1">
                <a:solidFill>
                  <a:schemeClr val="bg2">
                    <a:lumMod val="50000"/>
                  </a:schemeClr>
                </a:solidFill>
              </a:rPr>
              <a:t>by graduating students who are ready to learn, ready to live, and ready to lead.</a:t>
            </a:r>
          </a:p>
        </p:txBody>
      </p:sp>
      <p:grpSp>
        <p:nvGrpSpPr>
          <p:cNvPr id="18" name="Group 17">
            <a:extLst>
              <a:ext uri="{FF2B5EF4-FFF2-40B4-BE49-F238E27FC236}">
                <a16:creationId xmlns:a16="http://schemas.microsoft.com/office/drawing/2014/main" id="{085BEC16-9E99-3A47-9C9B-240C70D382D9}"/>
              </a:ext>
            </a:extLst>
          </p:cNvPr>
          <p:cNvGrpSpPr/>
          <p:nvPr userDrawn="1"/>
        </p:nvGrpSpPr>
        <p:grpSpPr>
          <a:xfrm>
            <a:off x="2" y="6313580"/>
            <a:ext cx="8638902" cy="45719"/>
            <a:chOff x="1" y="6313580"/>
            <a:chExt cx="9186039" cy="45719"/>
          </a:xfrm>
        </p:grpSpPr>
        <p:sp>
          <p:nvSpPr>
            <p:cNvPr id="19" name="Rectangle 18">
              <a:extLst>
                <a:ext uri="{FF2B5EF4-FFF2-40B4-BE49-F238E27FC236}">
                  <a16:creationId xmlns:a16="http://schemas.microsoft.com/office/drawing/2014/main" id="{ED6E2621-548B-B248-A4EE-018114110B86}"/>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27EDAD6-2D3C-D54A-BB31-5AEEA25107FF}"/>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6E636B7-92A6-EA45-8DB5-6BABC9AF0A89}"/>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028E30D-8498-324D-B321-3E24F0817316}"/>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9C944A91-C8AA-2847-85D3-78555ABC02CF}"/>
              </a:ext>
            </a:extLst>
          </p:cNvPr>
          <p:cNvSpPr txBox="1"/>
          <p:nvPr userDrawn="1"/>
        </p:nvSpPr>
        <p:spPr>
          <a:xfrm>
            <a:off x="11475605" y="6360565"/>
            <a:ext cx="667637" cy="292388"/>
          </a:xfrm>
          <a:prstGeom prst="rect">
            <a:avLst/>
          </a:prstGeom>
          <a:noFill/>
        </p:spPr>
        <p:txBody>
          <a:bodyPr wrap="square" rtlCol="0">
            <a:spAutoFit/>
          </a:bodyPr>
          <a:lstStyle/>
          <a:p>
            <a:pPr algn="ctr"/>
            <a:fld id="{75C24A24-6544-0B45-B7A4-3B500436EB52}" type="slidenum">
              <a:rPr lang="en-US" sz="1300" b="1" smtClean="0">
                <a:solidFill>
                  <a:schemeClr val="bg1"/>
                </a:solidFill>
                <a:latin typeface="Arial" panose="020B0604020202020204" pitchFamily="34" charset="0"/>
                <a:cs typeface="Arial" panose="020B0604020202020204" pitchFamily="34" charset="0"/>
              </a:rPr>
              <a:pPr algn="ctr"/>
              <a:t>‹#›</a:t>
            </a:fld>
            <a:endParaRPr lang="en-US" sz="1300" b="1">
              <a:solidFill>
                <a:schemeClr val="bg1"/>
              </a:solidFill>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05C8894F-E7BD-F947-8561-68BB5B9E3C98}"/>
              </a:ext>
            </a:extLst>
          </p:cNvPr>
          <p:cNvPicPr>
            <a:picLocks noChangeAspect="1"/>
          </p:cNvPicPr>
          <p:nvPr userDrawn="1"/>
        </p:nvPicPr>
        <p:blipFill>
          <a:blip r:embed="rId3"/>
          <a:stretch>
            <a:fillRect/>
          </a:stretch>
        </p:blipFill>
        <p:spPr>
          <a:xfrm>
            <a:off x="452694" y="5467482"/>
            <a:ext cx="1310904" cy="718360"/>
          </a:xfrm>
          <a:prstGeom prst="rect">
            <a:avLst/>
          </a:prstGeom>
        </p:spPr>
      </p:pic>
    </p:spTree>
    <p:extLst>
      <p:ext uri="{BB962C8B-B14F-4D97-AF65-F5344CB8AC3E}">
        <p14:creationId xmlns:p14="http://schemas.microsoft.com/office/powerpoint/2010/main" val="1868762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Layout #5">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973EFB-3179-894F-AF60-3B5447DFF3ED}"/>
              </a:ext>
            </a:extLst>
          </p:cNvPr>
          <p:cNvPicPr>
            <a:picLocks noChangeAspect="1"/>
          </p:cNvPicPr>
          <p:nvPr userDrawn="1"/>
        </p:nvPicPr>
        <p:blipFill rotWithShape="1">
          <a:blip r:embed="rId2"/>
          <a:srcRect l="8888" b="13764"/>
          <a:stretch/>
        </p:blipFill>
        <p:spPr>
          <a:xfrm>
            <a:off x="0" y="1484521"/>
            <a:ext cx="5243802" cy="4829060"/>
          </a:xfrm>
          <a:prstGeom prst="rect">
            <a:avLst/>
          </a:prstGeom>
        </p:spPr>
      </p:pic>
      <p:sp>
        <p:nvSpPr>
          <p:cNvPr id="2" name="Title 1">
            <a:extLst>
              <a:ext uri="{FF2B5EF4-FFF2-40B4-BE49-F238E27FC236}">
                <a16:creationId xmlns:a16="http://schemas.microsoft.com/office/drawing/2014/main" id="{17A5B066-8059-C949-AEA0-571E7B4D7771}"/>
              </a:ext>
            </a:extLst>
          </p:cNvPr>
          <p:cNvSpPr>
            <a:spLocks noGrp="1"/>
          </p:cNvSpPr>
          <p:nvPr>
            <p:ph type="title"/>
          </p:nvPr>
        </p:nvSpPr>
        <p:spPr>
          <a:xfrm>
            <a:off x="785191" y="333633"/>
            <a:ext cx="10664079" cy="1679836"/>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9">
            <a:extLst>
              <a:ext uri="{FF2B5EF4-FFF2-40B4-BE49-F238E27FC236}">
                <a16:creationId xmlns:a16="http://schemas.microsoft.com/office/drawing/2014/main" id="{6652442A-998D-BA4A-B87F-38712FA6CF5E}"/>
              </a:ext>
            </a:extLst>
          </p:cNvPr>
          <p:cNvSpPr>
            <a:spLocks noGrp="1"/>
          </p:cNvSpPr>
          <p:nvPr>
            <p:ph type="body" sz="quarter" idx="13" hasCustomPrompt="1"/>
          </p:nvPr>
        </p:nvSpPr>
        <p:spPr>
          <a:xfrm>
            <a:off x="4817311" y="2272081"/>
            <a:ext cx="6622020" cy="2457237"/>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1" name="TextBox 20">
            <a:extLst>
              <a:ext uri="{FF2B5EF4-FFF2-40B4-BE49-F238E27FC236}">
                <a16:creationId xmlns:a16="http://schemas.microsoft.com/office/drawing/2014/main" id="{D6CE7E7B-4B24-094C-871A-7212D713BF16}"/>
              </a:ext>
            </a:extLst>
          </p:cNvPr>
          <p:cNvSpPr txBox="1"/>
          <p:nvPr userDrawn="1"/>
        </p:nvSpPr>
        <p:spPr>
          <a:xfrm>
            <a:off x="762179" y="6360437"/>
            <a:ext cx="6778566" cy="307777"/>
          </a:xfrm>
          <a:prstGeom prst="rect">
            <a:avLst/>
          </a:prstGeom>
          <a:noFill/>
        </p:spPr>
        <p:txBody>
          <a:bodyPr wrap="square" rtlCol="0">
            <a:spAutoFit/>
          </a:bodyPr>
          <a:lstStyle/>
          <a:p>
            <a:r>
              <a:rPr lang="en-US" sz="1400" b="1" i="1">
                <a:solidFill>
                  <a:schemeClr val="bg2">
                    <a:lumMod val="50000"/>
                  </a:schemeClr>
                </a:solidFill>
              </a:rPr>
              <a:t>Offering a holistic education to </a:t>
            </a:r>
            <a:r>
              <a:rPr lang="en-US" sz="1400">
                <a:solidFill>
                  <a:srgbClr val="3DB8CF"/>
                </a:solidFill>
                <a:latin typeface="Arial Black" panose="020B0A04020102020204" pitchFamily="34" charset="0"/>
              </a:rPr>
              <a:t>each and every child </a:t>
            </a:r>
            <a:r>
              <a:rPr lang="en-US" sz="1400" b="1" i="1">
                <a:solidFill>
                  <a:schemeClr val="bg2">
                    <a:lumMod val="50000"/>
                  </a:schemeClr>
                </a:solidFill>
              </a:rPr>
              <a:t>in our state.</a:t>
            </a:r>
          </a:p>
        </p:txBody>
      </p:sp>
      <p:grpSp>
        <p:nvGrpSpPr>
          <p:cNvPr id="17" name="Group 16">
            <a:extLst>
              <a:ext uri="{FF2B5EF4-FFF2-40B4-BE49-F238E27FC236}">
                <a16:creationId xmlns:a16="http://schemas.microsoft.com/office/drawing/2014/main" id="{77A57C96-3294-4645-BCFF-553D44360C35}"/>
              </a:ext>
            </a:extLst>
          </p:cNvPr>
          <p:cNvGrpSpPr/>
          <p:nvPr userDrawn="1"/>
        </p:nvGrpSpPr>
        <p:grpSpPr>
          <a:xfrm>
            <a:off x="1" y="6313580"/>
            <a:ext cx="9186039" cy="45719"/>
            <a:chOff x="1" y="6313580"/>
            <a:chExt cx="9186039" cy="45719"/>
          </a:xfrm>
        </p:grpSpPr>
        <p:sp>
          <p:nvSpPr>
            <p:cNvPr id="26" name="Rectangle 25">
              <a:extLst>
                <a:ext uri="{FF2B5EF4-FFF2-40B4-BE49-F238E27FC236}">
                  <a16:creationId xmlns:a16="http://schemas.microsoft.com/office/drawing/2014/main" id="{721E0B0A-46A3-3244-95AE-9E847C9A2AA5}"/>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BF75C0E-7DC7-074E-9B0E-3DD130488456}"/>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FF0CB4E-DC96-B846-B0AE-8FF4E69FDEF7}"/>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A955CAB-B66C-164E-B593-B44C8B1DF111}"/>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694180BD-900A-F64B-B2AA-1F2A94E9B167}"/>
              </a:ext>
            </a:extLst>
          </p:cNvPr>
          <p:cNvSpPr txBox="1"/>
          <p:nvPr userDrawn="1"/>
        </p:nvSpPr>
        <p:spPr>
          <a:xfrm>
            <a:off x="0" y="6360565"/>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444E6F59-9F9A-504E-BA04-B332BBD2B972}"/>
              </a:ext>
            </a:extLst>
          </p:cNvPr>
          <p:cNvPicPr>
            <a:picLocks noChangeAspect="1"/>
          </p:cNvPicPr>
          <p:nvPr userDrawn="1"/>
        </p:nvPicPr>
        <p:blipFill>
          <a:blip r:embed="rId3"/>
          <a:stretch>
            <a:fillRect/>
          </a:stretch>
        </p:blipFill>
        <p:spPr>
          <a:xfrm>
            <a:off x="10083970" y="5961295"/>
            <a:ext cx="1310904" cy="718360"/>
          </a:xfrm>
          <a:prstGeom prst="rect">
            <a:avLst/>
          </a:prstGeom>
        </p:spPr>
      </p:pic>
    </p:spTree>
    <p:extLst>
      <p:ext uri="{BB962C8B-B14F-4D97-AF65-F5344CB8AC3E}">
        <p14:creationId xmlns:p14="http://schemas.microsoft.com/office/powerpoint/2010/main" val="2561938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 Elemen #1">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A2A2C214-9B58-89D9-CC3F-918EFF5B649C}"/>
              </a:ext>
            </a:extLst>
          </p:cNvPr>
          <p:cNvPicPr>
            <a:picLocks noChangeAspect="1"/>
          </p:cNvPicPr>
          <p:nvPr userDrawn="1"/>
        </p:nvPicPr>
        <p:blipFill>
          <a:blip r:embed="rId2"/>
          <a:stretch>
            <a:fillRect/>
          </a:stretch>
        </p:blipFill>
        <p:spPr>
          <a:xfrm>
            <a:off x="88656" y="1371599"/>
            <a:ext cx="3092939" cy="5115697"/>
          </a:xfrm>
          <a:prstGeom prst="rect">
            <a:avLst/>
          </a:prstGeom>
        </p:spPr>
      </p:pic>
      <p:grpSp>
        <p:nvGrpSpPr>
          <p:cNvPr id="17" name="Group 16">
            <a:extLst>
              <a:ext uri="{FF2B5EF4-FFF2-40B4-BE49-F238E27FC236}">
                <a16:creationId xmlns:a16="http://schemas.microsoft.com/office/drawing/2014/main" id="{1499443D-2D5E-2442-88F8-55635781510F}"/>
              </a:ext>
            </a:extLst>
          </p:cNvPr>
          <p:cNvGrpSpPr/>
          <p:nvPr userDrawn="1"/>
        </p:nvGrpSpPr>
        <p:grpSpPr>
          <a:xfrm>
            <a:off x="1" y="6313580"/>
            <a:ext cx="9186039" cy="45719"/>
            <a:chOff x="1" y="6313580"/>
            <a:chExt cx="9186039" cy="45719"/>
          </a:xfrm>
        </p:grpSpPr>
        <p:sp>
          <p:nvSpPr>
            <p:cNvPr id="26" name="Rectangle 25">
              <a:extLst>
                <a:ext uri="{FF2B5EF4-FFF2-40B4-BE49-F238E27FC236}">
                  <a16:creationId xmlns:a16="http://schemas.microsoft.com/office/drawing/2014/main" id="{320B8F4B-A8C1-E34E-BE9C-E19725BF69FD}"/>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0F98552-52F4-9047-AF2B-B564254B6122}"/>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2832512-5415-9F4A-B3DE-A1835FD042C1}"/>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6512A3A-AA39-464C-BDFF-3917ADF83DE3}"/>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02746B0C-6E9A-E349-9824-476F78973D02}"/>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A4CE7F4F-2521-264B-94DA-13FD797D5CD4}"/>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D1B8F853-AAA8-934F-A2D7-7F2745DB8659}"/>
              </a:ext>
            </a:extLst>
          </p:cNvPr>
          <p:cNvPicPr>
            <a:picLocks noChangeAspect="1"/>
          </p:cNvPicPr>
          <p:nvPr userDrawn="1"/>
        </p:nvPicPr>
        <p:blipFill>
          <a:blip r:embed="rId3"/>
          <a:stretch>
            <a:fillRect/>
          </a:stretch>
        </p:blipFill>
        <p:spPr>
          <a:xfrm>
            <a:off x="10083970" y="5961295"/>
            <a:ext cx="1310904" cy="718360"/>
          </a:xfrm>
          <a:prstGeom prst="rect">
            <a:avLst/>
          </a:prstGeom>
        </p:spPr>
      </p:pic>
      <p:sp>
        <p:nvSpPr>
          <p:cNvPr id="14" name="Title 1">
            <a:extLst>
              <a:ext uri="{FF2B5EF4-FFF2-40B4-BE49-F238E27FC236}">
                <a16:creationId xmlns:a16="http://schemas.microsoft.com/office/drawing/2014/main" id="{9B3A2279-D152-8B4B-BC54-45EC55B9CC11}"/>
              </a:ext>
            </a:extLst>
          </p:cNvPr>
          <p:cNvSpPr>
            <a:spLocks noGrp="1"/>
          </p:cNvSpPr>
          <p:nvPr>
            <p:ph type="title"/>
          </p:nvPr>
        </p:nvSpPr>
        <p:spPr>
          <a:xfrm>
            <a:off x="2942493" y="370703"/>
            <a:ext cx="8487507" cy="2294037"/>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Text Placeholder 9">
            <a:extLst>
              <a:ext uri="{FF2B5EF4-FFF2-40B4-BE49-F238E27FC236}">
                <a16:creationId xmlns:a16="http://schemas.microsoft.com/office/drawing/2014/main" id="{B0021164-9EA7-1847-8908-C5880460C7D7}"/>
              </a:ext>
            </a:extLst>
          </p:cNvPr>
          <p:cNvSpPr>
            <a:spLocks noGrp="1"/>
          </p:cNvSpPr>
          <p:nvPr>
            <p:ph type="body" sz="quarter" idx="13" hasCustomPrompt="1"/>
          </p:nvPr>
        </p:nvSpPr>
        <p:spPr>
          <a:xfrm>
            <a:off x="2942493" y="2841945"/>
            <a:ext cx="8487507" cy="2137827"/>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Tree>
    <p:extLst>
      <p:ext uri="{BB962C8B-B14F-4D97-AF65-F5344CB8AC3E}">
        <p14:creationId xmlns:p14="http://schemas.microsoft.com/office/powerpoint/2010/main" val="518899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 Elemen #2">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499443D-2D5E-2442-88F8-55635781510F}"/>
              </a:ext>
            </a:extLst>
          </p:cNvPr>
          <p:cNvGrpSpPr/>
          <p:nvPr userDrawn="1"/>
        </p:nvGrpSpPr>
        <p:grpSpPr>
          <a:xfrm>
            <a:off x="1" y="6313580"/>
            <a:ext cx="9186039" cy="45719"/>
            <a:chOff x="1" y="6313580"/>
            <a:chExt cx="9186039" cy="45719"/>
          </a:xfrm>
        </p:grpSpPr>
        <p:sp>
          <p:nvSpPr>
            <p:cNvPr id="26" name="Rectangle 25">
              <a:extLst>
                <a:ext uri="{FF2B5EF4-FFF2-40B4-BE49-F238E27FC236}">
                  <a16:creationId xmlns:a16="http://schemas.microsoft.com/office/drawing/2014/main" id="{320B8F4B-A8C1-E34E-BE9C-E19725BF69FD}"/>
                </a:ext>
              </a:extLst>
            </p:cNvPr>
            <p:cNvSpPr/>
            <p:nvPr userDrawn="1"/>
          </p:nvSpPr>
          <p:spPr>
            <a:xfrm flipV="1">
              <a:off x="1" y="6313580"/>
              <a:ext cx="4561732" cy="45719"/>
            </a:xfrm>
            <a:prstGeom prst="rect">
              <a:avLst/>
            </a:prstGeom>
            <a:solidFill>
              <a:srgbClr val="006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0F98552-52F4-9047-AF2B-B564254B6122}"/>
                </a:ext>
              </a:extLst>
            </p:cNvPr>
            <p:cNvSpPr/>
            <p:nvPr userDrawn="1"/>
          </p:nvSpPr>
          <p:spPr>
            <a:xfrm flipV="1">
              <a:off x="4561730" y="6313582"/>
              <a:ext cx="2224017" cy="45716"/>
            </a:xfrm>
            <a:prstGeom prst="rect">
              <a:avLst/>
            </a:prstGeom>
            <a:solidFill>
              <a:srgbClr val="007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2832512-5415-9F4A-B3DE-A1835FD042C1}"/>
                </a:ext>
              </a:extLst>
            </p:cNvPr>
            <p:cNvSpPr/>
            <p:nvPr userDrawn="1"/>
          </p:nvSpPr>
          <p:spPr>
            <a:xfrm flipV="1">
              <a:off x="6785748" y="6313582"/>
              <a:ext cx="1418031" cy="45716"/>
            </a:xfrm>
            <a:prstGeom prst="rect">
              <a:avLst/>
            </a:prstGeom>
            <a:solidFill>
              <a:srgbClr val="00A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6512A3A-AA39-464C-BDFF-3917ADF83DE3}"/>
                </a:ext>
              </a:extLst>
            </p:cNvPr>
            <p:cNvSpPr/>
            <p:nvPr userDrawn="1"/>
          </p:nvSpPr>
          <p:spPr>
            <a:xfrm flipV="1">
              <a:off x="8203779" y="6313583"/>
              <a:ext cx="982261" cy="45716"/>
            </a:xfrm>
            <a:prstGeom prst="rect">
              <a:avLst/>
            </a:prstGeom>
            <a:solidFill>
              <a:srgbClr val="118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02746B0C-6E9A-E349-9824-476F78973D02}"/>
              </a:ext>
            </a:extLst>
          </p:cNvPr>
          <p:cNvSpPr txBox="1"/>
          <p:nvPr userDrawn="1"/>
        </p:nvSpPr>
        <p:spPr>
          <a:xfrm>
            <a:off x="500001" y="6399856"/>
            <a:ext cx="877781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i="1">
                <a:solidFill>
                  <a:schemeClr val="bg2">
                    <a:lumMod val="50000"/>
                  </a:schemeClr>
                </a:solidFill>
              </a:rPr>
              <a:t>Richard Woods, Georgia’s School Superintendent</a:t>
            </a:r>
            <a:r>
              <a:rPr lang="en-US" sz="1400" b="1">
                <a:solidFill>
                  <a:schemeClr val="bg2">
                    <a:lumMod val="50000"/>
                  </a:schemeClr>
                </a:solidFill>
              </a:rPr>
              <a:t> </a:t>
            </a:r>
            <a:r>
              <a:rPr lang="en-US" sz="1400" b="1">
                <a:solidFill>
                  <a:srgbClr val="1186CA"/>
                </a:solidFill>
              </a:rPr>
              <a:t>|</a:t>
            </a:r>
            <a:r>
              <a:rPr lang="en-US" sz="1400" b="1">
                <a:solidFill>
                  <a:schemeClr val="bg2">
                    <a:lumMod val="50000"/>
                  </a:schemeClr>
                </a:solidFill>
              </a:rPr>
              <a:t> Georgia Department of Education </a:t>
            </a:r>
            <a:r>
              <a:rPr lang="en-US" sz="1400" b="1">
                <a:solidFill>
                  <a:srgbClr val="1186CA"/>
                </a:solidFill>
              </a:rPr>
              <a:t>|</a:t>
            </a:r>
            <a:r>
              <a:rPr lang="en-US" sz="1400" b="1">
                <a:solidFill>
                  <a:schemeClr val="bg2">
                    <a:lumMod val="50000"/>
                  </a:schemeClr>
                </a:solidFill>
              </a:rPr>
              <a:t> </a:t>
            </a:r>
            <a:r>
              <a:rPr lang="en-US" sz="1400" b="1" i="1">
                <a:solidFill>
                  <a:schemeClr val="bg2">
                    <a:lumMod val="50000"/>
                  </a:schemeClr>
                </a:solidFill>
              </a:rPr>
              <a:t>Educating Georgia’s Future </a:t>
            </a:r>
          </a:p>
          <a:p>
            <a:pPr algn="r"/>
            <a:endParaRPr lang="en-US" sz="1400"/>
          </a:p>
        </p:txBody>
      </p:sp>
      <p:sp>
        <p:nvSpPr>
          <p:cNvPr id="12" name="TextBox 11">
            <a:extLst>
              <a:ext uri="{FF2B5EF4-FFF2-40B4-BE49-F238E27FC236}">
                <a16:creationId xmlns:a16="http://schemas.microsoft.com/office/drawing/2014/main" id="{A4CE7F4F-2521-264B-94DA-13FD797D5CD4}"/>
              </a:ext>
            </a:extLst>
          </p:cNvPr>
          <p:cNvSpPr txBox="1"/>
          <p:nvPr userDrawn="1"/>
        </p:nvSpPr>
        <p:spPr>
          <a:xfrm>
            <a:off x="1" y="6390382"/>
            <a:ext cx="667637" cy="292388"/>
          </a:xfrm>
          <a:prstGeom prst="rect">
            <a:avLst/>
          </a:prstGeom>
          <a:noFill/>
        </p:spPr>
        <p:txBody>
          <a:bodyPr wrap="square" rtlCol="0">
            <a:spAutoFit/>
          </a:bodyPr>
          <a:lstStyle/>
          <a:p>
            <a:pPr algn="ctr"/>
            <a:fld id="{75C24A24-6544-0B45-B7A4-3B500436EB52}" type="slidenum">
              <a:rPr lang="en-US" sz="1300" b="1" smtClean="0">
                <a:solidFill>
                  <a:schemeClr val="tx1"/>
                </a:solidFill>
                <a:latin typeface="Arial" panose="020B0604020202020204" pitchFamily="34" charset="0"/>
                <a:cs typeface="Arial" panose="020B0604020202020204" pitchFamily="34" charset="0"/>
              </a:rPr>
              <a:pPr algn="ctr"/>
              <a:t>‹#›</a:t>
            </a:fld>
            <a:endParaRPr lang="en-US" sz="1300" b="1">
              <a:solidFill>
                <a:schemeClr val="tx1"/>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D1B8F853-AAA8-934F-A2D7-7F2745DB8659}"/>
              </a:ext>
            </a:extLst>
          </p:cNvPr>
          <p:cNvPicPr>
            <a:picLocks noChangeAspect="1"/>
          </p:cNvPicPr>
          <p:nvPr userDrawn="1"/>
        </p:nvPicPr>
        <p:blipFill>
          <a:blip r:embed="rId2"/>
          <a:stretch>
            <a:fillRect/>
          </a:stretch>
        </p:blipFill>
        <p:spPr>
          <a:xfrm>
            <a:off x="10083970" y="5961295"/>
            <a:ext cx="1310904" cy="718360"/>
          </a:xfrm>
          <a:prstGeom prst="rect">
            <a:avLst/>
          </a:prstGeom>
        </p:spPr>
      </p:pic>
      <p:sp>
        <p:nvSpPr>
          <p:cNvPr id="14" name="Title 1">
            <a:extLst>
              <a:ext uri="{FF2B5EF4-FFF2-40B4-BE49-F238E27FC236}">
                <a16:creationId xmlns:a16="http://schemas.microsoft.com/office/drawing/2014/main" id="{9B3A2279-D152-8B4B-BC54-45EC55B9CC11}"/>
              </a:ext>
            </a:extLst>
          </p:cNvPr>
          <p:cNvSpPr>
            <a:spLocks noGrp="1"/>
          </p:cNvSpPr>
          <p:nvPr>
            <p:ph type="title"/>
          </p:nvPr>
        </p:nvSpPr>
        <p:spPr>
          <a:xfrm>
            <a:off x="2942493" y="370703"/>
            <a:ext cx="8487507" cy="2294037"/>
          </a:xfrm>
        </p:spPr>
        <p:txBody>
          <a:bodyPr anchor="b" anchorCtr="0">
            <a:normAutofit/>
          </a:bodyPr>
          <a:lstStyle>
            <a:lvl1pPr algn="ctr">
              <a:defRPr sz="4800">
                <a:solidFill>
                  <a:srgbClr val="44883E"/>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Text Placeholder 9">
            <a:extLst>
              <a:ext uri="{FF2B5EF4-FFF2-40B4-BE49-F238E27FC236}">
                <a16:creationId xmlns:a16="http://schemas.microsoft.com/office/drawing/2014/main" id="{B0021164-9EA7-1847-8908-C5880460C7D7}"/>
              </a:ext>
            </a:extLst>
          </p:cNvPr>
          <p:cNvSpPr>
            <a:spLocks noGrp="1"/>
          </p:cNvSpPr>
          <p:nvPr>
            <p:ph type="body" sz="quarter" idx="13" hasCustomPrompt="1"/>
          </p:nvPr>
        </p:nvSpPr>
        <p:spPr>
          <a:xfrm>
            <a:off x="2942493" y="2841945"/>
            <a:ext cx="8487507" cy="2137827"/>
          </a:xfrm>
        </p:spPr>
        <p:txBody>
          <a:bodyPr>
            <a:normAutofit/>
          </a:bodyPr>
          <a:lstStyle>
            <a:lvl1pPr marL="0" indent="0" algn="ctr">
              <a:buNone/>
              <a:defRPr sz="3200" b="1">
                <a:solidFill>
                  <a:schemeClr val="bg1">
                    <a:lumMod val="5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pic>
        <p:nvPicPr>
          <p:cNvPr id="4" name="Picture 3">
            <a:extLst>
              <a:ext uri="{FF2B5EF4-FFF2-40B4-BE49-F238E27FC236}">
                <a16:creationId xmlns:a16="http://schemas.microsoft.com/office/drawing/2014/main" id="{D5FCC496-56AE-D7BA-E5A3-ADDAD05BD032}"/>
              </a:ext>
            </a:extLst>
          </p:cNvPr>
          <p:cNvPicPr>
            <a:picLocks noChangeAspect="1"/>
          </p:cNvPicPr>
          <p:nvPr userDrawn="1"/>
        </p:nvPicPr>
        <p:blipFill>
          <a:blip r:embed="rId3"/>
          <a:stretch>
            <a:fillRect/>
          </a:stretch>
        </p:blipFill>
        <p:spPr>
          <a:xfrm>
            <a:off x="41516" y="1265063"/>
            <a:ext cx="3077604" cy="5222233"/>
          </a:xfrm>
          <a:prstGeom prst="rect">
            <a:avLst/>
          </a:prstGeom>
        </p:spPr>
      </p:pic>
    </p:spTree>
    <p:extLst>
      <p:ext uri="{BB962C8B-B14F-4D97-AF65-F5344CB8AC3E}">
        <p14:creationId xmlns:p14="http://schemas.microsoft.com/office/powerpoint/2010/main" val="393893004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theme" Target="../theme/theme2.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F79BD0-8707-0E44-988E-38DBD59EB7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B678A1-AE6C-BC48-91DE-D41D7CA160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3568764"/>
      </p:ext>
    </p:extLst>
  </p:cSld>
  <p:clrMap bg1="lt1" tx1="dk1" bg2="lt2" tx2="dk2" accent1="accent1" accent2="accent2" accent3="accent3" accent4="accent4" accent5="accent5" accent6="accent6" hlink="hlink" folHlink="folHlink"/>
  <p:sldLayoutIdLst>
    <p:sldLayoutId id="2147483703" r:id="rId1"/>
    <p:sldLayoutId id="2147483705" r:id="rId2"/>
    <p:sldLayoutId id="2147483710" r:id="rId3"/>
    <p:sldLayoutId id="2147483709" r:id="rId4"/>
    <p:sldLayoutId id="2147483665" r:id="rId5"/>
    <p:sldLayoutId id="2147483706" r:id="rId6"/>
    <p:sldLayoutId id="2147483701" r:id="rId7"/>
    <p:sldLayoutId id="2147483685" r:id="rId8"/>
    <p:sldLayoutId id="2147483686" r:id="rId9"/>
    <p:sldLayoutId id="2147483687" r:id="rId10"/>
    <p:sldLayoutId id="2147483689" r:id="rId11"/>
    <p:sldLayoutId id="2147483690" r:id="rId12"/>
    <p:sldLayoutId id="2147483688" r:id="rId13"/>
    <p:sldLayoutId id="2147483702" r:id="rId14"/>
    <p:sldLayoutId id="2147483708" r:id="rId15"/>
    <p:sldLayoutId id="2147483682" r:id="rId16"/>
    <p:sldLayoutId id="2147483683" r:id="rId17"/>
    <p:sldLayoutId id="2147483684" r:id="rId18"/>
    <p:sldLayoutId id="2147483700" r:id="rId19"/>
    <p:sldLayoutId id="2147483707" r:id="rId20"/>
    <p:sldLayoutId id="2147483713" r:id="rId21"/>
    <p:sldLayoutId id="2147483711" r:id="rId22"/>
    <p:sldLayoutId id="2147483672" r:id="rId23"/>
    <p:sldLayoutId id="2147483673" r:id="rId24"/>
    <p:sldLayoutId id="2147483712" r:id="rId25"/>
    <p:sldLayoutId id="2147483675" r:id="rId26"/>
    <p:sldLayoutId id="2147483676" r:id="rId27"/>
    <p:sldLayoutId id="2147483691" r:id="rId28"/>
    <p:sldLayoutId id="2147483677" r:id="rId29"/>
    <p:sldLayoutId id="2147483678" r:id="rId30"/>
    <p:sldLayoutId id="2147483704" r:id="rId31"/>
    <p:sldLayoutId id="2147483692" r:id="rId32"/>
  </p:sldLayoutIdLst>
  <p:hf sldNum="0" hdr="0" ftr="0"/>
  <p:txStyles>
    <p:titleStyle>
      <a:lvl1pPr algn="l" defTabSz="914400" rtl="0" eaLnBrk="1" latinLnBrk="0" hangingPunct="1">
        <a:lnSpc>
          <a:spcPct val="90000"/>
        </a:lnSpc>
        <a:spcBef>
          <a:spcPct val="0"/>
        </a:spcBef>
        <a:buNone/>
        <a:defRPr sz="4800" b="1" kern="1200">
          <a:solidFill>
            <a:srgbClr val="44883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958591385"/>
      </p:ext>
    </p:extLst>
  </p:cSld>
  <p:clrMap bg1="lt1" tx1="dk1" bg2="lt2" tx2="dk2" accent1="accent1" accent2="accent2" accent3="accent3" accent4="accent4" accent5="accent5" accent6="accent6" hlink="hlink" folHlink="folHlink"/>
  <p:sldLayoutIdLst>
    <p:sldLayoutId id="2147483668" r:id="rId1"/>
    <p:sldLayoutId id="2147483667" r:id="rId2"/>
    <p:sldLayoutId id="2147483680" r:id="rId3"/>
    <p:sldLayoutId id="2147483661" r:id="rId4"/>
    <p:sldLayoutId id="2147483679" r:id="rId5"/>
    <p:sldLayoutId id="2147483820" r:id="rId6"/>
    <p:sldLayoutId id="2147483693" r:id="rId7"/>
    <p:sldLayoutId id="2147483698" r:id="rId8"/>
    <p:sldLayoutId id="2147483697" r:id="rId9"/>
    <p:sldLayoutId id="2147483666" r:id="rId10"/>
    <p:sldLayoutId id="2147483821" r:id="rId11"/>
    <p:sldLayoutId id="2147483681" r:id="rId12"/>
    <p:sldLayoutId id="2147483664" r:id="rId13"/>
    <p:sldLayoutId id="2147483663" r:id="rId14"/>
    <p:sldLayoutId id="2147483822" r:id="rId15"/>
    <p:sldLayoutId id="2147483674" r:id="rId16"/>
    <p:sldLayoutId id="2147483670"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5B71_1E2EECBC.xml"/><Relationship Id="rId7"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3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36.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36.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5ACB_2B79CD2F.xml"/><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5ACD_3027166B.xml"/><Relationship Id="rId2" Type="http://schemas.openxmlformats.org/officeDocument/2006/relationships/notesSlide" Target="../notesSlides/notesSlide22.xml"/><Relationship Id="rId1" Type="http://schemas.openxmlformats.org/officeDocument/2006/relationships/slideLayout" Target="../slideLayouts/slideLayout36.xml"/><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3" Type="http://schemas.microsoft.com/office/2018/10/relationships/comments" Target="../comments/modernComment_5B76_DC18010C.xml"/><Relationship Id="rId2" Type="http://schemas.openxmlformats.org/officeDocument/2006/relationships/notesSlide" Target="../notesSlides/notesSlide24.xml"/><Relationship Id="rId1" Type="http://schemas.openxmlformats.org/officeDocument/2006/relationships/slideLayout" Target="../slideLayouts/slideLayout43.xml"/><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microsoft.com/office/2018/10/relationships/comments" Target="../comments/modernComment_5AB7_4E23D65F.xml"/><Relationship Id="rId2" Type="http://schemas.openxmlformats.org/officeDocument/2006/relationships/notesSlide" Target="../notesSlides/notesSlide25.xml"/><Relationship Id="rId1" Type="http://schemas.openxmlformats.org/officeDocument/2006/relationships/slideLayout" Target="../slideLayouts/slideLayout36.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microsoft.com/office/2018/10/relationships/comments" Target="../comments/modernComment_5AD7_846F6B59.xml"/><Relationship Id="rId2" Type="http://schemas.openxmlformats.org/officeDocument/2006/relationships/notesSlide" Target="../notesSlides/notesSlide5.xml"/><Relationship Id="rId1" Type="http://schemas.openxmlformats.org/officeDocument/2006/relationships/slideLayout" Target="../slideLayouts/slideLayout37.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microsoft.com/office/2018/10/relationships/comments" Target="../comments/modernComment_5B78_CB48C88A.xml"/><Relationship Id="rId2" Type="http://schemas.openxmlformats.org/officeDocument/2006/relationships/notesSlide" Target="../notesSlides/notesSlide7.xml"/><Relationship Id="rId1" Type="http://schemas.openxmlformats.org/officeDocument/2006/relationships/slideLayout" Target="../slideLayouts/slideLayout43.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microsoft.com/office/2018/10/relationships/comments" Target="../comments/modernComment_5B77_1984D80A.xml"/><Relationship Id="rId2" Type="http://schemas.openxmlformats.org/officeDocument/2006/relationships/notesSlide" Target="../notesSlides/notesSlide8.xml"/><Relationship Id="rId1" Type="http://schemas.openxmlformats.org/officeDocument/2006/relationships/slideLayout" Target="../slideLayouts/slideLayout37.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15E6B468-56ED-5291-1D6D-06FD2FB62584}"/>
              </a:ext>
            </a:extLst>
          </p:cNvPr>
          <p:cNvSpPr txBox="1">
            <a:spLocks/>
          </p:cNvSpPr>
          <p:nvPr/>
        </p:nvSpPr>
        <p:spPr>
          <a:xfrm>
            <a:off x="593124" y="554690"/>
            <a:ext cx="10128509" cy="446514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800" kern="1200">
                <a:solidFill>
                  <a:schemeClr val="tx1">
                    <a:lumMod val="75000"/>
                    <a:lumOff val="25000"/>
                  </a:schemeClr>
                </a:solidFill>
                <a:latin typeface="+mj-lt"/>
                <a:ea typeface="+mj-ea"/>
                <a:cs typeface="+mj-cs"/>
              </a:defRPr>
            </a:lvl1pPr>
          </a:lstStyle>
          <a:p>
            <a:r>
              <a:rPr lang="en-US" sz="5400" dirty="0">
                <a:solidFill>
                  <a:schemeClr val="bg1"/>
                </a:solidFill>
                <a:latin typeface="Raleway ExtraBold"/>
              </a:rPr>
              <a:t>Leading Literacy Together:</a:t>
            </a:r>
          </a:p>
          <a:p>
            <a:r>
              <a:rPr lang="en-US" sz="3700" i="1" dirty="0">
                <a:solidFill>
                  <a:schemeClr val="bg1"/>
                </a:solidFill>
                <a:latin typeface="Raleway ExtraBold"/>
              </a:rPr>
              <a:t>Developing Georgia’s Adolescent </a:t>
            </a:r>
            <a:endParaRPr lang="en-US" sz="3700" i="1" dirty="0">
              <a:solidFill>
                <a:schemeClr val="bg1"/>
              </a:solidFill>
              <a:latin typeface="Aptos Display" panose="020F0302020204030204"/>
            </a:endParaRPr>
          </a:p>
          <a:p>
            <a:r>
              <a:rPr lang="en-US" sz="3700" i="1" dirty="0">
                <a:solidFill>
                  <a:schemeClr val="bg1"/>
                </a:solidFill>
                <a:latin typeface="Raleway ExtraBold"/>
              </a:rPr>
              <a:t>Literacy Playbook</a:t>
            </a:r>
            <a:endParaRPr lang="en-US" sz="3700" i="1" dirty="0">
              <a:solidFill>
                <a:schemeClr val="bg1"/>
              </a:solidFill>
            </a:endParaRPr>
          </a:p>
        </p:txBody>
      </p:sp>
    </p:spTree>
    <p:extLst>
      <p:ext uri="{BB962C8B-B14F-4D97-AF65-F5344CB8AC3E}">
        <p14:creationId xmlns:p14="http://schemas.microsoft.com/office/powerpoint/2010/main" val="957467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8ED17-5D08-9E98-85CB-D5F7F48DA7A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F304381-B98E-F179-DC82-7AAD1050AA0F}"/>
              </a:ext>
            </a:extLst>
          </p:cNvPr>
          <p:cNvSpPr txBox="1"/>
          <p:nvPr/>
        </p:nvSpPr>
        <p:spPr>
          <a:xfrm>
            <a:off x="835270" y="773723"/>
            <a:ext cx="10181492" cy="1877437"/>
          </a:xfrm>
          <a:prstGeom prst="rect">
            <a:avLst/>
          </a:prstGeom>
          <a:noFill/>
        </p:spPr>
        <p:txBody>
          <a:bodyPr wrap="square" rtlCol="0">
            <a:spAutoFit/>
          </a:bodyPr>
          <a:lstStyle/>
          <a:p>
            <a:r>
              <a:rPr lang="en-US" sz="4400" b="1">
                <a:solidFill>
                  <a:srgbClr val="156082"/>
                </a:solidFill>
                <a:latin typeface="Raleway ExtraBold" pitchFamily="2" charset="0"/>
              </a:rPr>
              <a:t>Leadership Insights</a:t>
            </a:r>
            <a:br>
              <a:rPr lang="en-US" sz="4400" b="1">
                <a:solidFill>
                  <a:srgbClr val="156082"/>
                </a:solidFill>
                <a:latin typeface="Raleway ExtraBold" pitchFamily="2" charset="0"/>
              </a:rPr>
            </a:br>
            <a:r>
              <a:rPr lang="en-US" sz="2400" i="1">
                <a:solidFill>
                  <a:srgbClr val="009247"/>
                </a:solidFill>
                <a:latin typeface="Raleway" pitchFamily="2" charset="0"/>
              </a:rPr>
              <a:t>Turning research into leadership action.</a:t>
            </a:r>
          </a:p>
          <a:p>
            <a:endParaRPr lang="en-US" sz="4400" b="1">
              <a:solidFill>
                <a:srgbClr val="156082"/>
              </a:solidFill>
              <a:latin typeface="Raleway ExtraBold" pitchFamily="2" charset="0"/>
            </a:endParaRPr>
          </a:p>
        </p:txBody>
      </p:sp>
      <p:pic>
        <p:nvPicPr>
          <p:cNvPr id="3" name="Picture 2">
            <a:extLst>
              <a:ext uri="{FF2B5EF4-FFF2-40B4-BE49-F238E27FC236}">
                <a16:creationId xmlns:a16="http://schemas.microsoft.com/office/drawing/2014/main" id="{5344F593-14EC-4540-D3E3-2F46E05B6E8D}"/>
              </a:ext>
            </a:extLst>
          </p:cNvPr>
          <p:cNvPicPr>
            <a:picLocks noChangeAspect="1"/>
          </p:cNvPicPr>
          <p:nvPr/>
        </p:nvPicPr>
        <p:blipFill>
          <a:blip r:embed="rId4"/>
          <a:stretch>
            <a:fillRect/>
          </a:stretch>
        </p:blipFill>
        <p:spPr>
          <a:xfrm>
            <a:off x="1507301" y="2131946"/>
            <a:ext cx="4413790" cy="3210939"/>
          </a:xfrm>
          <a:prstGeom prst="rect">
            <a:avLst/>
          </a:prstGeom>
        </p:spPr>
      </p:pic>
      <p:pic>
        <p:nvPicPr>
          <p:cNvPr id="6" name="Picture 5">
            <a:extLst>
              <a:ext uri="{FF2B5EF4-FFF2-40B4-BE49-F238E27FC236}">
                <a16:creationId xmlns:a16="http://schemas.microsoft.com/office/drawing/2014/main" id="{46CF8953-B51E-4337-71B0-698817E511D2}"/>
              </a:ext>
            </a:extLst>
          </p:cNvPr>
          <p:cNvPicPr>
            <a:picLocks noChangeAspect="1"/>
          </p:cNvPicPr>
          <p:nvPr/>
        </p:nvPicPr>
        <p:blipFill>
          <a:blip r:embed="rId5"/>
          <a:srcRect t="57889"/>
          <a:stretch>
            <a:fillRect/>
          </a:stretch>
        </p:blipFill>
        <p:spPr>
          <a:xfrm>
            <a:off x="6243240" y="2508643"/>
            <a:ext cx="2596007" cy="296165"/>
          </a:xfrm>
          <a:prstGeom prst="rect">
            <a:avLst/>
          </a:prstGeom>
        </p:spPr>
      </p:pic>
      <p:pic>
        <p:nvPicPr>
          <p:cNvPr id="8" name="Picture 7">
            <a:extLst>
              <a:ext uri="{FF2B5EF4-FFF2-40B4-BE49-F238E27FC236}">
                <a16:creationId xmlns:a16="http://schemas.microsoft.com/office/drawing/2014/main" id="{3DB02399-195E-A055-171E-A92D968BA4FD}"/>
              </a:ext>
            </a:extLst>
          </p:cNvPr>
          <p:cNvPicPr>
            <a:picLocks noChangeAspect="1"/>
          </p:cNvPicPr>
          <p:nvPr/>
        </p:nvPicPr>
        <p:blipFill>
          <a:blip r:embed="rId6"/>
          <a:stretch>
            <a:fillRect/>
          </a:stretch>
        </p:blipFill>
        <p:spPr>
          <a:xfrm>
            <a:off x="6243240" y="2752222"/>
            <a:ext cx="3382134" cy="2476045"/>
          </a:xfrm>
          <a:prstGeom prst="rect">
            <a:avLst/>
          </a:prstGeom>
        </p:spPr>
      </p:pic>
      <p:pic>
        <p:nvPicPr>
          <p:cNvPr id="10" name="Picture 9">
            <a:extLst>
              <a:ext uri="{FF2B5EF4-FFF2-40B4-BE49-F238E27FC236}">
                <a16:creationId xmlns:a16="http://schemas.microsoft.com/office/drawing/2014/main" id="{EB4E6A44-1EB1-3653-A5FC-D925905B53AD}"/>
              </a:ext>
            </a:extLst>
          </p:cNvPr>
          <p:cNvPicPr>
            <a:picLocks noChangeAspect="1"/>
          </p:cNvPicPr>
          <p:nvPr/>
        </p:nvPicPr>
        <p:blipFill>
          <a:blip r:embed="rId7"/>
          <a:stretch>
            <a:fillRect/>
          </a:stretch>
        </p:blipFill>
        <p:spPr>
          <a:xfrm>
            <a:off x="2428240" y="5457504"/>
            <a:ext cx="7125044" cy="759339"/>
          </a:xfrm>
          <a:prstGeom prst="rect">
            <a:avLst/>
          </a:prstGeom>
        </p:spPr>
      </p:pic>
      <p:sp>
        <p:nvSpPr>
          <p:cNvPr id="12" name="TextBox 11">
            <a:extLst>
              <a:ext uri="{FF2B5EF4-FFF2-40B4-BE49-F238E27FC236}">
                <a16:creationId xmlns:a16="http://schemas.microsoft.com/office/drawing/2014/main" id="{D2DA6990-36CA-CA8C-0995-9A0E37D01E5B}"/>
              </a:ext>
            </a:extLst>
          </p:cNvPr>
          <p:cNvSpPr txBox="1"/>
          <p:nvPr/>
        </p:nvSpPr>
        <p:spPr>
          <a:xfrm>
            <a:off x="6096000" y="2125143"/>
            <a:ext cx="5401723" cy="523220"/>
          </a:xfrm>
          <a:prstGeom prst="rect">
            <a:avLst/>
          </a:prstGeom>
          <a:noFill/>
        </p:spPr>
        <p:txBody>
          <a:bodyPr wrap="square" rtlCol="0">
            <a:spAutoFit/>
          </a:bodyPr>
          <a:lstStyle/>
          <a:p>
            <a:r>
              <a:rPr lang="en-US" sz="2800" b="1">
                <a:solidFill>
                  <a:srgbClr val="001441"/>
                </a:solidFill>
              </a:rPr>
              <a:t>WHY WE INCLUDED IT</a:t>
            </a:r>
            <a:endParaRPr lang="en-US" sz="2000" b="1">
              <a:solidFill>
                <a:srgbClr val="001441"/>
              </a:solidFill>
            </a:endParaRPr>
          </a:p>
        </p:txBody>
      </p:sp>
    </p:spTree>
    <p:extLst>
      <p:ext uri="{BB962C8B-B14F-4D97-AF65-F5344CB8AC3E}">
        <p14:creationId xmlns:p14="http://schemas.microsoft.com/office/powerpoint/2010/main" val="506391740"/>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EB4AD-5627-E4B2-0D56-702B3A34D0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F93DE11-961F-A291-DA00-39B047436D33}"/>
              </a:ext>
            </a:extLst>
          </p:cNvPr>
          <p:cNvSpPr txBox="1"/>
          <p:nvPr/>
        </p:nvSpPr>
        <p:spPr>
          <a:xfrm>
            <a:off x="865750" y="712763"/>
            <a:ext cx="10181492" cy="1138773"/>
          </a:xfrm>
          <a:prstGeom prst="rect">
            <a:avLst/>
          </a:prstGeom>
          <a:noFill/>
        </p:spPr>
        <p:txBody>
          <a:bodyPr wrap="square" rtlCol="0">
            <a:spAutoFit/>
          </a:bodyPr>
          <a:lstStyle/>
          <a:p>
            <a:r>
              <a:rPr lang="en-US" sz="4400" b="1">
                <a:solidFill>
                  <a:srgbClr val="156082"/>
                </a:solidFill>
                <a:latin typeface="Raleway ExtraBold" pitchFamily="2" charset="0"/>
              </a:rPr>
              <a:t>District Conditions for Success</a:t>
            </a:r>
            <a:br>
              <a:rPr lang="en-US" sz="4400" b="1">
                <a:solidFill>
                  <a:srgbClr val="156082"/>
                </a:solidFill>
                <a:latin typeface="Raleway ExtraBold" pitchFamily="2" charset="0"/>
              </a:rPr>
            </a:br>
            <a:r>
              <a:rPr lang="en-US" sz="2400" i="1">
                <a:solidFill>
                  <a:srgbClr val="009247"/>
                </a:solidFill>
                <a:latin typeface="Raleway" pitchFamily="2" charset="0"/>
              </a:rPr>
              <a:t>Building the system supports that drive literacy outcomes.</a:t>
            </a:r>
            <a:endParaRPr lang="en-US" sz="4400" b="1">
              <a:solidFill>
                <a:srgbClr val="156082"/>
              </a:solidFill>
              <a:latin typeface="Raleway ExtraBold" pitchFamily="2" charset="0"/>
            </a:endParaRPr>
          </a:p>
        </p:txBody>
      </p:sp>
      <p:pic>
        <p:nvPicPr>
          <p:cNvPr id="14" name="Picture 13">
            <a:extLst>
              <a:ext uri="{FF2B5EF4-FFF2-40B4-BE49-F238E27FC236}">
                <a16:creationId xmlns:a16="http://schemas.microsoft.com/office/drawing/2014/main" id="{E84FE121-FF75-8A1B-FF91-7BAD3C27CD08}"/>
              </a:ext>
            </a:extLst>
          </p:cNvPr>
          <p:cNvPicPr>
            <a:picLocks noChangeAspect="1"/>
          </p:cNvPicPr>
          <p:nvPr/>
        </p:nvPicPr>
        <p:blipFill>
          <a:blip r:embed="rId3"/>
          <a:stretch>
            <a:fillRect/>
          </a:stretch>
        </p:blipFill>
        <p:spPr>
          <a:xfrm>
            <a:off x="1475350" y="2152072"/>
            <a:ext cx="4955930" cy="3810330"/>
          </a:xfrm>
          <a:prstGeom prst="rect">
            <a:avLst/>
          </a:prstGeom>
        </p:spPr>
      </p:pic>
      <p:pic>
        <p:nvPicPr>
          <p:cNvPr id="16" name="Picture 15">
            <a:extLst>
              <a:ext uri="{FF2B5EF4-FFF2-40B4-BE49-F238E27FC236}">
                <a16:creationId xmlns:a16="http://schemas.microsoft.com/office/drawing/2014/main" id="{796B8715-06E1-7915-8534-EED2FCF2A88E}"/>
              </a:ext>
            </a:extLst>
          </p:cNvPr>
          <p:cNvPicPr>
            <a:picLocks noChangeAspect="1"/>
          </p:cNvPicPr>
          <p:nvPr/>
        </p:nvPicPr>
        <p:blipFill>
          <a:blip r:embed="rId4"/>
          <a:stretch>
            <a:fillRect/>
          </a:stretch>
        </p:blipFill>
        <p:spPr>
          <a:xfrm>
            <a:off x="6532880" y="1851536"/>
            <a:ext cx="3299746" cy="4244708"/>
          </a:xfrm>
          <a:prstGeom prst="rect">
            <a:avLst/>
          </a:prstGeom>
        </p:spPr>
      </p:pic>
    </p:spTree>
    <p:extLst>
      <p:ext uri="{BB962C8B-B14F-4D97-AF65-F5344CB8AC3E}">
        <p14:creationId xmlns:p14="http://schemas.microsoft.com/office/powerpoint/2010/main" val="1771141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8C86F-43B0-F732-C3EF-A4FA09D257E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EEA799A-FC74-0A31-12E8-3F10AB33121D}"/>
              </a:ext>
            </a:extLst>
          </p:cNvPr>
          <p:cNvSpPr txBox="1"/>
          <p:nvPr/>
        </p:nvSpPr>
        <p:spPr>
          <a:xfrm>
            <a:off x="835270" y="773723"/>
            <a:ext cx="10181492" cy="1138773"/>
          </a:xfrm>
          <a:prstGeom prst="rect">
            <a:avLst/>
          </a:prstGeom>
          <a:noFill/>
        </p:spPr>
        <p:txBody>
          <a:bodyPr wrap="square" rtlCol="0">
            <a:spAutoFit/>
          </a:bodyPr>
          <a:lstStyle/>
          <a:p>
            <a:r>
              <a:rPr lang="en-US" sz="4400" b="1">
                <a:solidFill>
                  <a:srgbClr val="156082"/>
                </a:solidFill>
                <a:latin typeface="Raleway ExtraBold" pitchFamily="2" charset="0"/>
              </a:rPr>
              <a:t>Practical Implementation Tools</a:t>
            </a:r>
            <a:br>
              <a:rPr lang="en-US" sz="4400" b="1">
                <a:solidFill>
                  <a:srgbClr val="156082"/>
                </a:solidFill>
                <a:latin typeface="Raleway ExtraBold" pitchFamily="2" charset="0"/>
              </a:rPr>
            </a:br>
            <a:r>
              <a:rPr lang="en-US" sz="2400" i="1">
                <a:solidFill>
                  <a:srgbClr val="009247"/>
                </a:solidFill>
                <a:latin typeface="Raleway" pitchFamily="2" charset="0"/>
              </a:rPr>
              <a:t>Tools to help leaders turn ideas into action.</a:t>
            </a:r>
            <a:endParaRPr lang="en-US" sz="4400" b="1">
              <a:solidFill>
                <a:srgbClr val="156082"/>
              </a:solidFill>
              <a:latin typeface="Raleway ExtraBold" pitchFamily="2" charset="0"/>
            </a:endParaRPr>
          </a:p>
        </p:txBody>
      </p:sp>
      <p:pic>
        <p:nvPicPr>
          <p:cNvPr id="3" name="Picture 2">
            <a:extLst>
              <a:ext uri="{FF2B5EF4-FFF2-40B4-BE49-F238E27FC236}">
                <a16:creationId xmlns:a16="http://schemas.microsoft.com/office/drawing/2014/main" id="{28ECB8A5-113B-3AB4-EE5F-5E852AE110DF}"/>
              </a:ext>
            </a:extLst>
          </p:cNvPr>
          <p:cNvPicPr>
            <a:picLocks noChangeAspect="1"/>
          </p:cNvPicPr>
          <p:nvPr/>
        </p:nvPicPr>
        <p:blipFill>
          <a:blip r:embed="rId3"/>
          <a:stretch>
            <a:fillRect/>
          </a:stretch>
        </p:blipFill>
        <p:spPr>
          <a:xfrm>
            <a:off x="1236796" y="2113913"/>
            <a:ext cx="4252328" cy="3970364"/>
          </a:xfrm>
          <a:prstGeom prst="rect">
            <a:avLst/>
          </a:prstGeom>
        </p:spPr>
      </p:pic>
      <p:pic>
        <p:nvPicPr>
          <p:cNvPr id="8" name="Picture 7">
            <a:extLst>
              <a:ext uri="{FF2B5EF4-FFF2-40B4-BE49-F238E27FC236}">
                <a16:creationId xmlns:a16="http://schemas.microsoft.com/office/drawing/2014/main" id="{DF310944-B061-334D-58C1-283DEC512FFD}"/>
              </a:ext>
            </a:extLst>
          </p:cNvPr>
          <p:cNvPicPr>
            <a:picLocks noChangeAspect="1"/>
          </p:cNvPicPr>
          <p:nvPr/>
        </p:nvPicPr>
        <p:blipFill>
          <a:blip r:embed="rId4"/>
          <a:stretch>
            <a:fillRect/>
          </a:stretch>
        </p:blipFill>
        <p:spPr>
          <a:xfrm>
            <a:off x="5626100" y="2113913"/>
            <a:ext cx="5775960" cy="3850640"/>
          </a:xfrm>
          <a:prstGeom prst="rect">
            <a:avLst/>
          </a:prstGeom>
        </p:spPr>
      </p:pic>
    </p:spTree>
    <p:extLst>
      <p:ext uri="{BB962C8B-B14F-4D97-AF65-F5344CB8AC3E}">
        <p14:creationId xmlns:p14="http://schemas.microsoft.com/office/powerpoint/2010/main" val="1524435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75893-A504-824C-2E97-A26F5AFA92D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1258405-D69F-748D-8F13-C79C8C9865F0}"/>
              </a:ext>
            </a:extLst>
          </p:cNvPr>
          <p:cNvSpPr txBox="1"/>
          <p:nvPr/>
        </p:nvSpPr>
        <p:spPr>
          <a:xfrm>
            <a:off x="762000" y="712763"/>
            <a:ext cx="10861040" cy="1138773"/>
          </a:xfrm>
          <a:prstGeom prst="rect">
            <a:avLst/>
          </a:prstGeom>
          <a:noFill/>
        </p:spPr>
        <p:txBody>
          <a:bodyPr wrap="square" rtlCol="0">
            <a:spAutoFit/>
          </a:bodyPr>
          <a:lstStyle/>
          <a:p>
            <a:r>
              <a:rPr lang="en-US" sz="4400" b="1">
                <a:solidFill>
                  <a:srgbClr val="156082"/>
                </a:solidFill>
                <a:latin typeface="Raleway ExtraBold" pitchFamily="2" charset="0"/>
              </a:rPr>
              <a:t>A Shared Framework </a:t>
            </a:r>
            <a:br>
              <a:rPr lang="en-US" sz="4400" b="1">
                <a:solidFill>
                  <a:srgbClr val="156082"/>
                </a:solidFill>
                <a:latin typeface="Raleway ExtraBold" pitchFamily="2" charset="0"/>
              </a:rPr>
            </a:br>
            <a:r>
              <a:rPr lang="en-US" sz="2400" i="1">
                <a:solidFill>
                  <a:srgbClr val="009247"/>
                </a:solidFill>
                <a:latin typeface="Raleway" pitchFamily="2" charset="0"/>
              </a:rPr>
              <a:t>Creating a common language for adolescent literacy leaders and educators.</a:t>
            </a:r>
            <a:endParaRPr lang="en-US" sz="2400" b="1">
              <a:solidFill>
                <a:srgbClr val="156082"/>
              </a:solidFill>
              <a:latin typeface="Raleway ExtraBold" pitchFamily="2" charset="0"/>
            </a:endParaRPr>
          </a:p>
        </p:txBody>
      </p:sp>
      <p:pic>
        <p:nvPicPr>
          <p:cNvPr id="3" name="Picture 2">
            <a:extLst>
              <a:ext uri="{FF2B5EF4-FFF2-40B4-BE49-F238E27FC236}">
                <a16:creationId xmlns:a16="http://schemas.microsoft.com/office/drawing/2014/main" id="{1A9F8904-EADD-D656-23B0-1DBE20412921}"/>
              </a:ext>
            </a:extLst>
          </p:cNvPr>
          <p:cNvPicPr>
            <a:picLocks noChangeAspect="1"/>
          </p:cNvPicPr>
          <p:nvPr/>
        </p:nvPicPr>
        <p:blipFill>
          <a:blip r:embed="rId3"/>
          <a:stretch>
            <a:fillRect/>
          </a:stretch>
        </p:blipFill>
        <p:spPr>
          <a:xfrm>
            <a:off x="762001" y="2031711"/>
            <a:ext cx="6532880" cy="4008900"/>
          </a:xfrm>
          <a:prstGeom prst="rect">
            <a:avLst/>
          </a:prstGeom>
        </p:spPr>
      </p:pic>
      <p:sp>
        <p:nvSpPr>
          <p:cNvPr id="6" name="TextBox 5">
            <a:extLst>
              <a:ext uri="{FF2B5EF4-FFF2-40B4-BE49-F238E27FC236}">
                <a16:creationId xmlns:a16="http://schemas.microsoft.com/office/drawing/2014/main" id="{E20CB31D-89C1-8DC1-C892-75C24A551257}"/>
              </a:ext>
            </a:extLst>
          </p:cNvPr>
          <p:cNvSpPr txBox="1"/>
          <p:nvPr/>
        </p:nvSpPr>
        <p:spPr>
          <a:xfrm>
            <a:off x="7366001" y="2351678"/>
            <a:ext cx="3982719" cy="3370153"/>
          </a:xfrm>
          <a:prstGeom prst="rect">
            <a:avLst/>
          </a:prstGeom>
          <a:noFill/>
        </p:spPr>
        <p:txBody>
          <a:bodyPr wrap="square">
            <a:spAutoFit/>
          </a:bodyPr>
          <a:lstStyle/>
          <a:p>
            <a:pPr>
              <a:buNone/>
            </a:pPr>
            <a:r>
              <a:rPr lang="en-US" sz="2400" b="1">
                <a:solidFill>
                  <a:srgbClr val="001441"/>
                </a:solidFill>
                <a:latin typeface="Aptos" panose="020B0004020202020204" pitchFamily="34" charset="0"/>
              </a:rPr>
              <a:t>Why a Shared Framework?</a:t>
            </a:r>
          </a:p>
          <a:p>
            <a:pPr>
              <a:buNone/>
            </a:pPr>
            <a:endParaRPr lang="en-US" sz="900">
              <a:latin typeface="Aptos" panose="020B0004020202020204" pitchFamily="34" charset="0"/>
            </a:endParaRPr>
          </a:p>
          <a:p>
            <a:pPr marL="457200" indent="-285750">
              <a:buFont typeface="Arial" panose="020B0604020202020204" pitchFamily="34" charset="0"/>
              <a:buChar char="•"/>
            </a:pPr>
            <a:r>
              <a:rPr lang="en-US">
                <a:latin typeface="Aptos" panose="020B0004020202020204" pitchFamily="34" charset="0"/>
              </a:rPr>
              <a:t>Build a shared understanding of adolescent literacy. </a:t>
            </a:r>
          </a:p>
          <a:p>
            <a:pPr marL="457200" indent="-285750">
              <a:buFont typeface="Arial" panose="020B0604020202020204" pitchFamily="34" charset="0"/>
              <a:buChar char="•"/>
            </a:pPr>
            <a:r>
              <a:rPr lang="en-US">
                <a:latin typeface="Aptos" panose="020B0004020202020204" pitchFamily="34" charset="0"/>
              </a:rPr>
              <a:t>Clarify the unique purpose of each level. </a:t>
            </a:r>
          </a:p>
          <a:p>
            <a:pPr marL="457200" indent="-285750">
              <a:buFont typeface="Arial" panose="020B0604020202020204" pitchFamily="34" charset="0"/>
              <a:buChar char="•"/>
            </a:pPr>
            <a:r>
              <a:rPr lang="en-US">
                <a:latin typeface="Aptos" panose="020B0004020202020204" pitchFamily="34" charset="0"/>
              </a:rPr>
              <a:t>Align instruction, intervention, and professional learning. </a:t>
            </a:r>
          </a:p>
          <a:p>
            <a:pPr marL="457200" indent="-285750">
              <a:buFont typeface="Arial" panose="020B0604020202020204" pitchFamily="34" charset="0"/>
              <a:buChar char="•"/>
            </a:pPr>
            <a:r>
              <a:rPr lang="en-US">
                <a:latin typeface="Aptos" panose="020B0004020202020204" pitchFamily="34" charset="0"/>
              </a:rPr>
              <a:t>Make informed decisions about student support. </a:t>
            </a:r>
          </a:p>
          <a:p>
            <a:pPr marL="457200" indent="-285750">
              <a:buFont typeface="Arial" panose="020B0604020202020204" pitchFamily="34" charset="0"/>
              <a:buChar char="•"/>
            </a:pPr>
            <a:r>
              <a:rPr lang="en-US">
                <a:latin typeface="Aptos" panose="020B0004020202020204" pitchFamily="34" charset="0"/>
              </a:rPr>
              <a:t>Strengthen collaboration across schools and content areas.</a:t>
            </a:r>
          </a:p>
        </p:txBody>
      </p:sp>
    </p:spTree>
    <p:extLst>
      <p:ext uri="{BB962C8B-B14F-4D97-AF65-F5344CB8AC3E}">
        <p14:creationId xmlns:p14="http://schemas.microsoft.com/office/powerpoint/2010/main" val="2807597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62A56-146B-8B26-9480-F90CB529DA4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F16AEAD-0025-8EBC-BECE-702F4283609A}"/>
              </a:ext>
            </a:extLst>
          </p:cNvPr>
          <p:cNvSpPr txBox="1"/>
          <p:nvPr/>
        </p:nvSpPr>
        <p:spPr>
          <a:xfrm>
            <a:off x="733668" y="631483"/>
            <a:ext cx="10726811" cy="1138773"/>
          </a:xfrm>
          <a:prstGeom prst="rect">
            <a:avLst/>
          </a:prstGeom>
          <a:noFill/>
        </p:spPr>
        <p:txBody>
          <a:bodyPr wrap="square" rtlCol="0">
            <a:spAutoFit/>
          </a:bodyPr>
          <a:lstStyle/>
          <a:p>
            <a:r>
              <a:rPr lang="en-US" sz="4400" b="1">
                <a:solidFill>
                  <a:srgbClr val="156082"/>
                </a:solidFill>
                <a:latin typeface="Raleway ExtraBold" pitchFamily="2" charset="0"/>
              </a:rPr>
              <a:t>More Than a Resource</a:t>
            </a:r>
            <a:br>
              <a:rPr lang="en-US" sz="4400" b="1">
                <a:solidFill>
                  <a:srgbClr val="156082"/>
                </a:solidFill>
                <a:latin typeface="Raleway ExtraBold" pitchFamily="2" charset="0"/>
              </a:rPr>
            </a:br>
            <a:r>
              <a:rPr lang="en-US" sz="2400" i="1">
                <a:solidFill>
                  <a:srgbClr val="009247"/>
                </a:solidFill>
                <a:latin typeface="Raleway" pitchFamily="2" charset="0"/>
              </a:rPr>
              <a:t>An anchor for statewide professional learning and leadership development.</a:t>
            </a:r>
            <a:endParaRPr lang="en-US" sz="4400" b="1">
              <a:solidFill>
                <a:srgbClr val="156082"/>
              </a:solidFill>
              <a:latin typeface="Raleway ExtraBold" pitchFamily="2" charset="0"/>
            </a:endParaRPr>
          </a:p>
        </p:txBody>
      </p:sp>
      <p:pic>
        <p:nvPicPr>
          <p:cNvPr id="8" name="Picture 7">
            <a:extLst>
              <a:ext uri="{FF2B5EF4-FFF2-40B4-BE49-F238E27FC236}">
                <a16:creationId xmlns:a16="http://schemas.microsoft.com/office/drawing/2014/main" id="{1F7F82D1-FF9A-2E12-6E84-E975256B289C}"/>
              </a:ext>
            </a:extLst>
          </p:cNvPr>
          <p:cNvPicPr>
            <a:picLocks noChangeAspect="1"/>
          </p:cNvPicPr>
          <p:nvPr/>
        </p:nvPicPr>
        <p:blipFill>
          <a:blip r:embed="rId3"/>
          <a:srcRect l="10522" r="10949"/>
          <a:stretch>
            <a:fillRect/>
          </a:stretch>
        </p:blipFill>
        <p:spPr>
          <a:xfrm>
            <a:off x="934720" y="1815259"/>
            <a:ext cx="4988560" cy="4235027"/>
          </a:xfrm>
          <a:prstGeom prst="rect">
            <a:avLst/>
          </a:prstGeom>
        </p:spPr>
      </p:pic>
      <p:sp>
        <p:nvSpPr>
          <p:cNvPr id="10" name="TextBox 9">
            <a:extLst>
              <a:ext uri="{FF2B5EF4-FFF2-40B4-BE49-F238E27FC236}">
                <a16:creationId xmlns:a16="http://schemas.microsoft.com/office/drawing/2014/main" id="{9E5F13C0-734D-A671-F5C7-3E29B87C4490}"/>
              </a:ext>
            </a:extLst>
          </p:cNvPr>
          <p:cNvSpPr txBox="1"/>
          <p:nvPr/>
        </p:nvSpPr>
        <p:spPr>
          <a:xfrm>
            <a:off x="6268720" y="2810124"/>
            <a:ext cx="4988560" cy="2245295"/>
          </a:xfrm>
          <a:prstGeom prst="rect">
            <a:avLst/>
          </a:prstGeom>
          <a:noFill/>
        </p:spPr>
        <p:txBody>
          <a:bodyPr wrap="square">
            <a:spAutoFit/>
          </a:bodyPr>
          <a:lstStyle/>
          <a:p>
            <a:pPr>
              <a:buNone/>
            </a:pPr>
            <a:r>
              <a:rPr lang="en-US" sz="2400" b="1"/>
              <a:t>We will use it to:</a:t>
            </a:r>
            <a:br>
              <a:rPr lang="en-US" sz="2400" b="1"/>
            </a:br>
            <a:endParaRPr lang="en-US" sz="1050"/>
          </a:p>
          <a:p>
            <a:pPr>
              <a:lnSpc>
                <a:spcPct val="150000"/>
              </a:lnSpc>
              <a:buNone/>
            </a:pPr>
            <a:r>
              <a:rPr lang="en-US"/>
              <a:t>✓ Build a common language across Georgia</a:t>
            </a:r>
          </a:p>
          <a:p>
            <a:pPr>
              <a:lnSpc>
                <a:spcPct val="150000"/>
              </a:lnSpc>
              <a:buNone/>
            </a:pPr>
            <a:r>
              <a:rPr lang="en-US"/>
              <a:t>✓ Develop leaders and teachers together</a:t>
            </a:r>
          </a:p>
          <a:p>
            <a:pPr>
              <a:lnSpc>
                <a:spcPct val="150000"/>
              </a:lnSpc>
              <a:buNone/>
            </a:pPr>
            <a:r>
              <a:rPr lang="en-US"/>
              <a:t>✓ Connect professional learning across divisions</a:t>
            </a:r>
          </a:p>
          <a:p>
            <a:pPr>
              <a:lnSpc>
                <a:spcPct val="150000"/>
              </a:lnSpc>
              <a:buNone/>
            </a:pPr>
            <a:r>
              <a:rPr lang="en-US"/>
              <a:t>✓ Support coherent implementation statewide</a:t>
            </a:r>
          </a:p>
        </p:txBody>
      </p:sp>
    </p:spTree>
    <p:extLst>
      <p:ext uri="{BB962C8B-B14F-4D97-AF65-F5344CB8AC3E}">
        <p14:creationId xmlns:p14="http://schemas.microsoft.com/office/powerpoint/2010/main" val="2766960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9F669-3A38-E5CB-22E0-BE45EFB4EF48}"/>
            </a:ext>
          </a:extLst>
        </p:cNvPr>
        <p:cNvGrpSpPr/>
        <p:nvPr/>
      </p:nvGrpSpPr>
      <p:grpSpPr>
        <a:xfrm>
          <a:off x="0" y="0"/>
          <a:ext cx="0" cy="0"/>
          <a:chOff x="0" y="0"/>
          <a:chExt cx="0" cy="0"/>
        </a:xfrm>
      </p:grpSpPr>
      <p:sp>
        <p:nvSpPr>
          <p:cNvPr id="10" name="Title 2">
            <a:extLst>
              <a:ext uri="{FF2B5EF4-FFF2-40B4-BE49-F238E27FC236}">
                <a16:creationId xmlns:a16="http://schemas.microsoft.com/office/drawing/2014/main" id="{478EEC9E-7FAD-A394-86FB-218D381EAEB7}"/>
              </a:ext>
            </a:extLst>
          </p:cNvPr>
          <p:cNvSpPr txBox="1">
            <a:spLocks/>
          </p:cNvSpPr>
          <p:nvPr/>
        </p:nvSpPr>
        <p:spPr>
          <a:xfrm>
            <a:off x="593124" y="736119"/>
            <a:ext cx="9518909" cy="307902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800" kern="1200">
                <a:solidFill>
                  <a:schemeClr val="tx1">
                    <a:lumMod val="75000"/>
                    <a:lumOff val="25000"/>
                  </a:schemeClr>
                </a:solidFill>
                <a:latin typeface="+mj-lt"/>
                <a:ea typeface="+mj-ea"/>
                <a:cs typeface="+mj-cs"/>
              </a:defRPr>
            </a:lvl1pPr>
          </a:lstStyle>
          <a:p>
            <a:r>
              <a:rPr lang="en-US" sz="8800">
                <a:solidFill>
                  <a:schemeClr val="bg1"/>
                </a:solidFill>
                <a:latin typeface="Raleway ExtraBold"/>
              </a:rPr>
              <a:t>THANK YOU</a:t>
            </a:r>
            <a:endParaRPr lang="en-US" sz="8800">
              <a:solidFill>
                <a:schemeClr val="bg1"/>
              </a:solidFill>
            </a:endParaRPr>
          </a:p>
        </p:txBody>
      </p:sp>
      <p:sp>
        <p:nvSpPr>
          <p:cNvPr id="4" name="TextBox 3">
            <a:extLst>
              <a:ext uri="{FF2B5EF4-FFF2-40B4-BE49-F238E27FC236}">
                <a16:creationId xmlns:a16="http://schemas.microsoft.com/office/drawing/2014/main" id="{83CAEBFF-D5D8-CD15-2818-E863E437ABCA}"/>
              </a:ext>
            </a:extLst>
          </p:cNvPr>
          <p:cNvSpPr txBox="1"/>
          <p:nvPr/>
        </p:nvSpPr>
        <p:spPr>
          <a:xfrm>
            <a:off x="593124" y="2872842"/>
            <a:ext cx="9518909" cy="20621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3200">
              <a:solidFill>
                <a:schemeClr val="bg1"/>
              </a:solidFill>
              <a:latin typeface="Raleway"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chemeClr val="bg1"/>
                </a:solidFill>
                <a:latin typeface="Raleway" pitchFamily="2" charset="0"/>
              </a:rPr>
              <a:t>Social Media</a:t>
            </a:r>
            <a:r>
              <a:rPr lang="en-US" sz="3200">
                <a:solidFill>
                  <a:schemeClr val="bg1"/>
                </a:solidFill>
                <a:latin typeface="Raleway" pitchFamily="2" charset="0"/>
              </a:rPr>
              <a:t>: @GeorgiaDeptofEd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chemeClr val="bg1"/>
                </a:solidFill>
                <a:latin typeface="Raleway" pitchFamily="2" charset="0"/>
              </a:rPr>
              <a:t>YouTube</a:t>
            </a:r>
            <a:r>
              <a:rPr lang="en-US" sz="3200">
                <a:solidFill>
                  <a:schemeClr val="bg1"/>
                </a:solidFill>
                <a:latin typeface="Raleway" pitchFamily="2" charset="0"/>
              </a:rPr>
              <a:t>: @GeorgiaDepartmentofEducation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chemeClr val="bg1"/>
                </a:solidFill>
                <a:latin typeface="Raleway" pitchFamily="2" charset="0"/>
              </a:rPr>
              <a:t>Web</a:t>
            </a:r>
            <a:r>
              <a:rPr lang="en-US" sz="3200">
                <a:solidFill>
                  <a:schemeClr val="bg1"/>
                </a:solidFill>
                <a:latin typeface="Raleway" pitchFamily="2" charset="0"/>
              </a:rPr>
              <a:t>: gadoe.org</a:t>
            </a:r>
          </a:p>
        </p:txBody>
      </p:sp>
    </p:spTree>
    <p:extLst>
      <p:ext uri="{BB962C8B-B14F-4D97-AF65-F5344CB8AC3E}">
        <p14:creationId xmlns:p14="http://schemas.microsoft.com/office/powerpoint/2010/main" val="729402671"/>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9BD2A8C-38BE-8B7A-01DC-BB14581EF30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3B9C420-75D8-74C6-C315-94BFF1690573}"/>
              </a:ext>
            </a:extLst>
          </p:cNvPr>
          <p:cNvSpPr txBox="1"/>
          <p:nvPr/>
        </p:nvSpPr>
        <p:spPr>
          <a:xfrm>
            <a:off x="888023" y="940777"/>
            <a:ext cx="10181492" cy="769441"/>
          </a:xfrm>
          <a:prstGeom prst="rect">
            <a:avLst/>
          </a:prstGeom>
          <a:noFill/>
        </p:spPr>
        <p:txBody>
          <a:bodyPr wrap="square" rtlCol="0">
            <a:spAutoFit/>
          </a:bodyPr>
          <a:lstStyle/>
          <a:p>
            <a:r>
              <a:rPr lang="en-US" sz="4400" b="1">
                <a:solidFill>
                  <a:srgbClr val="156082"/>
                </a:solidFill>
                <a:latin typeface="Raleway ExtraBold" pitchFamily="2" charset="0"/>
              </a:rPr>
              <a:t>Early Results &amp; Emerging Capacity</a:t>
            </a:r>
          </a:p>
        </p:txBody>
      </p:sp>
      <p:sp>
        <p:nvSpPr>
          <p:cNvPr id="5" name="TextBox 4">
            <a:extLst>
              <a:ext uri="{FF2B5EF4-FFF2-40B4-BE49-F238E27FC236}">
                <a16:creationId xmlns:a16="http://schemas.microsoft.com/office/drawing/2014/main" id="{B129510B-D0A1-63F3-6A7B-0D5001071D2F}"/>
              </a:ext>
            </a:extLst>
          </p:cNvPr>
          <p:cNvSpPr txBox="1"/>
          <p:nvPr/>
        </p:nvSpPr>
        <p:spPr>
          <a:xfrm>
            <a:off x="2326105" y="2703095"/>
            <a:ext cx="5077327" cy="1200329"/>
          </a:xfrm>
          <a:prstGeom prst="rect">
            <a:avLst/>
          </a:prstGeom>
          <a:noFill/>
        </p:spPr>
        <p:txBody>
          <a:bodyPr wrap="square" rtlCol="0">
            <a:spAutoFit/>
          </a:bodyPr>
          <a:lstStyle/>
          <a:p>
            <a:r>
              <a:rPr lang="en-US"/>
              <a:t>Playbook</a:t>
            </a:r>
          </a:p>
          <a:p>
            <a:r>
              <a:rPr lang="en-US"/>
              <a:t>Shared language</a:t>
            </a:r>
          </a:p>
          <a:p>
            <a:r>
              <a:rPr lang="en-US"/>
              <a:t>Stronger interoffice connections</a:t>
            </a:r>
          </a:p>
          <a:p>
            <a:r>
              <a:rPr lang="en-US"/>
              <a:t>Future PL/resource foundation</a:t>
            </a:r>
          </a:p>
        </p:txBody>
      </p:sp>
    </p:spTree>
    <p:extLst>
      <p:ext uri="{BB962C8B-B14F-4D97-AF65-F5344CB8AC3E}">
        <p14:creationId xmlns:p14="http://schemas.microsoft.com/office/powerpoint/2010/main" val="2886550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C43C6FA-E3B5-134A-CF67-BF1FA898A95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F978C36-25C3-C4FF-1F17-593DF24D0BEB}"/>
              </a:ext>
            </a:extLst>
          </p:cNvPr>
          <p:cNvSpPr txBox="1"/>
          <p:nvPr/>
        </p:nvSpPr>
        <p:spPr>
          <a:xfrm>
            <a:off x="685800" y="719551"/>
            <a:ext cx="10847439" cy="1077218"/>
          </a:xfrm>
          <a:prstGeom prst="rect">
            <a:avLst/>
          </a:prstGeom>
          <a:noFill/>
        </p:spPr>
        <p:txBody>
          <a:bodyPr wrap="square" rtlCol="0">
            <a:spAutoFit/>
          </a:bodyPr>
          <a:lstStyle/>
          <a:p>
            <a:r>
              <a:rPr lang="en-US" sz="4000" b="1">
                <a:solidFill>
                  <a:srgbClr val="156082"/>
                </a:solidFill>
                <a:latin typeface="Raleway ExtraBold" pitchFamily="2" charset="0"/>
              </a:rPr>
              <a:t>The Challenge: From Silos to Shared Work</a:t>
            </a:r>
          </a:p>
          <a:p>
            <a:r>
              <a:rPr lang="en-US" sz="2400" b="1" i="1">
                <a:solidFill>
                  <a:srgbClr val="009247"/>
                </a:solidFill>
                <a:latin typeface="Raleway ExtraBold" pitchFamily="2" charset="0"/>
              </a:rPr>
              <a:t>Strong expertise. Limited collective capacity.</a:t>
            </a:r>
          </a:p>
        </p:txBody>
      </p:sp>
      <p:pic>
        <p:nvPicPr>
          <p:cNvPr id="3" name="Picture 2">
            <a:extLst>
              <a:ext uri="{FF2B5EF4-FFF2-40B4-BE49-F238E27FC236}">
                <a16:creationId xmlns:a16="http://schemas.microsoft.com/office/drawing/2014/main" id="{2B1F2596-A43A-7DDE-D822-35A59FFA69A8}"/>
              </a:ext>
            </a:extLst>
          </p:cNvPr>
          <p:cNvPicPr>
            <a:picLocks noChangeAspect="1"/>
          </p:cNvPicPr>
          <p:nvPr/>
        </p:nvPicPr>
        <p:blipFill>
          <a:blip r:embed="rId3"/>
          <a:stretch>
            <a:fillRect/>
          </a:stretch>
        </p:blipFill>
        <p:spPr>
          <a:xfrm>
            <a:off x="1151793" y="2035233"/>
            <a:ext cx="9496464" cy="4005234"/>
          </a:xfrm>
          <a:prstGeom prst="rect">
            <a:avLst/>
          </a:prstGeom>
        </p:spPr>
      </p:pic>
    </p:spTree>
    <p:extLst>
      <p:ext uri="{BB962C8B-B14F-4D97-AF65-F5344CB8AC3E}">
        <p14:creationId xmlns:p14="http://schemas.microsoft.com/office/powerpoint/2010/main" val="2123159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997EE50-DA8F-CC62-0CA8-B01CF76E54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A968990-5E2B-2D53-BA38-9CFE20FAFBEA}"/>
              </a:ext>
            </a:extLst>
          </p:cNvPr>
          <p:cNvSpPr txBox="1"/>
          <p:nvPr/>
        </p:nvSpPr>
        <p:spPr>
          <a:xfrm>
            <a:off x="795005" y="641674"/>
            <a:ext cx="10587993" cy="1138773"/>
          </a:xfrm>
          <a:prstGeom prst="rect">
            <a:avLst/>
          </a:prstGeom>
          <a:noFill/>
        </p:spPr>
        <p:txBody>
          <a:bodyPr wrap="square" rtlCol="0">
            <a:spAutoFit/>
          </a:bodyPr>
          <a:lstStyle/>
          <a:p>
            <a:r>
              <a:rPr lang="en-US" sz="4400" b="1">
                <a:solidFill>
                  <a:srgbClr val="156082"/>
                </a:solidFill>
                <a:latin typeface="Raleway ExtraBold" pitchFamily="2" charset="0"/>
              </a:rPr>
              <a:t>Why </a:t>
            </a:r>
            <a:r>
              <a:rPr lang="en-US" sz="4400" b="1">
                <a:solidFill>
                  <a:srgbClr val="009247"/>
                </a:solidFill>
                <a:latin typeface="Raleway ExtraBold" pitchFamily="2" charset="0"/>
              </a:rPr>
              <a:t>Adolescent Literacy </a:t>
            </a:r>
            <a:r>
              <a:rPr lang="en-US" sz="4400" b="1">
                <a:solidFill>
                  <a:srgbClr val="156082"/>
                </a:solidFill>
                <a:latin typeface="Raleway ExtraBold" pitchFamily="2" charset="0"/>
              </a:rPr>
              <a:t>– Why Now?</a:t>
            </a:r>
          </a:p>
          <a:p>
            <a:r>
              <a:rPr lang="en-US" sz="2400" b="1" i="1">
                <a:solidFill>
                  <a:srgbClr val="156082"/>
                </a:solidFill>
                <a:latin typeface="Raleway ExtraBold" pitchFamily="2" charset="0"/>
              </a:rPr>
              <a:t>A collaborative effort to build Georgia’s Adolescent Literacy Playbook</a:t>
            </a:r>
          </a:p>
        </p:txBody>
      </p:sp>
      <p:pic>
        <p:nvPicPr>
          <p:cNvPr id="3" name="Picture 2">
            <a:extLst>
              <a:ext uri="{FF2B5EF4-FFF2-40B4-BE49-F238E27FC236}">
                <a16:creationId xmlns:a16="http://schemas.microsoft.com/office/drawing/2014/main" id="{D2C3B24B-8769-7428-C975-98BFD3C547EB}"/>
              </a:ext>
            </a:extLst>
          </p:cNvPr>
          <p:cNvPicPr>
            <a:picLocks noChangeAspect="1"/>
          </p:cNvPicPr>
          <p:nvPr/>
        </p:nvPicPr>
        <p:blipFill>
          <a:blip r:embed="rId3"/>
          <a:stretch>
            <a:fillRect/>
          </a:stretch>
        </p:blipFill>
        <p:spPr>
          <a:xfrm>
            <a:off x="1209426" y="1950066"/>
            <a:ext cx="9419130" cy="4266260"/>
          </a:xfrm>
          <a:prstGeom prst="rect">
            <a:avLst/>
          </a:prstGeom>
        </p:spPr>
      </p:pic>
    </p:spTree>
    <p:extLst>
      <p:ext uri="{BB962C8B-B14F-4D97-AF65-F5344CB8AC3E}">
        <p14:creationId xmlns:p14="http://schemas.microsoft.com/office/powerpoint/2010/main" val="2370942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90DB045-34A2-6437-9223-E76B24385E3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17218F1-7C09-CA15-4F2A-0E9C6854BF62}"/>
              </a:ext>
            </a:extLst>
          </p:cNvPr>
          <p:cNvSpPr txBox="1"/>
          <p:nvPr/>
        </p:nvSpPr>
        <p:spPr>
          <a:xfrm>
            <a:off x="657726" y="692124"/>
            <a:ext cx="10908632" cy="1077218"/>
          </a:xfrm>
          <a:prstGeom prst="rect">
            <a:avLst/>
          </a:prstGeom>
          <a:noFill/>
        </p:spPr>
        <p:txBody>
          <a:bodyPr wrap="square" rtlCol="0">
            <a:spAutoFit/>
          </a:bodyPr>
          <a:lstStyle/>
          <a:p>
            <a:r>
              <a:rPr lang="en-US" sz="4000" b="1">
                <a:solidFill>
                  <a:srgbClr val="156082"/>
                </a:solidFill>
                <a:latin typeface="Raleway ExtraBold" pitchFamily="2" charset="0"/>
              </a:rPr>
              <a:t>The Shift: Building Collective Capacity First</a:t>
            </a:r>
          </a:p>
          <a:p>
            <a:r>
              <a:rPr lang="en-US" sz="2400" b="1" i="1">
                <a:solidFill>
                  <a:srgbClr val="009247"/>
                </a:solidFill>
                <a:latin typeface="Raleway ExtraBold" pitchFamily="2" charset="0"/>
              </a:rPr>
              <a:t>We did not start by writing a resource. We started by aligning the work.</a:t>
            </a:r>
          </a:p>
        </p:txBody>
      </p:sp>
      <p:pic>
        <p:nvPicPr>
          <p:cNvPr id="3" name="Picture 2">
            <a:extLst>
              <a:ext uri="{FF2B5EF4-FFF2-40B4-BE49-F238E27FC236}">
                <a16:creationId xmlns:a16="http://schemas.microsoft.com/office/drawing/2014/main" id="{1DD72D00-5302-9746-5FCD-F9975D951609}"/>
              </a:ext>
            </a:extLst>
          </p:cNvPr>
          <p:cNvPicPr>
            <a:picLocks noChangeAspect="1"/>
          </p:cNvPicPr>
          <p:nvPr/>
        </p:nvPicPr>
        <p:blipFill>
          <a:blip r:embed="rId3"/>
          <a:stretch>
            <a:fillRect/>
          </a:stretch>
        </p:blipFill>
        <p:spPr>
          <a:xfrm>
            <a:off x="1476356" y="1769342"/>
            <a:ext cx="9271372" cy="4334972"/>
          </a:xfrm>
          <a:prstGeom prst="rect">
            <a:avLst/>
          </a:prstGeom>
        </p:spPr>
      </p:pic>
    </p:spTree>
    <p:extLst>
      <p:ext uri="{BB962C8B-B14F-4D97-AF65-F5344CB8AC3E}">
        <p14:creationId xmlns:p14="http://schemas.microsoft.com/office/powerpoint/2010/main" val="3368026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3B1C5-46F8-6EE5-D2DB-8F836A2CA0D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713534E-8E25-48A6-13B0-73A4E594E686}"/>
              </a:ext>
            </a:extLst>
          </p:cNvPr>
          <p:cNvSpPr txBox="1"/>
          <p:nvPr/>
        </p:nvSpPr>
        <p:spPr>
          <a:xfrm>
            <a:off x="419100" y="228491"/>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kern="1200">
                <a:solidFill>
                  <a:schemeClr val="bg1"/>
                </a:solidFill>
                <a:latin typeface="Raleway SemiBold" pitchFamily="2" charset="0"/>
                <a:ea typeface="+mj-ea"/>
                <a:cs typeface="+mj-cs"/>
              </a:rPr>
              <a:t>Why Adolescent Literacy – Why Now?</a:t>
            </a:r>
            <a:br>
              <a:rPr lang="en-US" sz="4000" b="1" kern="1200">
                <a:solidFill>
                  <a:schemeClr val="bg1"/>
                </a:solidFill>
                <a:latin typeface="Raleway SemiBold" pitchFamily="2" charset="0"/>
                <a:ea typeface="+mj-ea"/>
                <a:cs typeface="+mj-cs"/>
              </a:rPr>
            </a:br>
            <a:r>
              <a:rPr lang="en-US" sz="2400" i="1" kern="1200">
                <a:solidFill>
                  <a:schemeClr val="bg1"/>
                </a:solidFill>
                <a:latin typeface="Raleway" pitchFamily="2" charset="0"/>
                <a:ea typeface="+mj-ea"/>
                <a:cs typeface="+mj-cs"/>
              </a:rPr>
              <a:t>Strengthening Literacy Systems to Improve Student Outcomes</a:t>
            </a:r>
            <a:endParaRPr lang="en-US" sz="2400" kern="1200">
              <a:solidFill>
                <a:schemeClr val="bg1"/>
              </a:solidFill>
              <a:latin typeface="Raleway" pitchFamily="2" charset="0"/>
              <a:ea typeface="+mj-ea"/>
              <a:cs typeface="+mj-cs"/>
            </a:endParaRPr>
          </a:p>
        </p:txBody>
      </p:sp>
      <p:pic>
        <p:nvPicPr>
          <p:cNvPr id="7" name="Picture 6">
            <a:extLst>
              <a:ext uri="{FF2B5EF4-FFF2-40B4-BE49-F238E27FC236}">
                <a16:creationId xmlns:a16="http://schemas.microsoft.com/office/drawing/2014/main" id="{521A7879-7696-B577-D79C-9E04F60C6EE0}"/>
              </a:ext>
            </a:extLst>
          </p:cNvPr>
          <p:cNvPicPr>
            <a:picLocks noChangeAspect="1"/>
          </p:cNvPicPr>
          <p:nvPr/>
        </p:nvPicPr>
        <p:blipFill>
          <a:blip r:embed="rId3"/>
          <a:stretch>
            <a:fillRect/>
          </a:stretch>
        </p:blipFill>
        <p:spPr>
          <a:xfrm>
            <a:off x="419100" y="1714936"/>
            <a:ext cx="11353800" cy="4480907"/>
          </a:xfrm>
          <a:prstGeom prst="rect">
            <a:avLst/>
          </a:prstGeom>
          <a:noFill/>
        </p:spPr>
      </p:pic>
    </p:spTree>
    <p:extLst>
      <p:ext uri="{BB962C8B-B14F-4D97-AF65-F5344CB8AC3E}">
        <p14:creationId xmlns:p14="http://schemas.microsoft.com/office/powerpoint/2010/main" val="30542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A26B53D-C1F0-30D4-E6C6-345E4675FFE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A3A5158-9658-0413-C120-9E380158A002}"/>
              </a:ext>
            </a:extLst>
          </p:cNvPr>
          <p:cNvSpPr txBox="1"/>
          <p:nvPr/>
        </p:nvSpPr>
        <p:spPr>
          <a:xfrm>
            <a:off x="754750" y="619935"/>
            <a:ext cx="10603061" cy="1323439"/>
          </a:xfrm>
          <a:prstGeom prst="rect">
            <a:avLst/>
          </a:prstGeom>
          <a:noFill/>
        </p:spPr>
        <p:txBody>
          <a:bodyPr wrap="square" rtlCol="0">
            <a:spAutoFit/>
          </a:bodyPr>
          <a:lstStyle/>
          <a:p>
            <a:r>
              <a:rPr lang="en-US" sz="4000" b="1">
                <a:solidFill>
                  <a:srgbClr val="156082"/>
                </a:solidFill>
                <a:latin typeface="Raleway ExtraBold" pitchFamily="2" charset="0"/>
              </a:rPr>
              <a:t>The Innovation: Expanding Capacity Through Partnership</a:t>
            </a:r>
          </a:p>
        </p:txBody>
      </p:sp>
      <p:pic>
        <p:nvPicPr>
          <p:cNvPr id="3" name="Picture 2">
            <a:extLst>
              <a:ext uri="{FF2B5EF4-FFF2-40B4-BE49-F238E27FC236}">
                <a16:creationId xmlns:a16="http://schemas.microsoft.com/office/drawing/2014/main" id="{9C470E44-4D7A-BAAD-E5B3-FE525581D2AD}"/>
              </a:ext>
            </a:extLst>
          </p:cNvPr>
          <p:cNvPicPr>
            <a:picLocks noChangeAspect="1"/>
          </p:cNvPicPr>
          <p:nvPr/>
        </p:nvPicPr>
        <p:blipFill>
          <a:blip r:embed="rId3"/>
          <a:stretch>
            <a:fillRect/>
          </a:stretch>
        </p:blipFill>
        <p:spPr>
          <a:xfrm>
            <a:off x="1371600" y="1943374"/>
            <a:ext cx="9095874" cy="4291813"/>
          </a:xfrm>
          <a:prstGeom prst="rect">
            <a:avLst/>
          </a:prstGeom>
        </p:spPr>
      </p:pic>
    </p:spTree>
    <p:extLst>
      <p:ext uri="{BB962C8B-B14F-4D97-AF65-F5344CB8AC3E}">
        <p14:creationId xmlns:p14="http://schemas.microsoft.com/office/powerpoint/2010/main" val="182811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815DD27-D107-E09C-A7B4-9202846AA95C}"/>
            </a:ext>
          </a:extLst>
        </p:cNvPr>
        <p:cNvGrpSpPr/>
        <p:nvPr/>
      </p:nvGrpSpPr>
      <p:grpSpPr>
        <a:xfrm>
          <a:off x="0" y="0"/>
          <a:ext cx="0" cy="0"/>
          <a:chOff x="0" y="0"/>
          <a:chExt cx="0" cy="0"/>
        </a:xfrm>
      </p:grpSpPr>
      <p:sp>
        <p:nvSpPr>
          <p:cNvPr id="9" name="Text Placeholder 2">
            <a:extLst>
              <a:ext uri="{FF2B5EF4-FFF2-40B4-BE49-F238E27FC236}">
                <a16:creationId xmlns:a16="http://schemas.microsoft.com/office/drawing/2014/main" id="{23EF0964-AC2F-8241-000E-F89A6218ACCB}"/>
              </a:ext>
            </a:extLst>
          </p:cNvPr>
          <p:cNvSpPr>
            <a:spLocks noGrp="1"/>
          </p:cNvSpPr>
          <p:nvPr>
            <p:ph type="body" idx="1"/>
          </p:nvPr>
        </p:nvSpPr>
        <p:spPr>
          <a:xfrm>
            <a:off x="796175" y="850122"/>
            <a:ext cx="5586730" cy="1122160"/>
          </a:xfrm>
        </p:spPr>
        <p:txBody>
          <a:bodyPr vert="horz" lIns="91440" tIns="45720" rIns="91440" bIns="45720" rtlCol="0" anchor="t">
            <a:normAutofit/>
          </a:bodyPr>
          <a:lstStyle/>
          <a:p>
            <a:pPr algn="l"/>
            <a:r>
              <a:rPr lang="en-US" sz="4000">
                <a:latin typeface="Raleway SemiBold"/>
                <a:cs typeface="Arial"/>
              </a:rPr>
              <a:t>Challenges</a:t>
            </a:r>
            <a:endParaRPr lang="en-US" sz="4000">
              <a:latin typeface="Raleway SemiBold"/>
            </a:endParaRPr>
          </a:p>
        </p:txBody>
      </p:sp>
    </p:spTree>
    <p:extLst>
      <p:ext uri="{BB962C8B-B14F-4D97-AF65-F5344CB8AC3E}">
        <p14:creationId xmlns:p14="http://schemas.microsoft.com/office/powerpoint/2010/main" val="3436201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2C281E1-EF10-E1B6-F20F-88B5E0CC12C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83380C7-1C1B-0E35-8A13-784296078929}"/>
              </a:ext>
            </a:extLst>
          </p:cNvPr>
          <p:cNvSpPr txBox="1"/>
          <p:nvPr/>
        </p:nvSpPr>
        <p:spPr>
          <a:xfrm>
            <a:off x="5351270" y="696513"/>
            <a:ext cx="6085490" cy="1446550"/>
          </a:xfrm>
          <a:prstGeom prst="rect">
            <a:avLst/>
          </a:prstGeom>
          <a:noFill/>
        </p:spPr>
        <p:txBody>
          <a:bodyPr wrap="square" rtlCol="0">
            <a:spAutoFit/>
          </a:bodyPr>
          <a:lstStyle/>
          <a:p>
            <a:r>
              <a:rPr lang="en-US" sz="4400" b="1">
                <a:solidFill>
                  <a:srgbClr val="156082"/>
                </a:solidFill>
                <a:latin typeface="Raleway ExtraBold" pitchFamily="2" charset="0"/>
              </a:rPr>
              <a:t>Georgia’s Adolescent Literacy Playbook</a:t>
            </a:r>
          </a:p>
        </p:txBody>
      </p:sp>
      <p:pic>
        <p:nvPicPr>
          <p:cNvPr id="7" name="Picture 6">
            <a:extLst>
              <a:ext uri="{FF2B5EF4-FFF2-40B4-BE49-F238E27FC236}">
                <a16:creationId xmlns:a16="http://schemas.microsoft.com/office/drawing/2014/main" id="{7A7A97F3-BF9F-0EF3-0905-A6B92F08BF98}"/>
              </a:ext>
            </a:extLst>
          </p:cNvPr>
          <p:cNvPicPr>
            <a:picLocks noChangeAspect="1"/>
          </p:cNvPicPr>
          <p:nvPr/>
        </p:nvPicPr>
        <p:blipFill>
          <a:blip r:embed="rId4"/>
          <a:stretch>
            <a:fillRect/>
          </a:stretch>
        </p:blipFill>
        <p:spPr>
          <a:xfrm>
            <a:off x="755240" y="696513"/>
            <a:ext cx="4449806" cy="5464974"/>
          </a:xfrm>
          <a:prstGeom prst="rect">
            <a:avLst/>
          </a:prstGeom>
          <a:ln w="19050" cap="sq">
            <a:solidFill>
              <a:srgbClr val="000000"/>
            </a:solidFill>
            <a:prstDash val="solid"/>
            <a:miter lim="800000"/>
          </a:ln>
          <a:effectLst>
            <a:outerShdw blurRad="50800" dist="38100" dir="5400000" algn="t" rotWithShape="0">
              <a:prstClr val="black">
                <a:alpha val="40000"/>
              </a:prstClr>
            </a:outerShdw>
          </a:effectLst>
        </p:spPr>
      </p:pic>
      <p:sp>
        <p:nvSpPr>
          <p:cNvPr id="9" name="TextBox 8">
            <a:extLst>
              <a:ext uri="{FF2B5EF4-FFF2-40B4-BE49-F238E27FC236}">
                <a16:creationId xmlns:a16="http://schemas.microsoft.com/office/drawing/2014/main" id="{FCA7B53C-F0E5-AB03-A3AD-3E3B4C3E304F}"/>
              </a:ext>
            </a:extLst>
          </p:cNvPr>
          <p:cNvSpPr txBox="1"/>
          <p:nvPr/>
        </p:nvSpPr>
        <p:spPr>
          <a:xfrm>
            <a:off x="5562283" y="2254808"/>
            <a:ext cx="5401723" cy="4124206"/>
          </a:xfrm>
          <a:prstGeom prst="rect">
            <a:avLst/>
          </a:prstGeom>
          <a:noFill/>
        </p:spPr>
        <p:txBody>
          <a:bodyPr wrap="square" rtlCol="0">
            <a:spAutoFit/>
          </a:bodyPr>
          <a:lstStyle/>
          <a:p>
            <a:r>
              <a:rPr lang="en-US" sz="2800" b="1">
                <a:solidFill>
                  <a:srgbClr val="517F3E"/>
                </a:solidFill>
              </a:rPr>
              <a:t>WHAT IT IS</a:t>
            </a:r>
          </a:p>
          <a:p>
            <a:r>
              <a:rPr lang="en-US" sz="2000"/>
              <a:t>A leadership playbook for building coherent adolescent literacy systems.</a:t>
            </a:r>
          </a:p>
          <a:p>
            <a:endParaRPr lang="en-US" sz="2000" b="1">
              <a:solidFill>
                <a:srgbClr val="517F3E"/>
              </a:solidFill>
            </a:endParaRPr>
          </a:p>
          <a:p>
            <a:r>
              <a:rPr lang="en-US" sz="2800" b="1">
                <a:solidFill>
                  <a:srgbClr val="517F3E"/>
                </a:solidFill>
              </a:rPr>
              <a:t>WHO IT SERVES</a:t>
            </a:r>
          </a:p>
          <a:p>
            <a:r>
              <a:rPr lang="en-US" sz="2000"/>
              <a:t>District leaders • School leaders</a:t>
            </a:r>
          </a:p>
          <a:p>
            <a:endParaRPr lang="en-US" sz="2000" b="1">
              <a:solidFill>
                <a:srgbClr val="517F3E"/>
              </a:solidFill>
            </a:endParaRPr>
          </a:p>
          <a:p>
            <a:r>
              <a:rPr lang="en-US" sz="2800" b="1">
                <a:solidFill>
                  <a:srgbClr val="517F3E"/>
                </a:solidFill>
              </a:rPr>
              <a:t>HOW IT BUILDS CAPACITY</a:t>
            </a:r>
          </a:p>
          <a:p>
            <a:r>
              <a:rPr lang="en-US" sz="2000"/>
              <a:t>• Shared vision</a:t>
            </a:r>
            <a:br>
              <a:rPr lang="en-US" sz="2000"/>
            </a:br>
            <a:r>
              <a:rPr lang="en-US" sz="2000"/>
              <a:t>• Practical leadership tools</a:t>
            </a:r>
            <a:br>
              <a:rPr lang="en-US" sz="2000"/>
            </a:br>
            <a:r>
              <a:rPr lang="en-US" sz="2000"/>
              <a:t>• Evidence-based implementation</a:t>
            </a:r>
          </a:p>
          <a:p>
            <a:endParaRPr lang="en-US" sz="2000" b="1">
              <a:solidFill>
                <a:srgbClr val="517F3E"/>
              </a:solidFill>
            </a:endParaRPr>
          </a:p>
        </p:txBody>
      </p:sp>
    </p:spTree>
    <p:extLst>
      <p:ext uri="{BB962C8B-B14F-4D97-AF65-F5344CB8AC3E}">
        <p14:creationId xmlns:p14="http://schemas.microsoft.com/office/powerpoint/2010/main" val="807868011"/>
      </p:ext>
    </p:extLst>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DD01B5B-75F5-0B09-9F5C-65C95363414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1508A09-1DE4-5575-55A7-DE1FF93D28C2}"/>
              </a:ext>
            </a:extLst>
          </p:cNvPr>
          <p:cNvSpPr txBox="1"/>
          <p:nvPr/>
        </p:nvSpPr>
        <p:spPr>
          <a:xfrm>
            <a:off x="595745" y="399761"/>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a:solidFill>
                  <a:schemeClr val="bg1"/>
                </a:solidFill>
                <a:latin typeface="Raleway SemiBold"/>
                <a:ea typeface="+mj-ea"/>
                <a:cs typeface="+mj-cs"/>
              </a:rPr>
              <a:t>Leadership Priorities</a:t>
            </a:r>
            <a:endParaRPr lang="en-US">
              <a:solidFill>
                <a:schemeClr val="bg1"/>
              </a:solidFill>
              <a:ea typeface="+mj-ea"/>
              <a:cs typeface="+mj-cs"/>
            </a:endParaRPr>
          </a:p>
        </p:txBody>
      </p:sp>
      <p:pic>
        <p:nvPicPr>
          <p:cNvPr id="3" name="Picture 2">
            <a:extLst>
              <a:ext uri="{FF2B5EF4-FFF2-40B4-BE49-F238E27FC236}">
                <a16:creationId xmlns:a16="http://schemas.microsoft.com/office/drawing/2014/main" id="{324A8135-0C77-EDCE-F877-A4B96E63A140}"/>
              </a:ext>
            </a:extLst>
          </p:cNvPr>
          <p:cNvPicPr>
            <a:picLocks noChangeAspect="1"/>
          </p:cNvPicPr>
          <p:nvPr/>
        </p:nvPicPr>
        <p:blipFill>
          <a:blip r:embed="rId3"/>
          <a:srcRect t="2190" r="-127" b="-243"/>
          <a:stretch>
            <a:fillRect/>
          </a:stretch>
        </p:blipFill>
        <p:spPr>
          <a:xfrm>
            <a:off x="1525444" y="1713634"/>
            <a:ext cx="9141126" cy="4654524"/>
          </a:xfrm>
          <a:prstGeom prst="rect">
            <a:avLst/>
          </a:prstGeom>
        </p:spPr>
      </p:pic>
    </p:spTree>
    <p:extLst>
      <p:ext uri="{BB962C8B-B14F-4D97-AF65-F5344CB8AC3E}">
        <p14:creationId xmlns:p14="http://schemas.microsoft.com/office/powerpoint/2010/main" val="155282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9C4922C-C752-E59C-517C-03482B0ED19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6735ABB-A00D-97D2-942D-DDB98F0D4242}"/>
              </a:ext>
            </a:extLst>
          </p:cNvPr>
          <p:cNvPicPr>
            <a:picLocks noChangeAspect="1"/>
          </p:cNvPicPr>
          <p:nvPr/>
        </p:nvPicPr>
        <p:blipFill>
          <a:blip r:embed="rId4"/>
          <a:stretch>
            <a:fillRect/>
          </a:stretch>
        </p:blipFill>
        <p:spPr>
          <a:xfrm>
            <a:off x="1387760" y="685168"/>
            <a:ext cx="9416480" cy="5487663"/>
          </a:xfrm>
          <a:prstGeom prst="rect">
            <a:avLst/>
          </a:prstGeom>
        </p:spPr>
      </p:pic>
    </p:spTree>
    <p:extLst>
      <p:ext uri="{BB962C8B-B14F-4D97-AF65-F5344CB8AC3E}">
        <p14:creationId xmlns:p14="http://schemas.microsoft.com/office/powerpoint/2010/main" val="3692560652"/>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0B0574F-1308-3638-1A5B-9202C79AAB96}"/>
              </a:ext>
            </a:extLst>
          </p:cNvPr>
          <p:cNvSpPr txBox="1"/>
          <p:nvPr/>
        </p:nvSpPr>
        <p:spPr>
          <a:xfrm>
            <a:off x="672280" y="587666"/>
            <a:ext cx="10847439" cy="1015663"/>
          </a:xfrm>
          <a:prstGeom prst="rect">
            <a:avLst/>
          </a:prstGeom>
          <a:noFill/>
        </p:spPr>
        <p:txBody>
          <a:bodyPr wrap="square" rtlCol="0">
            <a:spAutoFit/>
          </a:bodyPr>
          <a:lstStyle/>
          <a:p>
            <a:r>
              <a:rPr lang="en-US" sz="4000" b="1">
                <a:solidFill>
                  <a:srgbClr val="156082"/>
                </a:solidFill>
                <a:latin typeface="Raleway ExtraBold" pitchFamily="2" charset="0"/>
              </a:rPr>
              <a:t>From Silos to Coherence</a:t>
            </a:r>
          </a:p>
          <a:p>
            <a:r>
              <a:rPr lang="en-US" sz="2000" i="1">
                <a:solidFill>
                  <a:srgbClr val="009247"/>
                </a:solidFill>
                <a:latin typeface="Raleway" pitchFamily="2" charset="0"/>
              </a:rPr>
              <a:t>Strong expertise. Limited collective capacity.</a:t>
            </a:r>
          </a:p>
        </p:txBody>
      </p:sp>
      <p:sp>
        <p:nvSpPr>
          <p:cNvPr id="10" name="Rectangle 9">
            <a:extLst>
              <a:ext uri="{FF2B5EF4-FFF2-40B4-BE49-F238E27FC236}">
                <a16:creationId xmlns:a16="http://schemas.microsoft.com/office/drawing/2014/main" id="{B42F54FA-1307-2EF4-9464-885BFD14CEE5}"/>
              </a:ext>
            </a:extLst>
          </p:cNvPr>
          <p:cNvSpPr/>
          <p:nvPr/>
        </p:nvSpPr>
        <p:spPr>
          <a:xfrm>
            <a:off x="7409793" y="1726430"/>
            <a:ext cx="3428848" cy="5017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60C2094-E6A9-BBE0-5FB2-70145DA27950}"/>
              </a:ext>
            </a:extLst>
          </p:cNvPr>
          <p:cNvPicPr>
            <a:picLocks noChangeAspect="1"/>
          </p:cNvPicPr>
          <p:nvPr/>
        </p:nvPicPr>
        <p:blipFill>
          <a:blip r:embed="rId4"/>
          <a:stretch>
            <a:fillRect/>
          </a:stretch>
        </p:blipFill>
        <p:spPr>
          <a:xfrm>
            <a:off x="1176702" y="1603329"/>
            <a:ext cx="9838593" cy="4473328"/>
          </a:xfrm>
          <a:prstGeom prst="rect">
            <a:avLst/>
          </a:prstGeom>
        </p:spPr>
      </p:pic>
    </p:spTree>
    <p:extLst>
      <p:ext uri="{BB962C8B-B14F-4D97-AF65-F5344CB8AC3E}">
        <p14:creationId xmlns:p14="http://schemas.microsoft.com/office/powerpoint/2010/main" val="1310971487"/>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281E1-EF10-E1B6-F20F-88B5E0CC12C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D941AE1-411D-8D84-15B4-DD386E0ED4B8}"/>
              </a:ext>
            </a:extLst>
          </p:cNvPr>
          <p:cNvPicPr>
            <a:picLocks noChangeAspect="1"/>
          </p:cNvPicPr>
          <p:nvPr/>
        </p:nvPicPr>
        <p:blipFill>
          <a:blip r:embed="rId3"/>
          <a:srcRect t="9157" r="110" b="8916"/>
          <a:stretch>
            <a:fillRect/>
          </a:stretch>
        </p:blipFill>
        <p:spPr>
          <a:xfrm>
            <a:off x="725698" y="2044989"/>
            <a:ext cx="10752158" cy="3919904"/>
          </a:xfrm>
          <a:prstGeom prst="rect">
            <a:avLst/>
          </a:prstGeom>
          <a:noFill/>
        </p:spPr>
      </p:pic>
      <p:sp>
        <p:nvSpPr>
          <p:cNvPr id="4" name="TextBox 3">
            <a:extLst>
              <a:ext uri="{FF2B5EF4-FFF2-40B4-BE49-F238E27FC236}">
                <a16:creationId xmlns:a16="http://schemas.microsoft.com/office/drawing/2014/main" id="{E83380C7-1C1B-0E35-8A13-784296078929}"/>
              </a:ext>
            </a:extLst>
          </p:cNvPr>
          <p:cNvSpPr txBox="1"/>
          <p:nvPr/>
        </p:nvSpPr>
        <p:spPr>
          <a:xfrm>
            <a:off x="595745" y="399761"/>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kern="1200">
                <a:solidFill>
                  <a:schemeClr val="bg1"/>
                </a:solidFill>
                <a:latin typeface="Raleway SemiBold"/>
                <a:ea typeface="+mj-ea"/>
                <a:cs typeface="+mj-cs"/>
              </a:rPr>
              <a:t>Our Beliefs</a:t>
            </a:r>
            <a:endParaRPr lang="en-US" sz="4400" kern="1200">
              <a:solidFill>
                <a:schemeClr val="bg1"/>
              </a:solidFill>
              <a:latin typeface="Raleway SemiBold"/>
              <a:ea typeface="+mj-ea"/>
              <a:cs typeface="+mj-cs"/>
            </a:endParaRPr>
          </a:p>
        </p:txBody>
      </p:sp>
    </p:spTree>
    <p:extLst>
      <p:ext uri="{BB962C8B-B14F-4D97-AF65-F5344CB8AC3E}">
        <p14:creationId xmlns:p14="http://schemas.microsoft.com/office/powerpoint/2010/main" val="199993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C7BC1-27C2-D553-C694-B40E6DC7485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1BD536F-90F0-9480-E5FF-E13FE1C9929E}"/>
              </a:ext>
            </a:extLst>
          </p:cNvPr>
          <p:cNvSpPr txBox="1"/>
          <p:nvPr/>
        </p:nvSpPr>
        <p:spPr>
          <a:xfrm>
            <a:off x="595745" y="399761"/>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a:solidFill>
                  <a:schemeClr val="bg1"/>
                </a:solidFill>
                <a:latin typeface="Raleway SemiBold"/>
                <a:ea typeface="+mj-ea"/>
                <a:cs typeface="+mj-cs"/>
              </a:rPr>
              <a:t>Leadership Priorities</a:t>
            </a:r>
            <a:endParaRPr lang="en-US">
              <a:solidFill>
                <a:schemeClr val="bg1"/>
              </a:solidFill>
              <a:ea typeface="+mj-ea"/>
              <a:cs typeface="+mj-cs"/>
            </a:endParaRPr>
          </a:p>
        </p:txBody>
      </p:sp>
      <p:pic>
        <p:nvPicPr>
          <p:cNvPr id="3" name="Picture 2">
            <a:extLst>
              <a:ext uri="{FF2B5EF4-FFF2-40B4-BE49-F238E27FC236}">
                <a16:creationId xmlns:a16="http://schemas.microsoft.com/office/drawing/2014/main" id="{DFB11C49-9A4B-FBE4-6392-CD888AD8CA59}"/>
              </a:ext>
            </a:extLst>
          </p:cNvPr>
          <p:cNvPicPr>
            <a:picLocks noChangeAspect="1"/>
          </p:cNvPicPr>
          <p:nvPr/>
        </p:nvPicPr>
        <p:blipFill>
          <a:blip r:embed="rId3"/>
          <a:stretch>
            <a:fillRect/>
          </a:stretch>
        </p:blipFill>
        <p:spPr>
          <a:xfrm>
            <a:off x="2418132" y="1725324"/>
            <a:ext cx="6870825" cy="4627015"/>
          </a:xfrm>
          <a:prstGeom prst="rect">
            <a:avLst/>
          </a:prstGeom>
        </p:spPr>
      </p:pic>
    </p:spTree>
    <p:extLst>
      <p:ext uri="{BB962C8B-B14F-4D97-AF65-F5344CB8AC3E}">
        <p14:creationId xmlns:p14="http://schemas.microsoft.com/office/powerpoint/2010/main" val="1779698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C33EF-2530-6E2A-5A67-BB68B78DEFA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031990A-6B13-A45E-4034-BCD0466F4113}"/>
              </a:ext>
            </a:extLst>
          </p:cNvPr>
          <p:cNvSpPr>
            <a:spLocks noGrp="1"/>
          </p:cNvSpPr>
          <p:nvPr>
            <p:ph type="body" idx="1"/>
          </p:nvPr>
        </p:nvSpPr>
        <p:spPr/>
        <p:txBody>
          <a:bodyPr/>
          <a:lstStyle/>
          <a:p>
            <a:endParaRPr lang="en-US"/>
          </a:p>
        </p:txBody>
      </p:sp>
      <p:pic>
        <p:nvPicPr>
          <p:cNvPr id="7" name="Picture 6">
            <a:extLst>
              <a:ext uri="{FF2B5EF4-FFF2-40B4-BE49-F238E27FC236}">
                <a16:creationId xmlns:a16="http://schemas.microsoft.com/office/drawing/2014/main" id="{7184D58C-1EAC-F81D-C8EF-49913FE16CB9}"/>
              </a:ext>
            </a:extLst>
          </p:cNvPr>
          <p:cNvPicPr>
            <a:picLocks noChangeAspect="1"/>
          </p:cNvPicPr>
          <p:nvPr/>
        </p:nvPicPr>
        <p:blipFill>
          <a:blip r:embed="rId4"/>
          <a:stretch>
            <a:fillRect/>
          </a:stretch>
        </p:blipFill>
        <p:spPr>
          <a:xfrm>
            <a:off x="438727" y="440413"/>
            <a:ext cx="11314546" cy="5988718"/>
          </a:xfrm>
          <a:prstGeom prst="rect">
            <a:avLst/>
          </a:prstGeom>
        </p:spPr>
      </p:pic>
    </p:spTree>
    <p:extLst>
      <p:ext uri="{BB962C8B-B14F-4D97-AF65-F5344CB8AC3E}">
        <p14:creationId xmlns:p14="http://schemas.microsoft.com/office/powerpoint/2010/main" val="2221894489"/>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624CC-68F1-188D-A356-012FA50B3F37}"/>
            </a:ext>
          </a:extLst>
        </p:cNvPr>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94A02C82-657A-20AE-B704-7F4A3BF6B6B2}"/>
              </a:ext>
            </a:extLst>
          </p:cNvPr>
          <p:cNvSpPr/>
          <p:nvPr/>
        </p:nvSpPr>
        <p:spPr>
          <a:xfrm>
            <a:off x="1239520" y="1347893"/>
            <a:ext cx="9679093" cy="3874347"/>
          </a:xfrm>
          <a:prstGeom prst="wedgeRoundRectCallout">
            <a:avLst/>
          </a:prstGeom>
          <a:solidFill>
            <a:schemeClr val="bg1"/>
          </a:solidFill>
          <a:ln w="38100">
            <a:solidFill>
              <a:srgbClr val="067F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ln>
                <a:solidFill>
                  <a:srgbClr val="156082"/>
                </a:solidFill>
              </a:ln>
              <a:solidFill>
                <a:srgbClr val="156082"/>
              </a:solidFill>
              <a:latin typeface="Raleway SemiBold" pitchFamily="2" charset="0"/>
            </a:endParaRPr>
          </a:p>
        </p:txBody>
      </p:sp>
      <p:pic>
        <p:nvPicPr>
          <p:cNvPr id="4" name="Picture 3">
            <a:extLst>
              <a:ext uri="{FF2B5EF4-FFF2-40B4-BE49-F238E27FC236}">
                <a16:creationId xmlns:a16="http://schemas.microsoft.com/office/drawing/2014/main" id="{5D5EF5EB-0569-D5AF-7757-718394B38F09}"/>
              </a:ext>
            </a:extLst>
          </p:cNvPr>
          <p:cNvPicPr>
            <a:picLocks noChangeAspect="1"/>
          </p:cNvPicPr>
          <p:nvPr/>
        </p:nvPicPr>
        <p:blipFill>
          <a:blip r:embed="rId3"/>
          <a:stretch>
            <a:fillRect/>
          </a:stretch>
        </p:blipFill>
        <p:spPr>
          <a:xfrm>
            <a:off x="138769" y="143067"/>
            <a:ext cx="11959446" cy="6647636"/>
          </a:xfrm>
          <a:prstGeom prst="rect">
            <a:avLst/>
          </a:prstGeom>
        </p:spPr>
      </p:pic>
    </p:spTree>
    <p:extLst>
      <p:ext uri="{BB962C8B-B14F-4D97-AF65-F5344CB8AC3E}">
        <p14:creationId xmlns:p14="http://schemas.microsoft.com/office/powerpoint/2010/main" val="1894596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A7120-E188-33DB-1A5E-4D7931C6CC6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3FBF187-7A1C-FD3E-0FAF-AD9CC972BBB6}"/>
              </a:ext>
            </a:extLst>
          </p:cNvPr>
          <p:cNvPicPr>
            <a:picLocks noChangeAspect="1"/>
          </p:cNvPicPr>
          <p:nvPr/>
        </p:nvPicPr>
        <p:blipFill>
          <a:blip r:embed="rId4"/>
          <a:srcRect t="2901" b="5893"/>
          <a:stretch>
            <a:fillRect/>
          </a:stretch>
        </p:blipFill>
        <p:spPr>
          <a:xfrm>
            <a:off x="840624" y="777766"/>
            <a:ext cx="10331872" cy="5286704"/>
          </a:xfrm>
          <a:prstGeom prst="rect">
            <a:avLst/>
          </a:prstGeom>
        </p:spPr>
      </p:pic>
    </p:spTree>
    <p:extLst>
      <p:ext uri="{BB962C8B-B14F-4D97-AF65-F5344CB8AC3E}">
        <p14:creationId xmlns:p14="http://schemas.microsoft.com/office/powerpoint/2010/main" val="3410544778"/>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CAED6-983E-C649-E444-F814AD313BA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92EC3AE-32AF-18A3-E826-3DFBC9007308}"/>
              </a:ext>
            </a:extLst>
          </p:cNvPr>
          <p:cNvSpPr txBox="1"/>
          <p:nvPr/>
        </p:nvSpPr>
        <p:spPr>
          <a:xfrm>
            <a:off x="5760720" y="1572578"/>
            <a:ext cx="5586730" cy="2852737"/>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4900" b="1" kern="1200" cap="all" baseline="0">
                <a:solidFill>
                  <a:schemeClr val="bg1"/>
                </a:solidFill>
                <a:latin typeface="Raleway ExtraBold" pitchFamily="2" charset="0"/>
                <a:ea typeface="+mj-ea"/>
                <a:cs typeface="+mj-cs"/>
              </a:rPr>
              <a:t>Georgia’s Adolescent Literacy Playbook</a:t>
            </a:r>
          </a:p>
        </p:txBody>
      </p:sp>
      <p:sp>
        <p:nvSpPr>
          <p:cNvPr id="12" name="Text Placeholder 2">
            <a:extLst>
              <a:ext uri="{FF2B5EF4-FFF2-40B4-BE49-F238E27FC236}">
                <a16:creationId xmlns:a16="http://schemas.microsoft.com/office/drawing/2014/main" id="{0C66F94E-8729-E76B-A422-E908CBF8D4DB}"/>
              </a:ext>
            </a:extLst>
          </p:cNvPr>
          <p:cNvSpPr>
            <a:spLocks noGrp="1"/>
          </p:cNvSpPr>
          <p:nvPr>
            <p:ph type="body" idx="1"/>
          </p:nvPr>
        </p:nvSpPr>
        <p:spPr>
          <a:xfrm>
            <a:off x="5760720" y="4452304"/>
            <a:ext cx="5586730" cy="1122160"/>
          </a:xfrm>
        </p:spPr>
        <p:txBody>
          <a:bodyPr vert="horz" lIns="91440" tIns="45720" rIns="91440" bIns="45720" rtlCol="0">
            <a:normAutofit/>
          </a:bodyPr>
          <a:lstStyle/>
          <a:p>
            <a:r>
              <a:rPr lang="en-US" i="1" kern="1200">
                <a:latin typeface="Arial" panose="020B0604020202020204" pitchFamily="34" charset="0"/>
                <a:ea typeface="+mn-ea"/>
                <a:cs typeface="Arial" panose="020B0604020202020204" pitchFamily="34" charset="0"/>
              </a:rPr>
              <a:t>A leadership playbook for building coherent adolescent literacy systems.</a:t>
            </a:r>
          </a:p>
          <a:p>
            <a:endParaRPr lang="en-US" kern="1200">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4B493933-FF80-C82B-B744-1537339EF9E5}"/>
              </a:ext>
            </a:extLst>
          </p:cNvPr>
          <p:cNvPicPr>
            <a:picLocks noChangeAspect="1"/>
          </p:cNvPicPr>
          <p:nvPr/>
        </p:nvPicPr>
        <p:blipFill>
          <a:blip r:embed="rId4"/>
          <a:stretch>
            <a:fillRect/>
          </a:stretch>
        </p:blipFill>
        <p:spPr>
          <a:xfrm>
            <a:off x="844550" y="736600"/>
            <a:ext cx="4165101" cy="53848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8136458"/>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D31FC-0644-CD00-ABD6-79BA023E5CE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6FFE6FB-9A03-72A6-58EC-F535EE1BDA92}"/>
              </a:ext>
            </a:extLst>
          </p:cNvPr>
          <p:cNvSpPr txBox="1"/>
          <p:nvPr/>
        </p:nvSpPr>
        <p:spPr>
          <a:xfrm>
            <a:off x="835270" y="773723"/>
            <a:ext cx="10181492" cy="1138773"/>
          </a:xfrm>
          <a:prstGeom prst="rect">
            <a:avLst/>
          </a:prstGeom>
          <a:noFill/>
        </p:spPr>
        <p:txBody>
          <a:bodyPr wrap="square" rtlCol="0">
            <a:spAutoFit/>
          </a:bodyPr>
          <a:lstStyle/>
          <a:p>
            <a:r>
              <a:rPr lang="en-US" sz="4400" b="1">
                <a:solidFill>
                  <a:srgbClr val="156082"/>
                </a:solidFill>
                <a:latin typeface="Raleway ExtraBold" pitchFamily="2" charset="0"/>
              </a:rPr>
              <a:t>Signature Features of the Playbook</a:t>
            </a:r>
            <a:br>
              <a:rPr lang="en-US" sz="4400" b="1">
                <a:solidFill>
                  <a:srgbClr val="156082"/>
                </a:solidFill>
                <a:latin typeface="Raleway ExtraBold" pitchFamily="2" charset="0"/>
              </a:rPr>
            </a:br>
            <a:r>
              <a:rPr lang="en-US" sz="2400" i="1">
                <a:solidFill>
                  <a:srgbClr val="009247"/>
                </a:solidFill>
                <a:latin typeface="Raleway" pitchFamily="2" charset="0"/>
              </a:rPr>
              <a:t>Four design features to support leaders.</a:t>
            </a:r>
            <a:endParaRPr lang="en-US" sz="4400" b="1">
              <a:solidFill>
                <a:srgbClr val="156082"/>
              </a:solidFill>
              <a:latin typeface="Raleway ExtraBold" pitchFamily="2" charset="0"/>
            </a:endParaRPr>
          </a:p>
        </p:txBody>
      </p:sp>
      <p:pic>
        <p:nvPicPr>
          <p:cNvPr id="3" name="Picture 2">
            <a:extLst>
              <a:ext uri="{FF2B5EF4-FFF2-40B4-BE49-F238E27FC236}">
                <a16:creationId xmlns:a16="http://schemas.microsoft.com/office/drawing/2014/main" id="{5DCDE3BE-367A-5172-B19F-A4F08F7D5726}"/>
              </a:ext>
            </a:extLst>
          </p:cNvPr>
          <p:cNvPicPr>
            <a:picLocks noChangeAspect="1"/>
          </p:cNvPicPr>
          <p:nvPr/>
        </p:nvPicPr>
        <p:blipFill>
          <a:blip r:embed="rId3"/>
          <a:stretch>
            <a:fillRect/>
          </a:stretch>
        </p:blipFill>
        <p:spPr>
          <a:xfrm>
            <a:off x="1308033" y="2200627"/>
            <a:ext cx="9395353" cy="3991717"/>
          </a:xfrm>
          <a:prstGeom prst="rect">
            <a:avLst/>
          </a:prstGeom>
        </p:spPr>
      </p:pic>
    </p:spTree>
    <p:extLst>
      <p:ext uri="{BB962C8B-B14F-4D97-AF65-F5344CB8AC3E}">
        <p14:creationId xmlns:p14="http://schemas.microsoft.com/office/powerpoint/2010/main" val="378960600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ew T&amp;L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543c8e2-294f-4cf4-80ed-5c203a09ca84">
      <UserInfo>
        <DisplayName>Lynn Holland</DisplayName>
        <AccountId>318</AccountId>
        <AccountType/>
      </UserInfo>
      <UserInfo>
        <DisplayName>K. Elise James</DisplayName>
        <AccountId>234</AccountId>
        <AccountType/>
      </UserInfo>
      <UserInfo>
        <DisplayName>Wina Low</DisplayName>
        <AccountId>549</AccountId>
        <AccountType/>
      </UserInfo>
    </SharedWithUsers>
    <lcf76f155ced4ddcb4097134ff3c332f xmlns="37b6adf8-bc40-4ada-b95e-155fa8285034">
      <Terms xmlns="http://schemas.microsoft.com/office/infopath/2007/PartnerControls"/>
    </lcf76f155ced4ddcb4097134ff3c332f>
    <TaxCatchAll xmlns="6543c8e2-294f-4cf4-80ed-5c203a09ca8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6A81E0F4853CB4D961D5D1086266D86" ma:contentTypeVersion="13" ma:contentTypeDescription="Create a new document." ma:contentTypeScope="" ma:versionID="30c5a4c23a6f3a163218fb8b018ffbea">
  <xsd:schema xmlns:xsd="http://www.w3.org/2001/XMLSchema" xmlns:xs="http://www.w3.org/2001/XMLSchema" xmlns:p="http://schemas.microsoft.com/office/2006/metadata/properties" xmlns:ns2="37b6adf8-bc40-4ada-b95e-155fa8285034" xmlns:ns3="6543c8e2-294f-4cf4-80ed-5c203a09ca84" targetNamespace="http://schemas.microsoft.com/office/2006/metadata/properties" ma:root="true" ma:fieldsID="95a1508f308fd45e5cace34eb604fcfb" ns2:_="" ns3:_="">
    <xsd:import namespace="37b6adf8-bc40-4ada-b95e-155fa8285034"/>
    <xsd:import namespace="6543c8e2-294f-4cf4-80ed-5c203a09ca8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b6adf8-bc40-4ada-b95e-155fa82850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21972d4-a1fe-45f5-bf00-df2efbce1a0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43c8e2-294f-4cf4-80ed-5c203a09ca8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c83b6d86-ce5e-461d-b0c9-606d55419b2c}" ma:internalName="TaxCatchAll" ma:showField="CatchAllData" ma:web="6543c8e2-294f-4cf4-80ed-5c203a09ca8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58C2A5-6E07-42AB-9338-AF81098D3B7B}">
  <ds:schemaRefs>
    <ds:schemaRef ds:uri="http://purl.org/dc/elements/1.1/"/>
    <ds:schemaRef ds:uri="http://schemas.microsoft.com/office/infopath/2007/PartnerControls"/>
    <ds:schemaRef ds:uri="http://schemas.microsoft.com/office/2006/metadata/properties"/>
    <ds:schemaRef ds:uri="http://www.w3.org/XML/1998/namespace"/>
    <ds:schemaRef ds:uri="http://schemas.microsoft.com/office/2006/documentManagement/types"/>
    <ds:schemaRef ds:uri="http://purl.org/dc/terms/"/>
    <ds:schemaRef ds:uri="http://schemas.openxmlformats.org/package/2006/metadata/core-properties"/>
    <ds:schemaRef ds:uri="37b6adf8-bc40-4ada-b95e-155fa8285034"/>
    <ds:schemaRef ds:uri="6543c8e2-294f-4cf4-80ed-5c203a09ca84"/>
    <ds:schemaRef ds:uri="http://purl.org/dc/dcmitype/"/>
  </ds:schemaRefs>
</ds:datastoreItem>
</file>

<file path=customXml/itemProps2.xml><?xml version="1.0" encoding="utf-8"?>
<ds:datastoreItem xmlns:ds="http://schemas.openxmlformats.org/officeDocument/2006/customXml" ds:itemID="{80F38D81-4C64-44BE-8502-68EC23F91EAB}">
  <ds:schemaRefs>
    <ds:schemaRef ds:uri="http://schemas.microsoft.com/sharepoint/v3/contenttype/forms"/>
  </ds:schemaRefs>
</ds:datastoreItem>
</file>

<file path=customXml/itemProps3.xml><?xml version="1.0" encoding="utf-8"?>
<ds:datastoreItem xmlns:ds="http://schemas.openxmlformats.org/officeDocument/2006/customXml" ds:itemID="{52EE802E-F7CD-4DDF-BE38-EA48DC70B2B4}">
  <ds:schemaRefs>
    <ds:schemaRef ds:uri="37b6adf8-bc40-4ada-b95e-155fa8285034"/>
    <ds:schemaRef ds:uri="6543c8e2-294f-4cf4-80ed-5c203a09ca8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23</TotalTime>
  <Words>916</Words>
  <Application>Microsoft Office PowerPoint</Application>
  <PresentationFormat>Widescreen</PresentationFormat>
  <Paragraphs>117</Paragraphs>
  <Slides>25</Slides>
  <Notes>25</Notes>
  <HiddenSlides>10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25</vt:i4>
      </vt:variant>
    </vt:vector>
  </HeadingPairs>
  <TitlesOfParts>
    <vt:vector size="37" baseType="lpstr">
      <vt:lpstr>Aptos</vt:lpstr>
      <vt:lpstr>Aptos Display</vt:lpstr>
      <vt:lpstr>Arial</vt:lpstr>
      <vt:lpstr>Arial Black</vt:lpstr>
      <vt:lpstr>Arial Nova</vt:lpstr>
      <vt:lpstr>Calibri</vt:lpstr>
      <vt:lpstr>Helvetica Neue</vt:lpstr>
      <vt:lpstr>Raleway</vt:lpstr>
      <vt:lpstr>Raleway ExtraBold</vt:lpstr>
      <vt:lpstr>Raleway SemiBold</vt:lpstr>
      <vt:lpstr>1_Office Theme</vt:lpstr>
      <vt:lpstr>New T&amp;L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Clay</dc:creator>
  <cp:lastModifiedBy>Felicia Purdy</cp:lastModifiedBy>
  <cp:revision>1</cp:revision>
  <dcterms:created xsi:type="dcterms:W3CDTF">2019-04-12T18:00:08Z</dcterms:created>
  <dcterms:modified xsi:type="dcterms:W3CDTF">2026-08-04T15:29:17Z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0x010100F6A81E0F4853CB4D961D5D1086266D86</vt:lpwstr>
  </property>
  <property fmtid="{D5CDD505-2E9C-101B-9397-08002B2CF9AE}" pid="3" name="MediaServiceImageTags">
    <vt:lpwstr/>
  </property>
</Properties>
</file>