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embeddedFontLst>
    <p:embeddedFont>
      <p:font typeface="Algerian" panose="04020705040A02060702" pitchFamily="82" charset="0"/>
      <p:regular r:id="rId15"/>
    </p:embeddedFont>
    <p:embeddedFont>
      <p:font typeface="Lato" panose="020F0502020204030203" pitchFamily="34" charset="0"/>
      <p:regular r:id="rId16"/>
      <p:bold r:id="rId17"/>
      <p:italic r:id="rId18"/>
      <p:boldItalic r:id="rId19"/>
    </p:embeddedFont>
    <p:embeddedFont>
      <p:font typeface="Open Sans Light" panose="020B0306030504020204" pitchFamily="34" charset="0"/>
      <p:regular r:id="rId20"/>
      <p:bold r:id="rId21"/>
      <p:italic r:id="rId22"/>
      <p:boldItalic r:id="rId23"/>
    </p:embeddedFont>
    <p:embeddedFont>
      <p:font typeface="Oswald SemiBold" panose="00000700000000000000" pitchFamily="2" charset="0"/>
      <p:bold r:id="rId24"/>
    </p:embeddedFont>
    <p:embeddedFont>
      <p:font typeface="Poppins" panose="00000500000000000000"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jefqVg9uEtK2qThbgIMuw+pPK5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2BAA204-B198-48FB-9AFD-E86A7F3BC08F}">
  <a:tblStyle styleId="{22BAA204-B198-48FB-9AFD-E86A7F3BC08F}"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5"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bara" userId="qqMVHalJEmYTGLoPYpFSgKIkfaKD4FcgcGLUU6hGEKA=" providerId="None" clId="Web-{6D393D0D-5BFC-4716-A03E-128CB445C382}"/>
    <pc:docChg chg="modSld">
      <pc:chgData name="Barbara" userId="qqMVHalJEmYTGLoPYpFSgKIkfaKD4FcgcGLUU6hGEKA=" providerId="None" clId="Web-{6D393D0D-5BFC-4716-A03E-128CB445C382}" dt="2026-08-25T17:39:41.633" v="154" actId="14100"/>
      <pc:docMkLst>
        <pc:docMk/>
      </pc:docMkLst>
      <pc:sldChg chg="modSp">
        <pc:chgData name="Barbara" userId="qqMVHalJEmYTGLoPYpFSgKIkfaKD4FcgcGLUU6hGEKA=" providerId="None" clId="Web-{6D393D0D-5BFC-4716-A03E-128CB445C382}" dt="2026-08-25T17:36:17.132" v="2" actId="1076"/>
        <pc:sldMkLst>
          <pc:docMk/>
          <pc:sldMk cId="0" sldId="259"/>
        </pc:sldMkLst>
        <pc:picChg chg="mod">
          <ac:chgData name="Barbara" userId="qqMVHalJEmYTGLoPYpFSgKIkfaKD4FcgcGLUU6hGEKA=" providerId="None" clId="Web-{6D393D0D-5BFC-4716-A03E-128CB445C382}" dt="2026-08-25T17:36:17.132" v="2" actId="1076"/>
          <ac:picMkLst>
            <pc:docMk/>
            <pc:sldMk cId="0" sldId="259"/>
            <ac:picMk id="274" creationId="{00000000-0000-0000-0000-000000000000}"/>
          </ac:picMkLst>
        </pc:picChg>
      </pc:sldChg>
      <pc:sldChg chg="addSp modSp">
        <pc:chgData name="Barbara" userId="qqMVHalJEmYTGLoPYpFSgKIkfaKD4FcgcGLUU6hGEKA=" providerId="None" clId="Web-{6D393D0D-5BFC-4716-A03E-128CB445C382}" dt="2026-08-25T17:36:59.898" v="6" actId="1076"/>
        <pc:sldMkLst>
          <pc:docMk/>
          <pc:sldMk cId="0" sldId="262"/>
        </pc:sldMkLst>
        <pc:picChg chg="add mod">
          <ac:chgData name="Barbara" userId="qqMVHalJEmYTGLoPYpFSgKIkfaKD4FcgcGLUU6hGEKA=" providerId="None" clId="Web-{6D393D0D-5BFC-4716-A03E-128CB445C382}" dt="2026-08-25T17:36:59.898" v="6" actId="1076"/>
          <ac:picMkLst>
            <pc:docMk/>
            <pc:sldMk cId="0" sldId="262"/>
            <ac:picMk id="2" creationId="{4C1FAF88-C3EB-C0EE-76BC-70E1AB8B5649}"/>
          </ac:picMkLst>
        </pc:picChg>
      </pc:sldChg>
      <pc:sldChg chg="delSp modSp">
        <pc:chgData name="Barbara" userId="qqMVHalJEmYTGLoPYpFSgKIkfaKD4FcgcGLUU6hGEKA=" providerId="None" clId="Web-{6D393D0D-5BFC-4716-A03E-128CB445C382}" dt="2026-08-25T17:38:32.976" v="143" actId="1076"/>
        <pc:sldMkLst>
          <pc:docMk/>
          <pc:sldMk cId="0" sldId="264"/>
        </pc:sldMkLst>
        <pc:graphicFrameChg chg="mod modGraphic">
          <ac:chgData name="Barbara" userId="qqMVHalJEmYTGLoPYpFSgKIkfaKD4FcgcGLUU6hGEKA=" providerId="None" clId="Web-{6D393D0D-5BFC-4716-A03E-128CB445C382}" dt="2026-08-25T17:38:32.976" v="143" actId="1076"/>
          <ac:graphicFrameMkLst>
            <pc:docMk/>
            <pc:sldMk cId="0" sldId="264"/>
            <ac:graphicFrameMk id="335" creationId="{00000000-0000-0000-0000-000000000000}"/>
          </ac:graphicFrameMkLst>
        </pc:graphicFrameChg>
      </pc:sldChg>
      <pc:sldChg chg="addSp modSp">
        <pc:chgData name="Barbara" userId="qqMVHalJEmYTGLoPYpFSgKIkfaKD4FcgcGLUU6hGEKA=" providerId="None" clId="Web-{6D393D0D-5BFC-4716-A03E-128CB445C382}" dt="2026-08-25T17:39:20.836" v="148" actId="1076"/>
        <pc:sldMkLst>
          <pc:docMk/>
          <pc:sldMk cId="0" sldId="266"/>
        </pc:sldMkLst>
        <pc:spChg chg="mod">
          <ac:chgData name="Barbara" userId="qqMVHalJEmYTGLoPYpFSgKIkfaKD4FcgcGLUU6hGEKA=" providerId="None" clId="Web-{6D393D0D-5BFC-4716-A03E-128CB445C382}" dt="2026-08-25T17:39:02.414" v="146" actId="14100"/>
          <ac:spMkLst>
            <pc:docMk/>
            <pc:sldMk cId="0" sldId="266"/>
            <ac:spMk id="365" creationId="{00000000-0000-0000-0000-000000000000}"/>
          </ac:spMkLst>
        </pc:spChg>
        <pc:picChg chg="add mod">
          <ac:chgData name="Barbara" userId="qqMVHalJEmYTGLoPYpFSgKIkfaKD4FcgcGLUU6hGEKA=" providerId="None" clId="Web-{6D393D0D-5BFC-4716-A03E-128CB445C382}" dt="2026-08-25T17:39:20.836" v="148" actId="1076"/>
          <ac:picMkLst>
            <pc:docMk/>
            <pc:sldMk cId="0" sldId="266"/>
            <ac:picMk id="2" creationId="{0810FFA5-992E-9376-75F1-175CBF972F93}"/>
          </ac:picMkLst>
        </pc:picChg>
      </pc:sldChg>
      <pc:sldChg chg="modSp">
        <pc:chgData name="Barbara" userId="qqMVHalJEmYTGLoPYpFSgKIkfaKD4FcgcGLUU6hGEKA=" providerId="None" clId="Web-{6D393D0D-5BFC-4716-A03E-128CB445C382}" dt="2026-08-25T17:39:41.633" v="154" actId="14100"/>
        <pc:sldMkLst>
          <pc:docMk/>
          <pc:sldMk cId="0" sldId="267"/>
        </pc:sldMkLst>
        <pc:spChg chg="mod">
          <ac:chgData name="Barbara" userId="qqMVHalJEmYTGLoPYpFSgKIkfaKD4FcgcGLUU6hGEKA=" providerId="None" clId="Web-{6D393D0D-5BFC-4716-A03E-128CB445C382}" dt="2026-08-25T17:39:41.633" v="154" actId="14100"/>
          <ac:spMkLst>
            <pc:docMk/>
            <pc:sldMk cId="0" sldId="267"/>
            <ac:spMk id="374" creationId="{00000000-0000-0000-0000-000000000000}"/>
          </ac:spMkLst>
        </pc:spChg>
        <pc:picChg chg="mod">
          <ac:chgData name="Barbara" userId="qqMVHalJEmYTGLoPYpFSgKIkfaKD4FcgcGLUU6hGEKA=" providerId="None" clId="Web-{6D393D0D-5BFC-4716-A03E-128CB445C382}" dt="2026-08-25T17:35:59.992" v="1" actId="1076"/>
          <ac:picMkLst>
            <pc:docMk/>
            <pc:sldMk cId="0" sldId="267"/>
            <ac:picMk id="372" creationId="{00000000-0000-0000-0000-000000000000}"/>
          </ac:picMkLst>
        </pc:picChg>
      </pc:sldChg>
    </pc:docChg>
  </pc:docChgLst>
  <pc:docChgLst>
    <pc:chgData name="Becky Nolin" userId="51201443154_tp_box_2" providerId="OAuth2" clId="{27ABFF13-FFA7-4B79-8346-8A87AFD29FE9}"/>
    <pc:docChg chg="undo custSel modSld">
      <pc:chgData name="Becky Nolin" userId="51201443154_tp_box_2" providerId="OAuth2" clId="{27ABFF13-FFA7-4B79-8346-8A87AFD29FE9}" dt="2026-09-03T13:52:24.672" v="32" actId="20577"/>
      <pc:docMkLst>
        <pc:docMk/>
      </pc:docMkLst>
      <pc:sldChg chg="addSp delSp modSp mod">
        <pc:chgData name="Becky Nolin" userId="51201443154_tp_box_2" providerId="OAuth2" clId="{27ABFF13-FFA7-4B79-8346-8A87AFD29FE9}" dt="2026-09-03T13:49:51.346" v="18" actId="1076"/>
        <pc:sldMkLst>
          <pc:docMk/>
          <pc:sldMk cId="0" sldId="257"/>
        </pc:sldMkLst>
        <pc:picChg chg="add del mod ord">
          <ac:chgData name="Becky Nolin" userId="51201443154_tp_box_2" providerId="OAuth2" clId="{27ABFF13-FFA7-4B79-8346-8A87AFD29FE9}" dt="2026-09-03T13:49:12.926" v="10" actId="22"/>
          <ac:picMkLst>
            <pc:docMk/>
            <pc:sldMk cId="0" sldId="257"/>
            <ac:picMk id="3" creationId="{8573EA0C-D282-3026-B3C6-7193738A6709}"/>
          </ac:picMkLst>
        </pc:picChg>
        <pc:picChg chg="add mod">
          <ac:chgData name="Becky Nolin" userId="51201443154_tp_box_2" providerId="OAuth2" clId="{27ABFF13-FFA7-4B79-8346-8A87AFD29FE9}" dt="2026-09-03T13:49:51.346" v="18" actId="1076"/>
          <ac:picMkLst>
            <pc:docMk/>
            <pc:sldMk cId="0" sldId="257"/>
            <ac:picMk id="5" creationId="{A063044D-2893-7811-4D3E-4E17F7942CF2}"/>
          </ac:picMkLst>
        </pc:picChg>
        <pc:picChg chg="ord">
          <ac:chgData name="Becky Nolin" userId="51201443154_tp_box_2" providerId="OAuth2" clId="{27ABFF13-FFA7-4B79-8346-8A87AFD29FE9}" dt="2026-09-03T13:49:11.207" v="7" actId="167"/>
          <ac:picMkLst>
            <pc:docMk/>
            <pc:sldMk cId="0" sldId="257"/>
            <ac:picMk id="240" creationId="{00000000-0000-0000-0000-000000000000}"/>
          </ac:picMkLst>
        </pc:picChg>
        <pc:picChg chg="add del">
          <ac:chgData name="Becky Nolin" userId="51201443154_tp_box_2" providerId="OAuth2" clId="{27ABFF13-FFA7-4B79-8346-8A87AFD29FE9}" dt="2026-09-03T13:49:44.916" v="17" actId="478"/>
          <ac:picMkLst>
            <pc:docMk/>
            <pc:sldMk cId="0" sldId="257"/>
            <ac:picMk id="247" creationId="{00000000-0000-0000-0000-000000000000}"/>
          </ac:picMkLst>
        </pc:picChg>
        <pc:picChg chg="ord">
          <ac:chgData name="Becky Nolin" userId="51201443154_tp_box_2" providerId="OAuth2" clId="{27ABFF13-FFA7-4B79-8346-8A87AFD29FE9}" dt="2026-09-03T13:49:37.775" v="14" actId="166"/>
          <ac:picMkLst>
            <pc:docMk/>
            <pc:sldMk cId="0" sldId="257"/>
            <ac:picMk id="252" creationId="{00000000-0000-0000-0000-000000000000}"/>
          </ac:picMkLst>
        </pc:picChg>
      </pc:sldChg>
      <pc:sldChg chg="modSp mod">
        <pc:chgData name="Becky Nolin" userId="51201443154_tp_box_2" providerId="OAuth2" clId="{27ABFF13-FFA7-4B79-8346-8A87AFD29FE9}" dt="2026-09-03T13:50:17.343" v="19" actId="113"/>
        <pc:sldMkLst>
          <pc:docMk/>
          <pc:sldMk cId="0" sldId="259"/>
        </pc:sldMkLst>
        <pc:spChg chg="mod">
          <ac:chgData name="Becky Nolin" userId="51201443154_tp_box_2" providerId="OAuth2" clId="{27ABFF13-FFA7-4B79-8346-8A87AFD29FE9}" dt="2026-09-03T13:50:17.343" v="19" actId="113"/>
          <ac:spMkLst>
            <pc:docMk/>
            <pc:sldMk cId="0" sldId="259"/>
            <ac:spMk id="276" creationId="{00000000-0000-0000-0000-000000000000}"/>
          </ac:spMkLst>
        </pc:spChg>
      </pc:sldChg>
      <pc:sldChg chg="modSp mod">
        <pc:chgData name="Becky Nolin" userId="51201443154_tp_box_2" providerId="OAuth2" clId="{27ABFF13-FFA7-4B79-8346-8A87AFD29FE9}" dt="2026-09-03T13:50:47.642" v="28" actId="14100"/>
        <pc:sldMkLst>
          <pc:docMk/>
          <pc:sldMk cId="0" sldId="260"/>
        </pc:sldMkLst>
        <pc:spChg chg="mod">
          <ac:chgData name="Becky Nolin" userId="51201443154_tp_box_2" providerId="OAuth2" clId="{27ABFF13-FFA7-4B79-8346-8A87AFD29FE9}" dt="2026-09-03T13:50:47.642" v="28" actId="14100"/>
          <ac:spMkLst>
            <pc:docMk/>
            <pc:sldMk cId="0" sldId="260"/>
            <ac:spMk id="285" creationId="{00000000-0000-0000-0000-000000000000}"/>
          </ac:spMkLst>
        </pc:spChg>
        <pc:spChg chg="mod">
          <ac:chgData name="Becky Nolin" userId="51201443154_tp_box_2" providerId="OAuth2" clId="{27ABFF13-FFA7-4B79-8346-8A87AFD29FE9}" dt="2026-09-03T13:50:42.604" v="26" actId="403"/>
          <ac:spMkLst>
            <pc:docMk/>
            <pc:sldMk cId="0" sldId="260"/>
            <ac:spMk id="287" creationId="{00000000-0000-0000-0000-000000000000}"/>
          </ac:spMkLst>
        </pc:spChg>
        <pc:picChg chg="mod">
          <ac:chgData name="Becky Nolin" userId="51201443154_tp_box_2" providerId="OAuth2" clId="{27ABFF13-FFA7-4B79-8346-8A87AFD29FE9}" dt="2026-09-03T13:50:30.527" v="20" actId="14100"/>
          <ac:picMkLst>
            <pc:docMk/>
            <pc:sldMk cId="0" sldId="260"/>
            <ac:picMk id="282" creationId="{00000000-0000-0000-0000-000000000000}"/>
          </ac:picMkLst>
        </pc:picChg>
        <pc:picChg chg="mod">
          <ac:chgData name="Becky Nolin" userId="51201443154_tp_box_2" providerId="OAuth2" clId="{27ABFF13-FFA7-4B79-8346-8A87AFD29FE9}" dt="2026-09-03T13:50:35.740" v="21" actId="14100"/>
          <ac:picMkLst>
            <pc:docMk/>
            <pc:sldMk cId="0" sldId="260"/>
            <ac:picMk id="283" creationId="{00000000-0000-0000-0000-000000000000}"/>
          </ac:picMkLst>
        </pc:picChg>
      </pc:sldChg>
      <pc:sldChg chg="modSp mod">
        <pc:chgData name="Becky Nolin" userId="51201443154_tp_box_2" providerId="OAuth2" clId="{27ABFF13-FFA7-4B79-8346-8A87AFD29FE9}" dt="2026-09-03T13:51:17.489" v="31" actId="20577"/>
        <pc:sldMkLst>
          <pc:docMk/>
          <pc:sldMk cId="0" sldId="261"/>
        </pc:sldMkLst>
        <pc:spChg chg="mod">
          <ac:chgData name="Becky Nolin" userId="51201443154_tp_box_2" providerId="OAuth2" clId="{27ABFF13-FFA7-4B79-8346-8A87AFD29FE9}" dt="2026-09-03T13:51:17.489" v="31" actId="20577"/>
          <ac:spMkLst>
            <pc:docMk/>
            <pc:sldMk cId="0" sldId="261"/>
            <ac:spMk id="301" creationId="{00000000-0000-0000-0000-000000000000}"/>
          </ac:spMkLst>
        </pc:spChg>
      </pc:sldChg>
      <pc:sldChg chg="modSp mod">
        <pc:chgData name="Becky Nolin" userId="51201443154_tp_box_2" providerId="OAuth2" clId="{27ABFF13-FFA7-4B79-8346-8A87AFD29FE9}" dt="2026-09-03T13:52:24.672" v="32" actId="20577"/>
        <pc:sldMkLst>
          <pc:docMk/>
          <pc:sldMk cId="0" sldId="263"/>
        </pc:sldMkLst>
        <pc:spChg chg="mod">
          <ac:chgData name="Becky Nolin" userId="51201443154_tp_box_2" providerId="OAuth2" clId="{27ABFF13-FFA7-4B79-8346-8A87AFD29FE9}" dt="2026-09-03T13:52:24.672" v="32" actId="20577"/>
          <ac:spMkLst>
            <pc:docMk/>
            <pc:sldMk cId="0" sldId="263"/>
            <ac:spMk id="32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7" name="Google Shape;21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8" name="Google Shape;34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3" name="Google Shape;36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8" name="Google Shape;36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5" name="Google Shape;23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AutoNum type="arabicPeriod"/>
            </a:pPr>
            <a:r>
              <a:rPr lang="en-US"/>
              <a:t>many of whom are not trained teachers,</a:t>
            </a:r>
            <a:endParaRPr/>
          </a:p>
        </p:txBody>
      </p:sp>
      <p:sp>
        <p:nvSpPr>
          <p:cNvPr id="258" name="Google Shape;2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f57e3ea2f6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2" name="Google Shape;272;g3f57e3ea2f6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Explain this geography, difference between an atoll and an island.  how children often boat across huge lagoons to attend school. EXPLAIN that there are 73 schools (check my number) currently operating with multi grade children in one classroom. you want to keep children on their home islands but sometimes you have 15 students across 6 grades and only one teacher</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Many teachers (find the statistIc) do not have formal teacher training, they struggle to teach multiple lessons in each subject block to multiple grade levels</a:t>
            </a:r>
            <a:endParaRPr/>
          </a:p>
        </p:txBody>
      </p:sp>
      <p:sp>
        <p:nvSpPr>
          <p:cNvPr id="279" name="Google Shape;27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4" name="Google Shape;29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It weaves together Culture, history, geography, economics with many Science s like environmental science, Life Science, physical Science because there are many ways of knowing and has links to language arts in both languages and math.</a:t>
            </a:r>
            <a:endParaRPr/>
          </a:p>
        </p:txBody>
      </p:sp>
      <p:sp>
        <p:nvSpPr>
          <p:cNvPr id="305" name="Google Shape;30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Why does this slide have #2, there is no slide with #1 Maybe replace the number with pics of the trainers working with teachers? you could have four small pics showing different supervisors leading?</a:t>
            </a:r>
            <a:endParaRPr/>
          </a:p>
          <a:p>
            <a:pPr marL="0" lvl="0" indent="0" algn="l" rtl="0">
              <a:lnSpc>
                <a:spcPct val="100000"/>
              </a:lnSpc>
              <a:spcBef>
                <a:spcPts val="0"/>
              </a:spcBef>
              <a:spcAft>
                <a:spcPts val="0"/>
              </a:spcAft>
              <a:buSzPts val="1100"/>
              <a:buNone/>
            </a:pPr>
            <a:endParaRPr/>
          </a:p>
        </p:txBody>
      </p:sp>
      <p:sp>
        <p:nvSpPr>
          <p:cNvPr id="319" name="Google Shape;31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Teachers will have reflective tools to track their progress in the unit and give feedback on content/strategies</a:t>
            </a:r>
            <a:endParaRPr/>
          </a:p>
        </p:txBody>
      </p:sp>
      <p:sp>
        <p:nvSpPr>
          <p:cNvPr id="331" name="Google Shape;33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mpty" type="blank">
  <p:cSld name="BLANK">
    <p:spTree>
      <p:nvGrpSpPr>
        <p:cNvPr id="1" name="Shape 12"/>
        <p:cNvGrpSpPr/>
        <p:nvPr/>
      </p:nvGrpSpPr>
      <p:grpSpPr>
        <a:xfrm>
          <a:off x="0" y="0"/>
          <a:ext cx="0" cy="0"/>
          <a:chOff x="0" y="0"/>
          <a:chExt cx="0" cy="0"/>
        </a:xfrm>
      </p:grpSpPr>
      <p:sp>
        <p:nvSpPr>
          <p:cNvPr id="13" name="Google Shape;13;p25"/>
          <p:cNvSpPr txBox="1">
            <a:spLocks noGrp="1"/>
          </p:cNvSpPr>
          <p:nvPr>
            <p:ph type="ftr" idx="11"/>
          </p:nvPr>
        </p:nvSpPr>
        <p:spPr>
          <a:xfrm>
            <a:off x="605430" y="6029868"/>
            <a:ext cx="1911096" cy="365125"/>
          </a:xfrm>
          <a:prstGeom prst="rect">
            <a:avLst/>
          </a:prstGeom>
          <a:solidFill>
            <a:schemeClr val="lt1"/>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5"/>
          <p:cNvSpPr txBox="1">
            <a:spLocks noGrp="1"/>
          </p:cNvSpPr>
          <p:nvPr>
            <p:ph type="dt" idx="10"/>
          </p:nvPr>
        </p:nvSpPr>
        <p:spPr>
          <a:xfrm>
            <a:off x="10058400" y="6029868"/>
            <a:ext cx="1182686" cy="365125"/>
          </a:xfrm>
          <a:prstGeom prst="rect">
            <a:avLst/>
          </a:prstGeom>
          <a:solidFill>
            <a:schemeClr val="l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5"/>
          <p:cNvSpPr txBox="1">
            <a:spLocks noGrp="1"/>
          </p:cNvSpPr>
          <p:nvPr>
            <p:ph type="sldNum" idx="12"/>
          </p:nvPr>
        </p:nvSpPr>
        <p:spPr>
          <a:xfrm>
            <a:off x="11233434"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3">
  <p:cSld name="Content 3">
    <p:spTree>
      <p:nvGrpSpPr>
        <p:cNvPr id="1" name="Shape 81"/>
        <p:cNvGrpSpPr/>
        <p:nvPr/>
      </p:nvGrpSpPr>
      <p:grpSpPr>
        <a:xfrm>
          <a:off x="0" y="0"/>
          <a:ext cx="0" cy="0"/>
          <a:chOff x="0" y="0"/>
          <a:chExt cx="0" cy="0"/>
        </a:xfrm>
      </p:grpSpPr>
      <p:sp>
        <p:nvSpPr>
          <p:cNvPr id="82" name="Google Shape;82;p34"/>
          <p:cNvSpPr txBox="1">
            <a:spLocks noGrp="1"/>
          </p:cNvSpPr>
          <p:nvPr>
            <p:ph type="title"/>
          </p:nvPr>
        </p:nvSpPr>
        <p:spPr>
          <a:xfrm>
            <a:off x="603504" y="1031915"/>
            <a:ext cx="3968496" cy="1494845"/>
          </a:xfrm>
          <a:prstGeom prst="rect">
            <a:avLst/>
          </a:prstGeom>
          <a:noFill/>
          <a:ln>
            <a:noFill/>
          </a:ln>
        </p:spPr>
        <p:txBody>
          <a:bodyPr spcFirstLastPara="1" wrap="square" lIns="91425" tIns="45700" rIns="91425" bIns="137150" anchor="t" anchorCtr="0">
            <a:normAutofit/>
          </a:bodyPr>
          <a:lstStyle>
            <a:lvl1pPr lvl="0" algn="l">
              <a:lnSpc>
                <a:spcPct val="100000"/>
              </a:lnSpc>
              <a:spcBef>
                <a:spcPts val="0"/>
              </a:spcBef>
              <a:spcAft>
                <a:spcPts val="0"/>
              </a:spcAft>
              <a:buClr>
                <a:schemeClr val="accent5"/>
              </a:buClr>
              <a:buSzPts val="2800"/>
              <a:buFont typeface="Oswald SemiBold"/>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34"/>
          <p:cNvSpPr txBox="1">
            <a:spLocks noGrp="1"/>
          </p:cNvSpPr>
          <p:nvPr>
            <p:ph type="body" idx="1"/>
          </p:nvPr>
        </p:nvSpPr>
        <p:spPr>
          <a:xfrm>
            <a:off x="5090020" y="1001865"/>
            <a:ext cx="6416180" cy="468331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34"/>
          <p:cNvSpPr txBox="1">
            <a:spLocks noGrp="1"/>
          </p:cNvSpPr>
          <p:nvPr>
            <p:ph type="ftr" idx="11"/>
          </p:nvPr>
        </p:nvSpPr>
        <p:spPr>
          <a:xfrm>
            <a:off x="605430" y="6029868"/>
            <a:ext cx="1911096" cy="365125"/>
          </a:xfrm>
          <a:prstGeom prst="rect">
            <a:avLst/>
          </a:prstGeom>
          <a:solidFill>
            <a:schemeClr val="lt1"/>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4"/>
          <p:cNvSpPr txBox="1">
            <a:spLocks noGrp="1"/>
          </p:cNvSpPr>
          <p:nvPr>
            <p:ph type="dt" idx="10"/>
          </p:nvPr>
        </p:nvSpPr>
        <p:spPr>
          <a:xfrm>
            <a:off x="10058400" y="6029867"/>
            <a:ext cx="1179576" cy="365125"/>
          </a:xfrm>
          <a:prstGeom prst="rect">
            <a:avLst/>
          </a:prstGeom>
          <a:solidFill>
            <a:schemeClr val="l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34"/>
          <p:cNvSpPr txBox="1">
            <a:spLocks noGrp="1"/>
          </p:cNvSpPr>
          <p:nvPr>
            <p:ph type="sldNum" idx="12"/>
          </p:nvPr>
        </p:nvSpPr>
        <p:spPr>
          <a:xfrm>
            <a:off x="11233434"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ntent with Picture">
  <p:cSld name="Content with Picture">
    <p:spTree>
      <p:nvGrpSpPr>
        <p:cNvPr id="1" name="Shape 87"/>
        <p:cNvGrpSpPr/>
        <p:nvPr/>
      </p:nvGrpSpPr>
      <p:grpSpPr>
        <a:xfrm>
          <a:off x="0" y="0"/>
          <a:ext cx="0" cy="0"/>
          <a:chOff x="0" y="0"/>
          <a:chExt cx="0" cy="0"/>
        </a:xfrm>
      </p:grpSpPr>
      <p:pic>
        <p:nvPicPr>
          <p:cNvPr id="88" name="Google Shape;88;p35"/>
          <p:cNvPicPr preferRelativeResize="0">
            <a:picLocks noGrp="1"/>
          </p:cNvPicPr>
          <p:nvPr>
            <p:ph type="pic" idx="2"/>
          </p:nvPr>
        </p:nvPicPr>
        <p:blipFill/>
        <p:spPr>
          <a:xfrm>
            <a:off x="0" y="0"/>
            <a:ext cx="3124200" cy="6858000"/>
          </a:xfrm>
          <a:prstGeom prst="rect">
            <a:avLst/>
          </a:prstGeom>
          <a:blipFill rotWithShape="1">
            <a:blip r:embed="rId2">
              <a:alphaModFix amt="70000"/>
            </a:blip>
            <a:stretch>
              <a:fillRect/>
            </a:stretch>
          </a:blipFill>
          <a:ln>
            <a:noFill/>
          </a:ln>
        </p:spPr>
      </p:pic>
      <p:sp>
        <p:nvSpPr>
          <p:cNvPr id="89" name="Google Shape;89;p35"/>
          <p:cNvSpPr txBox="1">
            <a:spLocks noGrp="1"/>
          </p:cNvSpPr>
          <p:nvPr>
            <p:ph type="title"/>
          </p:nvPr>
        </p:nvSpPr>
        <p:spPr>
          <a:xfrm>
            <a:off x="2438400" y="0"/>
            <a:ext cx="7391400" cy="1207008"/>
          </a:xfrm>
          <a:prstGeom prst="rect">
            <a:avLst/>
          </a:prstGeom>
          <a:solidFill>
            <a:schemeClr val="lt1"/>
          </a:solidFill>
          <a:ln>
            <a:noFill/>
          </a:ln>
        </p:spPr>
        <p:txBody>
          <a:bodyPr spcFirstLastPara="1" wrap="square" lIns="137150" tIns="137150" rIns="91425" bIns="91425" anchor="b" anchorCtr="0">
            <a:normAutofit/>
          </a:bodyPr>
          <a:lstStyle>
            <a:lvl1pPr lvl="0" algn="l">
              <a:lnSpc>
                <a:spcPct val="100000"/>
              </a:lnSpc>
              <a:spcBef>
                <a:spcPts val="0"/>
              </a:spcBef>
              <a:spcAft>
                <a:spcPts val="0"/>
              </a:spcAft>
              <a:buClr>
                <a:schemeClr val="accent5"/>
              </a:buClr>
              <a:buSzPts val="2800"/>
              <a:buFont typeface="Oswald SemiBold"/>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35"/>
          <p:cNvSpPr txBox="1">
            <a:spLocks noGrp="1"/>
          </p:cNvSpPr>
          <p:nvPr>
            <p:ph type="body" idx="1"/>
          </p:nvPr>
        </p:nvSpPr>
        <p:spPr>
          <a:xfrm>
            <a:off x="3733800" y="1367622"/>
            <a:ext cx="7929006" cy="447754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91" name="Google Shape;91;p35"/>
          <p:cNvCxnSpPr/>
          <p:nvPr/>
        </p:nvCxnSpPr>
        <p:spPr>
          <a:xfrm>
            <a:off x="3810000" y="6210300"/>
            <a:ext cx="7696200" cy="0"/>
          </a:xfrm>
          <a:prstGeom prst="straightConnector1">
            <a:avLst/>
          </a:prstGeom>
          <a:noFill/>
          <a:ln w="12700" cap="flat" cmpd="sng">
            <a:solidFill>
              <a:schemeClr val="dk2">
                <a:alpha val="50196"/>
              </a:schemeClr>
            </a:solidFill>
            <a:prstDash val="solid"/>
            <a:miter lim="8000"/>
            <a:headEnd type="none" w="sm" len="sm"/>
            <a:tailEnd type="none" w="sm" len="sm"/>
          </a:ln>
        </p:spPr>
      </p:cxnSp>
      <p:sp>
        <p:nvSpPr>
          <p:cNvPr id="92" name="Google Shape;92;p35"/>
          <p:cNvSpPr txBox="1">
            <a:spLocks noGrp="1"/>
          </p:cNvSpPr>
          <p:nvPr>
            <p:ph type="ftr" idx="11"/>
          </p:nvPr>
        </p:nvSpPr>
        <p:spPr>
          <a:xfrm>
            <a:off x="3657601" y="6029868"/>
            <a:ext cx="2024542" cy="365125"/>
          </a:xfrm>
          <a:prstGeom prst="rect">
            <a:avLst/>
          </a:prstGeom>
          <a:solidFill>
            <a:schemeClr val="lt1"/>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35"/>
          <p:cNvSpPr txBox="1">
            <a:spLocks noGrp="1"/>
          </p:cNvSpPr>
          <p:nvPr>
            <p:ph type="dt" idx="10"/>
          </p:nvPr>
        </p:nvSpPr>
        <p:spPr>
          <a:xfrm>
            <a:off x="10058400" y="6029868"/>
            <a:ext cx="1179576" cy="365125"/>
          </a:xfrm>
          <a:prstGeom prst="rect">
            <a:avLst/>
          </a:prstGeom>
          <a:solidFill>
            <a:schemeClr val="l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35"/>
          <p:cNvSpPr txBox="1">
            <a:spLocks noGrp="1"/>
          </p:cNvSpPr>
          <p:nvPr>
            <p:ph type="sldNum" idx="12"/>
          </p:nvPr>
        </p:nvSpPr>
        <p:spPr>
          <a:xfrm>
            <a:off x="11233434"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with Picture 2">
  <p:cSld name="Content with Picture 2">
    <p:spTree>
      <p:nvGrpSpPr>
        <p:cNvPr id="1" name="Shape 95"/>
        <p:cNvGrpSpPr/>
        <p:nvPr/>
      </p:nvGrpSpPr>
      <p:grpSpPr>
        <a:xfrm>
          <a:off x="0" y="0"/>
          <a:ext cx="0" cy="0"/>
          <a:chOff x="0" y="0"/>
          <a:chExt cx="0" cy="0"/>
        </a:xfrm>
      </p:grpSpPr>
      <p:pic>
        <p:nvPicPr>
          <p:cNvPr id="96" name="Google Shape;96;p36"/>
          <p:cNvPicPr preferRelativeResize="0">
            <a:picLocks noGrp="1"/>
          </p:cNvPicPr>
          <p:nvPr>
            <p:ph type="pic" idx="2"/>
          </p:nvPr>
        </p:nvPicPr>
        <p:blipFill/>
        <p:spPr>
          <a:xfrm>
            <a:off x="0" y="0"/>
            <a:ext cx="5486400" cy="5562600"/>
          </a:xfrm>
          <a:prstGeom prst="rect">
            <a:avLst/>
          </a:prstGeom>
          <a:blipFill rotWithShape="1">
            <a:blip r:embed="rId2">
              <a:alphaModFix amt="70000"/>
            </a:blip>
            <a:stretch>
              <a:fillRect/>
            </a:stretch>
          </a:blipFill>
          <a:ln>
            <a:noFill/>
          </a:ln>
        </p:spPr>
      </p:pic>
      <p:sp>
        <p:nvSpPr>
          <p:cNvPr id="97" name="Google Shape;97;p36"/>
          <p:cNvSpPr txBox="1">
            <a:spLocks noGrp="1"/>
          </p:cNvSpPr>
          <p:nvPr>
            <p:ph type="title"/>
          </p:nvPr>
        </p:nvSpPr>
        <p:spPr>
          <a:xfrm>
            <a:off x="5063318" y="0"/>
            <a:ext cx="4385481" cy="1796124"/>
          </a:xfrm>
          <a:prstGeom prst="rect">
            <a:avLst/>
          </a:prstGeom>
          <a:solidFill>
            <a:schemeClr val="lt1"/>
          </a:solidFill>
          <a:ln>
            <a:noFill/>
          </a:ln>
        </p:spPr>
        <p:txBody>
          <a:bodyPr spcFirstLastPara="1" wrap="square" lIns="137150" tIns="45700" rIns="91425" bIns="137150" anchor="b" anchorCtr="0">
            <a:normAutofit/>
          </a:bodyPr>
          <a:lstStyle>
            <a:lvl1pPr lvl="0" algn="l">
              <a:lnSpc>
                <a:spcPct val="100000"/>
              </a:lnSpc>
              <a:spcBef>
                <a:spcPts val="0"/>
              </a:spcBef>
              <a:spcAft>
                <a:spcPts val="0"/>
              </a:spcAft>
              <a:buClr>
                <a:schemeClr val="accent5"/>
              </a:buClr>
              <a:buSzPts val="2800"/>
              <a:buFont typeface="Oswald SemiBold"/>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36"/>
          <p:cNvSpPr txBox="1">
            <a:spLocks noGrp="1"/>
          </p:cNvSpPr>
          <p:nvPr>
            <p:ph type="body" idx="1"/>
          </p:nvPr>
        </p:nvSpPr>
        <p:spPr>
          <a:xfrm>
            <a:off x="6055056" y="1965281"/>
            <a:ext cx="4859992" cy="3732876"/>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36"/>
          <p:cNvSpPr txBox="1">
            <a:spLocks noGrp="1"/>
          </p:cNvSpPr>
          <p:nvPr>
            <p:ph type="ftr" idx="11"/>
          </p:nvPr>
        </p:nvSpPr>
        <p:spPr>
          <a:xfrm>
            <a:off x="605430" y="6029868"/>
            <a:ext cx="1911096" cy="365125"/>
          </a:xfrm>
          <a:prstGeom prst="rect">
            <a:avLst/>
          </a:prstGeom>
          <a:solidFill>
            <a:schemeClr val="lt1"/>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36"/>
          <p:cNvSpPr txBox="1">
            <a:spLocks noGrp="1"/>
          </p:cNvSpPr>
          <p:nvPr>
            <p:ph type="dt" idx="10"/>
          </p:nvPr>
        </p:nvSpPr>
        <p:spPr>
          <a:xfrm>
            <a:off x="10058400" y="6029868"/>
            <a:ext cx="1182686" cy="365125"/>
          </a:xfrm>
          <a:prstGeom prst="rect">
            <a:avLst/>
          </a:prstGeom>
          <a:solidFill>
            <a:schemeClr val="l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36"/>
          <p:cNvSpPr txBox="1">
            <a:spLocks noGrp="1"/>
          </p:cNvSpPr>
          <p:nvPr>
            <p:ph type="sldNum" idx="12"/>
          </p:nvPr>
        </p:nvSpPr>
        <p:spPr>
          <a:xfrm>
            <a:off x="11233434"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with Picture 3">
  <p:cSld name="Content with Picture 3">
    <p:spTree>
      <p:nvGrpSpPr>
        <p:cNvPr id="1" name="Shape 102"/>
        <p:cNvGrpSpPr/>
        <p:nvPr/>
      </p:nvGrpSpPr>
      <p:grpSpPr>
        <a:xfrm>
          <a:off x="0" y="0"/>
          <a:ext cx="0" cy="0"/>
          <a:chOff x="0" y="0"/>
          <a:chExt cx="0" cy="0"/>
        </a:xfrm>
      </p:grpSpPr>
      <p:sp>
        <p:nvSpPr>
          <p:cNvPr id="103" name="Google Shape;103;p37"/>
          <p:cNvSpPr txBox="1">
            <a:spLocks noGrp="1"/>
          </p:cNvSpPr>
          <p:nvPr>
            <p:ph type="title"/>
          </p:nvPr>
        </p:nvSpPr>
        <p:spPr>
          <a:xfrm>
            <a:off x="603504" y="499475"/>
            <a:ext cx="3625442" cy="1474692"/>
          </a:xfrm>
          <a:prstGeom prst="rect">
            <a:avLst/>
          </a:prstGeom>
          <a:noFill/>
          <a:ln>
            <a:noFill/>
          </a:ln>
        </p:spPr>
        <p:txBody>
          <a:bodyPr spcFirstLastPara="1" wrap="square" lIns="91425" tIns="45700" rIns="91425" bIns="137150" anchor="b" anchorCtr="0">
            <a:normAutofit/>
          </a:bodyPr>
          <a:lstStyle>
            <a:lvl1pPr lvl="0" algn="l">
              <a:lnSpc>
                <a:spcPct val="100000"/>
              </a:lnSpc>
              <a:spcBef>
                <a:spcPts val="0"/>
              </a:spcBef>
              <a:spcAft>
                <a:spcPts val="0"/>
              </a:spcAft>
              <a:buClr>
                <a:schemeClr val="accent5"/>
              </a:buClr>
              <a:buSzPts val="2800"/>
              <a:buFont typeface="Oswald SemiBold"/>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37"/>
          <p:cNvSpPr txBox="1">
            <a:spLocks noGrp="1"/>
          </p:cNvSpPr>
          <p:nvPr>
            <p:ph type="body" idx="1"/>
          </p:nvPr>
        </p:nvSpPr>
        <p:spPr>
          <a:xfrm>
            <a:off x="605432" y="2124222"/>
            <a:ext cx="3567404" cy="348878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5" name="Google Shape;105;p37"/>
          <p:cNvPicPr preferRelativeResize="0">
            <a:picLocks noGrp="1"/>
          </p:cNvPicPr>
          <p:nvPr>
            <p:ph type="pic" idx="2"/>
          </p:nvPr>
        </p:nvPicPr>
        <p:blipFill/>
        <p:spPr>
          <a:xfrm>
            <a:off x="4800601" y="0"/>
            <a:ext cx="7391400" cy="5562600"/>
          </a:xfrm>
          <a:prstGeom prst="rect">
            <a:avLst/>
          </a:prstGeom>
          <a:blipFill rotWithShape="1">
            <a:blip r:embed="rId2">
              <a:alphaModFix amt="70000"/>
            </a:blip>
            <a:stretch>
              <a:fillRect/>
            </a:stretch>
          </a:blipFill>
          <a:ln>
            <a:noFill/>
          </a:ln>
        </p:spPr>
      </p:pic>
      <p:sp>
        <p:nvSpPr>
          <p:cNvPr id="106" name="Google Shape;106;p37"/>
          <p:cNvSpPr txBox="1">
            <a:spLocks noGrp="1"/>
          </p:cNvSpPr>
          <p:nvPr>
            <p:ph type="ftr" idx="11"/>
          </p:nvPr>
        </p:nvSpPr>
        <p:spPr>
          <a:xfrm>
            <a:off x="605430" y="6029868"/>
            <a:ext cx="1911096" cy="365125"/>
          </a:xfrm>
          <a:prstGeom prst="rect">
            <a:avLst/>
          </a:prstGeom>
          <a:solidFill>
            <a:schemeClr val="lt1"/>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37"/>
          <p:cNvSpPr txBox="1">
            <a:spLocks noGrp="1"/>
          </p:cNvSpPr>
          <p:nvPr>
            <p:ph type="dt" idx="10"/>
          </p:nvPr>
        </p:nvSpPr>
        <p:spPr>
          <a:xfrm>
            <a:off x="10058400" y="6029868"/>
            <a:ext cx="1179576" cy="365125"/>
          </a:xfrm>
          <a:prstGeom prst="rect">
            <a:avLst/>
          </a:prstGeom>
          <a:solidFill>
            <a:schemeClr val="l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37"/>
          <p:cNvSpPr txBox="1">
            <a:spLocks noGrp="1"/>
          </p:cNvSpPr>
          <p:nvPr>
            <p:ph type="sldNum" idx="12"/>
          </p:nvPr>
        </p:nvSpPr>
        <p:spPr>
          <a:xfrm>
            <a:off x="11238206"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Picture 4">
  <p:cSld name="Content with Picture 4">
    <p:spTree>
      <p:nvGrpSpPr>
        <p:cNvPr id="1" name="Shape 109"/>
        <p:cNvGrpSpPr/>
        <p:nvPr/>
      </p:nvGrpSpPr>
      <p:grpSpPr>
        <a:xfrm>
          <a:off x="0" y="0"/>
          <a:ext cx="0" cy="0"/>
          <a:chOff x="0" y="0"/>
          <a:chExt cx="0" cy="0"/>
        </a:xfrm>
      </p:grpSpPr>
      <p:sp>
        <p:nvSpPr>
          <p:cNvPr id="110" name="Google Shape;110;p38"/>
          <p:cNvSpPr txBox="1">
            <a:spLocks noGrp="1"/>
          </p:cNvSpPr>
          <p:nvPr>
            <p:ph type="title"/>
          </p:nvPr>
        </p:nvSpPr>
        <p:spPr>
          <a:xfrm>
            <a:off x="603504" y="430047"/>
            <a:ext cx="4939005" cy="1166270"/>
          </a:xfrm>
          <a:prstGeom prst="rect">
            <a:avLst/>
          </a:prstGeom>
          <a:noFill/>
          <a:ln>
            <a:noFill/>
          </a:ln>
        </p:spPr>
        <p:txBody>
          <a:bodyPr spcFirstLastPara="1" wrap="square" lIns="91425" tIns="45700" rIns="91425" bIns="137150" anchor="b" anchorCtr="0">
            <a:normAutofit/>
          </a:bodyPr>
          <a:lstStyle>
            <a:lvl1pPr lvl="0" algn="l">
              <a:lnSpc>
                <a:spcPct val="100000"/>
              </a:lnSpc>
              <a:spcBef>
                <a:spcPts val="0"/>
              </a:spcBef>
              <a:spcAft>
                <a:spcPts val="0"/>
              </a:spcAft>
              <a:buClr>
                <a:schemeClr val="accent5"/>
              </a:buClr>
              <a:buSzPts val="2800"/>
              <a:buFont typeface="Oswald SemiBold"/>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38"/>
          <p:cNvSpPr txBox="1">
            <a:spLocks noGrp="1"/>
          </p:cNvSpPr>
          <p:nvPr>
            <p:ph type="body" idx="1"/>
          </p:nvPr>
        </p:nvSpPr>
        <p:spPr>
          <a:xfrm>
            <a:off x="605432" y="1746792"/>
            <a:ext cx="5776896" cy="396940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2" name="Google Shape;112;p38"/>
          <p:cNvPicPr preferRelativeResize="0">
            <a:picLocks noGrp="1"/>
          </p:cNvPicPr>
          <p:nvPr>
            <p:ph type="pic" idx="2"/>
          </p:nvPr>
        </p:nvPicPr>
        <p:blipFill/>
        <p:spPr>
          <a:xfrm>
            <a:off x="7391400" y="0"/>
            <a:ext cx="4800600" cy="5562600"/>
          </a:xfrm>
          <a:prstGeom prst="rect">
            <a:avLst/>
          </a:prstGeom>
          <a:blipFill rotWithShape="1">
            <a:blip r:embed="rId2">
              <a:alphaModFix amt="70000"/>
            </a:blip>
            <a:stretch>
              <a:fillRect/>
            </a:stretch>
          </a:blipFill>
          <a:ln>
            <a:noFill/>
          </a:ln>
        </p:spPr>
      </p:pic>
      <p:sp>
        <p:nvSpPr>
          <p:cNvPr id="113" name="Google Shape;113;p38"/>
          <p:cNvSpPr txBox="1">
            <a:spLocks noGrp="1"/>
          </p:cNvSpPr>
          <p:nvPr>
            <p:ph type="ftr" idx="11"/>
          </p:nvPr>
        </p:nvSpPr>
        <p:spPr>
          <a:xfrm>
            <a:off x="605430" y="6029868"/>
            <a:ext cx="1911096" cy="365125"/>
          </a:xfrm>
          <a:prstGeom prst="rect">
            <a:avLst/>
          </a:prstGeom>
          <a:solidFill>
            <a:schemeClr val="lt1"/>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38"/>
          <p:cNvSpPr txBox="1">
            <a:spLocks noGrp="1"/>
          </p:cNvSpPr>
          <p:nvPr>
            <p:ph type="dt" idx="10"/>
          </p:nvPr>
        </p:nvSpPr>
        <p:spPr>
          <a:xfrm>
            <a:off x="10058400" y="6029868"/>
            <a:ext cx="1179576" cy="365125"/>
          </a:xfrm>
          <a:prstGeom prst="rect">
            <a:avLst/>
          </a:prstGeom>
          <a:solidFill>
            <a:schemeClr val="l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38"/>
          <p:cNvSpPr txBox="1">
            <a:spLocks noGrp="1"/>
          </p:cNvSpPr>
          <p:nvPr>
            <p:ph type="sldNum" idx="12"/>
          </p:nvPr>
        </p:nvSpPr>
        <p:spPr>
          <a:xfrm>
            <a:off x="11238206"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Content with Picture 5">
  <p:cSld name="Content with Picture 5">
    <p:spTree>
      <p:nvGrpSpPr>
        <p:cNvPr id="1" name="Shape 116"/>
        <p:cNvGrpSpPr/>
        <p:nvPr/>
      </p:nvGrpSpPr>
      <p:grpSpPr>
        <a:xfrm>
          <a:off x="0" y="0"/>
          <a:ext cx="0" cy="0"/>
          <a:chOff x="0" y="0"/>
          <a:chExt cx="0" cy="0"/>
        </a:xfrm>
      </p:grpSpPr>
      <p:pic>
        <p:nvPicPr>
          <p:cNvPr id="117" name="Google Shape;117;p39"/>
          <p:cNvPicPr preferRelativeResize="0">
            <a:picLocks noGrp="1"/>
          </p:cNvPicPr>
          <p:nvPr>
            <p:ph type="pic" idx="2"/>
          </p:nvPr>
        </p:nvPicPr>
        <p:blipFill/>
        <p:spPr>
          <a:xfrm>
            <a:off x="0" y="0"/>
            <a:ext cx="7848600" cy="6858000"/>
          </a:xfrm>
          <a:prstGeom prst="rect">
            <a:avLst/>
          </a:prstGeom>
          <a:blipFill rotWithShape="1">
            <a:blip r:embed="rId2">
              <a:alphaModFix amt="70000"/>
            </a:blip>
            <a:stretch>
              <a:fillRect/>
            </a:stretch>
          </a:blipFill>
          <a:ln>
            <a:noFill/>
          </a:ln>
        </p:spPr>
      </p:pic>
      <p:sp>
        <p:nvSpPr>
          <p:cNvPr id="118" name="Google Shape;118;p39"/>
          <p:cNvSpPr txBox="1">
            <a:spLocks noGrp="1"/>
          </p:cNvSpPr>
          <p:nvPr>
            <p:ph type="title"/>
          </p:nvPr>
        </p:nvSpPr>
        <p:spPr>
          <a:xfrm>
            <a:off x="7450456" y="0"/>
            <a:ext cx="4142830" cy="1978681"/>
          </a:xfrm>
          <a:prstGeom prst="rect">
            <a:avLst/>
          </a:prstGeom>
          <a:solidFill>
            <a:schemeClr val="lt1"/>
          </a:solidFill>
          <a:ln>
            <a:noFill/>
          </a:ln>
        </p:spPr>
        <p:txBody>
          <a:bodyPr spcFirstLastPara="1" wrap="square" lIns="137150" tIns="45700" rIns="91425" bIns="137150" anchor="b" anchorCtr="0">
            <a:normAutofit/>
          </a:bodyPr>
          <a:lstStyle>
            <a:lvl1pPr lvl="0" algn="l">
              <a:lnSpc>
                <a:spcPct val="100000"/>
              </a:lnSpc>
              <a:spcBef>
                <a:spcPts val="0"/>
              </a:spcBef>
              <a:spcAft>
                <a:spcPts val="0"/>
              </a:spcAft>
              <a:buClr>
                <a:schemeClr val="accent5"/>
              </a:buClr>
              <a:buSzPts val="2800"/>
              <a:buFont typeface="Oswald SemiBold"/>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39"/>
          <p:cNvSpPr txBox="1">
            <a:spLocks noGrp="1"/>
          </p:cNvSpPr>
          <p:nvPr>
            <p:ph type="body" idx="1"/>
          </p:nvPr>
        </p:nvSpPr>
        <p:spPr>
          <a:xfrm>
            <a:off x="8442196" y="2112973"/>
            <a:ext cx="3151090" cy="367822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39"/>
          <p:cNvSpPr txBox="1">
            <a:spLocks noGrp="1"/>
          </p:cNvSpPr>
          <p:nvPr>
            <p:ph type="ftr" idx="11"/>
          </p:nvPr>
        </p:nvSpPr>
        <p:spPr>
          <a:xfrm>
            <a:off x="8439912" y="6029868"/>
            <a:ext cx="191109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39"/>
          <p:cNvSpPr txBox="1">
            <a:spLocks noGrp="1"/>
          </p:cNvSpPr>
          <p:nvPr>
            <p:ph type="dt" idx="10"/>
          </p:nvPr>
        </p:nvSpPr>
        <p:spPr>
          <a:xfrm>
            <a:off x="10351008" y="6029868"/>
            <a:ext cx="890077"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39"/>
          <p:cNvSpPr txBox="1">
            <a:spLocks noGrp="1"/>
          </p:cNvSpPr>
          <p:nvPr>
            <p:ph type="sldNum" idx="12"/>
          </p:nvPr>
        </p:nvSpPr>
        <p:spPr>
          <a:xfrm>
            <a:off x="11233434" y="6029868"/>
            <a:ext cx="42937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ntent with Picture 6">
  <p:cSld name="Content with Picture 6">
    <p:spTree>
      <p:nvGrpSpPr>
        <p:cNvPr id="1" name="Shape 123"/>
        <p:cNvGrpSpPr/>
        <p:nvPr/>
      </p:nvGrpSpPr>
      <p:grpSpPr>
        <a:xfrm>
          <a:off x="0" y="0"/>
          <a:ext cx="0" cy="0"/>
          <a:chOff x="0" y="0"/>
          <a:chExt cx="0" cy="0"/>
        </a:xfrm>
      </p:grpSpPr>
      <p:pic>
        <p:nvPicPr>
          <p:cNvPr id="124" name="Google Shape;124;p40"/>
          <p:cNvPicPr preferRelativeResize="0">
            <a:picLocks noGrp="1"/>
          </p:cNvPicPr>
          <p:nvPr>
            <p:ph type="pic" idx="2"/>
          </p:nvPr>
        </p:nvPicPr>
        <p:blipFill/>
        <p:spPr>
          <a:xfrm>
            <a:off x="0" y="1"/>
            <a:ext cx="12192000" cy="6858000"/>
          </a:xfrm>
          <a:prstGeom prst="rect">
            <a:avLst/>
          </a:prstGeom>
          <a:blipFill rotWithShape="1">
            <a:blip r:embed="rId2">
              <a:alphaModFix amt="70000"/>
            </a:blip>
            <a:stretch>
              <a:fillRect/>
            </a:stretch>
          </a:blipFill>
          <a:ln>
            <a:noFill/>
          </a:ln>
        </p:spPr>
      </p:pic>
      <p:sp>
        <p:nvSpPr>
          <p:cNvPr id="125" name="Google Shape;125;p40"/>
          <p:cNvSpPr txBox="1">
            <a:spLocks noGrp="1"/>
          </p:cNvSpPr>
          <p:nvPr>
            <p:ph type="title"/>
          </p:nvPr>
        </p:nvSpPr>
        <p:spPr>
          <a:xfrm>
            <a:off x="603504" y="1001376"/>
            <a:ext cx="3601122" cy="1362458"/>
          </a:xfrm>
          <a:prstGeom prst="rect">
            <a:avLst/>
          </a:prstGeom>
          <a:noFill/>
          <a:ln>
            <a:noFill/>
          </a:ln>
        </p:spPr>
        <p:txBody>
          <a:bodyPr spcFirstLastPara="1" wrap="square" lIns="91425" tIns="45700" rIns="91425" bIns="137150" anchor="b" anchorCtr="0">
            <a:normAutofit/>
          </a:bodyPr>
          <a:lstStyle>
            <a:lvl1pPr lvl="0" algn="l">
              <a:lnSpc>
                <a:spcPct val="100000"/>
              </a:lnSpc>
              <a:spcBef>
                <a:spcPts val="0"/>
              </a:spcBef>
              <a:spcAft>
                <a:spcPts val="0"/>
              </a:spcAft>
              <a:buClr>
                <a:schemeClr val="accent5"/>
              </a:buClr>
              <a:buSzPts val="2800"/>
              <a:buFont typeface="Oswald SemiBold"/>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40"/>
          <p:cNvSpPr txBox="1">
            <a:spLocks noGrp="1"/>
          </p:cNvSpPr>
          <p:nvPr>
            <p:ph type="body" idx="1"/>
          </p:nvPr>
        </p:nvSpPr>
        <p:spPr>
          <a:xfrm>
            <a:off x="603504" y="2496848"/>
            <a:ext cx="3601122" cy="2303752"/>
          </a:xfrm>
          <a:prstGeom prst="rect">
            <a:avLst/>
          </a:prstGeom>
          <a:noFill/>
          <a:ln>
            <a:noFill/>
          </a:ln>
        </p:spPr>
        <p:txBody>
          <a:bodyPr spcFirstLastPara="1" wrap="square" lIns="91425" tIns="45700" rIns="91425" bIns="45700" anchor="t" anchorCtr="0">
            <a:normAutofit/>
          </a:bodyPr>
          <a:lstStyle>
            <a:lvl1pPr marL="457200" lvl="0" indent="-317500" algn="l">
              <a:lnSpc>
                <a:spcPct val="120000"/>
              </a:lnSpc>
              <a:spcBef>
                <a:spcPts val="1000"/>
              </a:spcBef>
              <a:spcAft>
                <a:spcPts val="0"/>
              </a:spcAft>
              <a:buClr>
                <a:schemeClr val="dk2"/>
              </a:buClr>
              <a:buSzPts val="1400"/>
              <a:buChar char="•"/>
              <a:defRPr/>
            </a:lvl1pPr>
            <a:lvl2pPr marL="914400" lvl="1" indent="-317500" algn="l">
              <a:lnSpc>
                <a:spcPct val="120000"/>
              </a:lnSpc>
              <a:spcBef>
                <a:spcPts val="500"/>
              </a:spcBef>
              <a:spcAft>
                <a:spcPts val="0"/>
              </a:spcAft>
              <a:buClr>
                <a:schemeClr val="dk2"/>
              </a:buClr>
              <a:buSzPts val="1400"/>
              <a:buChar char="•"/>
              <a:defRPr/>
            </a:lvl2pPr>
            <a:lvl3pPr marL="1371600" lvl="2" indent="-317500" algn="l">
              <a:lnSpc>
                <a:spcPct val="120000"/>
              </a:lnSpc>
              <a:spcBef>
                <a:spcPts val="500"/>
              </a:spcBef>
              <a:spcAft>
                <a:spcPts val="0"/>
              </a:spcAft>
              <a:buClr>
                <a:schemeClr val="dk2"/>
              </a:buClr>
              <a:buSzPts val="1400"/>
              <a:buChar char="•"/>
              <a:defRPr/>
            </a:lvl3pPr>
            <a:lvl4pPr marL="1828800" lvl="3" indent="-304800" algn="l">
              <a:lnSpc>
                <a:spcPct val="120000"/>
              </a:lnSpc>
              <a:spcBef>
                <a:spcPts val="500"/>
              </a:spcBef>
              <a:spcAft>
                <a:spcPts val="0"/>
              </a:spcAft>
              <a:buClr>
                <a:schemeClr val="dk2"/>
              </a:buClr>
              <a:buSzPts val="1200"/>
              <a:buChar char="•"/>
              <a:defRPr/>
            </a:lvl4pPr>
            <a:lvl5pPr marL="2286000" lvl="4" indent="-304800" algn="l">
              <a:lnSpc>
                <a:spcPct val="120000"/>
              </a:lnSpc>
              <a:spcBef>
                <a:spcPts val="500"/>
              </a:spcBef>
              <a:spcAft>
                <a:spcPts val="0"/>
              </a:spcAft>
              <a:buClr>
                <a:schemeClr val="dk2"/>
              </a:buClr>
              <a:buSzPts val="12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40"/>
          <p:cNvSpPr txBox="1">
            <a:spLocks noGrp="1"/>
          </p:cNvSpPr>
          <p:nvPr>
            <p:ph type="ftr" idx="11"/>
          </p:nvPr>
        </p:nvSpPr>
        <p:spPr>
          <a:xfrm>
            <a:off x="603504" y="503237"/>
            <a:ext cx="19077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40"/>
          <p:cNvSpPr txBox="1">
            <a:spLocks noGrp="1"/>
          </p:cNvSpPr>
          <p:nvPr>
            <p:ph type="dt" idx="10"/>
          </p:nvPr>
        </p:nvSpPr>
        <p:spPr>
          <a:xfrm>
            <a:off x="603504" y="4800600"/>
            <a:ext cx="125673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40"/>
          <p:cNvSpPr txBox="1">
            <a:spLocks noGrp="1"/>
          </p:cNvSpPr>
          <p:nvPr>
            <p:ph type="sldNum" idx="12"/>
          </p:nvPr>
        </p:nvSpPr>
        <p:spPr>
          <a:xfrm>
            <a:off x="3947641" y="4800600"/>
            <a:ext cx="42937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ontent with Picture 7">
  <p:cSld name="Content with Picture 7">
    <p:spTree>
      <p:nvGrpSpPr>
        <p:cNvPr id="1" name="Shape 130"/>
        <p:cNvGrpSpPr/>
        <p:nvPr/>
      </p:nvGrpSpPr>
      <p:grpSpPr>
        <a:xfrm>
          <a:off x="0" y="0"/>
          <a:ext cx="0" cy="0"/>
          <a:chOff x="0" y="0"/>
          <a:chExt cx="0" cy="0"/>
        </a:xfrm>
      </p:grpSpPr>
      <p:sp>
        <p:nvSpPr>
          <p:cNvPr id="131" name="Google Shape;131;p41"/>
          <p:cNvSpPr txBox="1">
            <a:spLocks noGrp="1"/>
          </p:cNvSpPr>
          <p:nvPr>
            <p:ph type="title"/>
          </p:nvPr>
        </p:nvSpPr>
        <p:spPr>
          <a:xfrm>
            <a:off x="603504" y="4673955"/>
            <a:ext cx="3154680" cy="1287913"/>
          </a:xfrm>
          <a:prstGeom prst="rect">
            <a:avLst/>
          </a:prstGeom>
          <a:noFill/>
          <a:ln>
            <a:noFill/>
          </a:ln>
        </p:spPr>
        <p:txBody>
          <a:bodyPr spcFirstLastPara="1" wrap="square" lIns="91425" tIns="45700" rIns="91425" bIns="137150" anchor="t" anchorCtr="0">
            <a:normAutofit/>
          </a:bodyPr>
          <a:lstStyle>
            <a:lvl1pPr lvl="0" algn="l">
              <a:lnSpc>
                <a:spcPct val="100000"/>
              </a:lnSpc>
              <a:spcBef>
                <a:spcPts val="0"/>
              </a:spcBef>
              <a:spcAft>
                <a:spcPts val="0"/>
              </a:spcAft>
              <a:buClr>
                <a:schemeClr val="accent5"/>
              </a:buClr>
              <a:buSzPts val="2800"/>
              <a:buFont typeface="Oswald SemiBold"/>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32" name="Google Shape;132;p41"/>
          <p:cNvPicPr preferRelativeResize="0">
            <a:picLocks noGrp="1"/>
          </p:cNvPicPr>
          <p:nvPr>
            <p:ph type="pic" idx="2"/>
          </p:nvPr>
        </p:nvPicPr>
        <p:blipFill/>
        <p:spPr>
          <a:xfrm>
            <a:off x="0" y="0"/>
            <a:ext cx="12191999" cy="4114800"/>
          </a:xfrm>
          <a:prstGeom prst="rect">
            <a:avLst/>
          </a:prstGeom>
          <a:blipFill rotWithShape="1">
            <a:blip r:embed="rId2">
              <a:alphaModFix amt="70000"/>
            </a:blip>
            <a:stretch>
              <a:fillRect/>
            </a:stretch>
          </a:blipFill>
          <a:ln>
            <a:noFill/>
          </a:ln>
        </p:spPr>
      </p:pic>
      <p:sp>
        <p:nvSpPr>
          <p:cNvPr id="133" name="Google Shape;133;p41"/>
          <p:cNvSpPr txBox="1">
            <a:spLocks noGrp="1"/>
          </p:cNvSpPr>
          <p:nvPr>
            <p:ph type="body" idx="1"/>
          </p:nvPr>
        </p:nvSpPr>
        <p:spPr>
          <a:xfrm>
            <a:off x="4114800" y="4647060"/>
            <a:ext cx="7552114" cy="1382807"/>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Clr>
                <a:schemeClr val="dk2"/>
              </a:buClr>
              <a:buSzPts val="1400"/>
              <a:buNone/>
              <a:defRPr/>
            </a:lvl1pPr>
            <a:lvl2pPr marL="914400" lvl="1" indent="-228600" algn="l">
              <a:lnSpc>
                <a:spcPct val="120000"/>
              </a:lnSpc>
              <a:spcBef>
                <a:spcPts val="500"/>
              </a:spcBef>
              <a:spcAft>
                <a:spcPts val="0"/>
              </a:spcAft>
              <a:buClr>
                <a:schemeClr val="dk2"/>
              </a:buClr>
              <a:buSzPts val="1400"/>
              <a:buNone/>
              <a:defRPr/>
            </a:lvl2pPr>
            <a:lvl3pPr marL="1371600" lvl="2" indent="-228600" algn="l">
              <a:lnSpc>
                <a:spcPct val="120000"/>
              </a:lnSpc>
              <a:spcBef>
                <a:spcPts val="500"/>
              </a:spcBef>
              <a:spcAft>
                <a:spcPts val="0"/>
              </a:spcAft>
              <a:buClr>
                <a:schemeClr val="dk2"/>
              </a:buClr>
              <a:buSzPts val="1400"/>
              <a:buNone/>
              <a:defRPr/>
            </a:lvl3pPr>
            <a:lvl4pPr marL="1828800" lvl="3" indent="-228600" algn="l">
              <a:lnSpc>
                <a:spcPct val="120000"/>
              </a:lnSpc>
              <a:spcBef>
                <a:spcPts val="500"/>
              </a:spcBef>
              <a:spcAft>
                <a:spcPts val="0"/>
              </a:spcAft>
              <a:buClr>
                <a:schemeClr val="dk2"/>
              </a:buClr>
              <a:buSzPts val="1200"/>
              <a:buNone/>
              <a:defRPr/>
            </a:lvl4pPr>
            <a:lvl5pPr marL="2286000" lvl="4" indent="-228600" algn="l">
              <a:lnSpc>
                <a:spcPct val="120000"/>
              </a:lnSpc>
              <a:spcBef>
                <a:spcPts val="500"/>
              </a:spcBef>
              <a:spcAft>
                <a:spcPts val="0"/>
              </a:spcAft>
              <a:buClr>
                <a:schemeClr val="dk2"/>
              </a:buClr>
              <a:buSzPts val="12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41"/>
          <p:cNvSpPr txBox="1">
            <a:spLocks noGrp="1"/>
          </p:cNvSpPr>
          <p:nvPr>
            <p:ph type="ftr" idx="11"/>
          </p:nvPr>
        </p:nvSpPr>
        <p:spPr>
          <a:xfrm>
            <a:off x="605430" y="6029868"/>
            <a:ext cx="1911096"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41"/>
          <p:cNvSpPr txBox="1">
            <a:spLocks noGrp="1"/>
          </p:cNvSpPr>
          <p:nvPr>
            <p:ph type="dt" idx="10"/>
          </p:nvPr>
        </p:nvSpPr>
        <p:spPr>
          <a:xfrm>
            <a:off x="10058400" y="6029868"/>
            <a:ext cx="1179576"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41"/>
          <p:cNvSpPr txBox="1">
            <a:spLocks noGrp="1"/>
          </p:cNvSpPr>
          <p:nvPr>
            <p:ph type="sldNum" idx="12"/>
          </p:nvPr>
        </p:nvSpPr>
        <p:spPr>
          <a:xfrm>
            <a:off x="11237542" y="6029868"/>
            <a:ext cx="42937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Content with Picture 8">
  <p:cSld name="Content with Picture 8">
    <p:spTree>
      <p:nvGrpSpPr>
        <p:cNvPr id="1" name="Shape 137"/>
        <p:cNvGrpSpPr/>
        <p:nvPr/>
      </p:nvGrpSpPr>
      <p:grpSpPr>
        <a:xfrm>
          <a:off x="0" y="0"/>
          <a:ext cx="0" cy="0"/>
          <a:chOff x="0" y="0"/>
          <a:chExt cx="0" cy="0"/>
        </a:xfrm>
      </p:grpSpPr>
      <p:sp>
        <p:nvSpPr>
          <p:cNvPr id="138" name="Google Shape;138;p42"/>
          <p:cNvSpPr txBox="1">
            <a:spLocks noGrp="1"/>
          </p:cNvSpPr>
          <p:nvPr>
            <p:ph type="title"/>
          </p:nvPr>
        </p:nvSpPr>
        <p:spPr>
          <a:xfrm>
            <a:off x="603505" y="337062"/>
            <a:ext cx="6787898" cy="845931"/>
          </a:xfrm>
          <a:prstGeom prst="rect">
            <a:avLst/>
          </a:prstGeom>
          <a:solidFill>
            <a:schemeClr val="lt1"/>
          </a:solidFill>
          <a:ln>
            <a:noFill/>
          </a:ln>
        </p:spPr>
        <p:txBody>
          <a:bodyPr spcFirstLastPara="1" wrap="square" lIns="91425" tIns="91425" rIns="91425" bIns="91425" anchor="b" anchorCtr="0">
            <a:normAutofit/>
          </a:bodyPr>
          <a:lstStyle>
            <a:lvl1pPr lvl="0" algn="l">
              <a:lnSpc>
                <a:spcPct val="100000"/>
              </a:lnSpc>
              <a:spcBef>
                <a:spcPts val="0"/>
              </a:spcBef>
              <a:spcAft>
                <a:spcPts val="0"/>
              </a:spcAft>
              <a:buClr>
                <a:schemeClr val="accent5"/>
              </a:buClr>
              <a:buSzPts val="2800"/>
              <a:buFont typeface="Oswald SemiBold"/>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42"/>
          <p:cNvSpPr txBox="1">
            <a:spLocks noGrp="1"/>
          </p:cNvSpPr>
          <p:nvPr>
            <p:ph type="ftr" idx="11"/>
          </p:nvPr>
        </p:nvSpPr>
        <p:spPr>
          <a:xfrm>
            <a:off x="9705468" y="637706"/>
            <a:ext cx="1907799" cy="365125"/>
          </a:xfrm>
          <a:prstGeom prst="rect">
            <a:avLst/>
          </a:prstGeom>
          <a:solidFill>
            <a:schemeClr val="lt1"/>
          </a:solid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140" name="Google Shape;140;p42"/>
          <p:cNvPicPr preferRelativeResize="0">
            <a:picLocks noGrp="1"/>
          </p:cNvPicPr>
          <p:nvPr>
            <p:ph type="pic" idx="2"/>
          </p:nvPr>
        </p:nvPicPr>
        <p:blipFill/>
        <p:spPr>
          <a:xfrm>
            <a:off x="0" y="1371600"/>
            <a:ext cx="7391402" cy="5486400"/>
          </a:xfrm>
          <a:prstGeom prst="rect">
            <a:avLst/>
          </a:prstGeom>
          <a:blipFill rotWithShape="1">
            <a:blip r:embed="rId2">
              <a:alphaModFix amt="70000"/>
            </a:blip>
            <a:stretch>
              <a:fillRect/>
            </a:stretch>
          </a:blipFill>
          <a:ln>
            <a:noFill/>
          </a:ln>
        </p:spPr>
      </p:pic>
      <p:sp>
        <p:nvSpPr>
          <p:cNvPr id="141" name="Google Shape;141;p42"/>
          <p:cNvSpPr txBox="1">
            <a:spLocks noGrp="1"/>
          </p:cNvSpPr>
          <p:nvPr>
            <p:ph type="body" idx="1"/>
          </p:nvPr>
        </p:nvSpPr>
        <p:spPr>
          <a:xfrm>
            <a:off x="7966163" y="1266737"/>
            <a:ext cx="2894795" cy="4763131"/>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42"/>
          <p:cNvSpPr txBox="1">
            <a:spLocks noGrp="1"/>
          </p:cNvSpPr>
          <p:nvPr>
            <p:ph type="dt" idx="10"/>
          </p:nvPr>
        </p:nvSpPr>
        <p:spPr>
          <a:xfrm>
            <a:off x="10058400" y="6029868"/>
            <a:ext cx="1182686" cy="365125"/>
          </a:xfrm>
          <a:prstGeom prst="rect">
            <a:avLst/>
          </a:prstGeom>
          <a:solidFill>
            <a:schemeClr val="l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42"/>
          <p:cNvSpPr txBox="1">
            <a:spLocks noGrp="1"/>
          </p:cNvSpPr>
          <p:nvPr>
            <p:ph type="sldNum" idx="12"/>
          </p:nvPr>
        </p:nvSpPr>
        <p:spPr>
          <a:xfrm>
            <a:off x="11233434"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cxnSp>
        <p:nvCxnSpPr>
          <p:cNvPr id="144" name="Google Shape;144;p42"/>
          <p:cNvCxnSpPr/>
          <p:nvPr/>
        </p:nvCxnSpPr>
        <p:spPr>
          <a:xfrm>
            <a:off x="11502704" y="1028700"/>
            <a:ext cx="0" cy="4800600"/>
          </a:xfrm>
          <a:prstGeom prst="straightConnector1">
            <a:avLst/>
          </a:prstGeom>
          <a:noFill/>
          <a:ln w="12700" cap="flat" cmpd="sng">
            <a:solidFill>
              <a:schemeClr val="dk2">
                <a:alpha val="50196"/>
              </a:schemeClr>
            </a:solidFill>
            <a:prstDash val="solid"/>
            <a:miter lim="8000"/>
            <a:headEnd type="none" w="sm" len="sm"/>
            <a:tailEnd type="none" w="sm" len="sm"/>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Picture 9">
  <p:cSld name="Content with Picture 9">
    <p:spTree>
      <p:nvGrpSpPr>
        <p:cNvPr id="1" name="Shape 145"/>
        <p:cNvGrpSpPr/>
        <p:nvPr/>
      </p:nvGrpSpPr>
      <p:grpSpPr>
        <a:xfrm>
          <a:off x="0" y="0"/>
          <a:ext cx="0" cy="0"/>
          <a:chOff x="0" y="0"/>
          <a:chExt cx="0" cy="0"/>
        </a:xfrm>
      </p:grpSpPr>
      <p:pic>
        <p:nvPicPr>
          <p:cNvPr id="146" name="Google Shape;146;p43"/>
          <p:cNvPicPr preferRelativeResize="0">
            <a:picLocks noGrp="1"/>
          </p:cNvPicPr>
          <p:nvPr>
            <p:ph type="pic" idx="2"/>
          </p:nvPr>
        </p:nvPicPr>
        <p:blipFill/>
        <p:spPr>
          <a:xfrm>
            <a:off x="0" y="1"/>
            <a:ext cx="4800600" cy="4822372"/>
          </a:xfrm>
          <a:prstGeom prst="rect">
            <a:avLst/>
          </a:prstGeom>
          <a:blipFill rotWithShape="1">
            <a:blip r:embed="rId2">
              <a:alphaModFix amt="70000"/>
            </a:blip>
            <a:stretch>
              <a:fillRect/>
            </a:stretch>
          </a:blipFill>
          <a:ln>
            <a:noFill/>
          </a:ln>
        </p:spPr>
      </p:pic>
      <p:sp>
        <p:nvSpPr>
          <p:cNvPr id="147" name="Google Shape;147;p43"/>
          <p:cNvSpPr txBox="1">
            <a:spLocks noGrp="1"/>
          </p:cNvSpPr>
          <p:nvPr>
            <p:ph type="title"/>
          </p:nvPr>
        </p:nvSpPr>
        <p:spPr>
          <a:xfrm>
            <a:off x="1002085" y="4374100"/>
            <a:ext cx="3897905" cy="1380814"/>
          </a:xfrm>
          <a:prstGeom prst="rect">
            <a:avLst/>
          </a:prstGeom>
          <a:solidFill>
            <a:schemeClr val="lt1"/>
          </a:solidFill>
          <a:ln>
            <a:noFill/>
          </a:ln>
        </p:spPr>
        <p:txBody>
          <a:bodyPr spcFirstLastPara="1" wrap="square" lIns="137150" tIns="137150" rIns="91425" bIns="137150" anchor="t" anchorCtr="0">
            <a:normAutofit/>
          </a:bodyPr>
          <a:lstStyle>
            <a:lvl1pPr lvl="0" algn="l">
              <a:lnSpc>
                <a:spcPct val="100000"/>
              </a:lnSpc>
              <a:spcBef>
                <a:spcPts val="0"/>
              </a:spcBef>
              <a:spcAft>
                <a:spcPts val="0"/>
              </a:spcAft>
              <a:buClr>
                <a:schemeClr val="accent5"/>
              </a:buClr>
              <a:buSzPts val="2800"/>
              <a:buFont typeface="Oswald SemiBold"/>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43"/>
          <p:cNvSpPr txBox="1">
            <a:spLocks noGrp="1"/>
          </p:cNvSpPr>
          <p:nvPr>
            <p:ph type="body" idx="1"/>
          </p:nvPr>
        </p:nvSpPr>
        <p:spPr>
          <a:xfrm>
            <a:off x="5389516" y="685800"/>
            <a:ext cx="5430884" cy="5204983"/>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43"/>
          <p:cNvSpPr txBox="1">
            <a:spLocks noGrp="1"/>
          </p:cNvSpPr>
          <p:nvPr>
            <p:ph type="ftr" idx="11"/>
          </p:nvPr>
        </p:nvSpPr>
        <p:spPr>
          <a:xfrm>
            <a:off x="602974" y="6029867"/>
            <a:ext cx="1911096" cy="365126"/>
          </a:xfrm>
          <a:prstGeom prst="rect">
            <a:avLst/>
          </a:prstGeom>
          <a:solidFill>
            <a:schemeClr val="lt1"/>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43"/>
          <p:cNvSpPr txBox="1">
            <a:spLocks noGrp="1"/>
          </p:cNvSpPr>
          <p:nvPr>
            <p:ph type="dt" idx="10"/>
          </p:nvPr>
        </p:nvSpPr>
        <p:spPr>
          <a:xfrm>
            <a:off x="10058400" y="6029868"/>
            <a:ext cx="1179576" cy="365125"/>
          </a:xfrm>
          <a:prstGeom prst="rect">
            <a:avLst/>
          </a:prstGeom>
          <a:solidFill>
            <a:schemeClr val="l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43"/>
          <p:cNvSpPr txBox="1">
            <a:spLocks noGrp="1"/>
          </p:cNvSpPr>
          <p:nvPr>
            <p:ph type="sldNum" idx="12"/>
          </p:nvPr>
        </p:nvSpPr>
        <p:spPr>
          <a:xfrm>
            <a:off x="11233434"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with Picture">
  <p:cSld name="Title with Picture">
    <p:spTree>
      <p:nvGrpSpPr>
        <p:cNvPr id="1" name="Shape 16"/>
        <p:cNvGrpSpPr/>
        <p:nvPr/>
      </p:nvGrpSpPr>
      <p:grpSpPr>
        <a:xfrm>
          <a:off x="0" y="0"/>
          <a:ext cx="0" cy="0"/>
          <a:chOff x="0" y="0"/>
          <a:chExt cx="0" cy="0"/>
        </a:xfrm>
      </p:grpSpPr>
      <p:sp>
        <p:nvSpPr>
          <p:cNvPr id="17" name="Google Shape;17;p26"/>
          <p:cNvSpPr/>
          <p:nvPr/>
        </p:nvSpPr>
        <p:spPr>
          <a:xfrm>
            <a:off x="0" y="0"/>
            <a:ext cx="12192000"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Open Sans Light"/>
              <a:buNone/>
            </a:pPr>
            <a:endParaRPr sz="1800" b="0" i="0" u="none" strike="noStrike" cap="none">
              <a:solidFill>
                <a:srgbClr val="FFFFFF"/>
              </a:solidFill>
              <a:latin typeface="Calibri"/>
              <a:ea typeface="Calibri"/>
              <a:cs typeface="Calibri"/>
              <a:sym typeface="Calibri"/>
            </a:endParaRPr>
          </a:p>
        </p:txBody>
      </p:sp>
      <p:cxnSp>
        <p:nvCxnSpPr>
          <p:cNvPr id="18" name="Google Shape;18;p26"/>
          <p:cNvCxnSpPr/>
          <p:nvPr/>
        </p:nvCxnSpPr>
        <p:spPr>
          <a:xfrm>
            <a:off x="11506200" y="637890"/>
            <a:ext cx="0" cy="5572410"/>
          </a:xfrm>
          <a:prstGeom prst="straightConnector1">
            <a:avLst/>
          </a:prstGeom>
          <a:noFill/>
          <a:ln w="12700" cap="flat" cmpd="sng">
            <a:solidFill>
              <a:schemeClr val="dk2">
                <a:alpha val="50196"/>
              </a:schemeClr>
            </a:solidFill>
            <a:prstDash val="solid"/>
            <a:miter lim="8000"/>
            <a:headEnd type="none" w="sm" len="sm"/>
            <a:tailEnd type="none" w="sm" len="sm"/>
          </a:ln>
        </p:spPr>
      </p:cxnSp>
      <p:cxnSp>
        <p:nvCxnSpPr>
          <p:cNvPr id="19" name="Google Shape;19;p26"/>
          <p:cNvCxnSpPr/>
          <p:nvPr/>
        </p:nvCxnSpPr>
        <p:spPr>
          <a:xfrm>
            <a:off x="696332" y="768924"/>
            <a:ext cx="0" cy="4800600"/>
          </a:xfrm>
          <a:prstGeom prst="straightConnector1">
            <a:avLst/>
          </a:prstGeom>
          <a:noFill/>
          <a:ln w="12700" cap="flat" cmpd="sng">
            <a:solidFill>
              <a:schemeClr val="dk2">
                <a:alpha val="74902"/>
              </a:schemeClr>
            </a:solidFill>
            <a:prstDash val="solid"/>
            <a:miter lim="8000"/>
            <a:headEnd type="none" w="sm" len="sm"/>
            <a:tailEnd type="none" w="sm" len="sm"/>
          </a:ln>
        </p:spPr>
      </p:cxnSp>
      <p:pic>
        <p:nvPicPr>
          <p:cNvPr id="20" name="Google Shape;20;p26"/>
          <p:cNvPicPr preferRelativeResize="0">
            <a:picLocks noGrp="1"/>
          </p:cNvPicPr>
          <p:nvPr>
            <p:ph type="pic" idx="2"/>
          </p:nvPr>
        </p:nvPicPr>
        <p:blipFill/>
        <p:spPr>
          <a:xfrm>
            <a:off x="5503863" y="1354138"/>
            <a:ext cx="5322887" cy="4481512"/>
          </a:xfrm>
          <a:prstGeom prst="rect">
            <a:avLst/>
          </a:prstGeom>
          <a:blipFill rotWithShape="1">
            <a:blip r:embed="rId2">
              <a:alphaModFix amt="70000"/>
            </a:blip>
            <a:stretch>
              <a:fillRect/>
            </a:stretch>
          </a:blipFill>
          <a:ln>
            <a:noFill/>
          </a:ln>
        </p:spPr>
      </p:pic>
      <p:sp>
        <p:nvSpPr>
          <p:cNvPr id="21" name="Google Shape;21;p26"/>
          <p:cNvSpPr txBox="1">
            <a:spLocks noGrp="1"/>
          </p:cNvSpPr>
          <p:nvPr>
            <p:ph type="ctrTitle"/>
          </p:nvPr>
        </p:nvSpPr>
        <p:spPr>
          <a:xfrm>
            <a:off x="914400" y="831992"/>
            <a:ext cx="5897880" cy="4258956"/>
          </a:xfrm>
          <a:prstGeom prst="rect">
            <a:avLst/>
          </a:prstGeom>
          <a:solidFill>
            <a:schemeClr val="lt2"/>
          </a:solidFill>
          <a:ln>
            <a:noFill/>
          </a:ln>
        </p:spPr>
        <p:txBody>
          <a:bodyPr spcFirstLastPara="1" wrap="square" lIns="182875" tIns="45700" rIns="228600" bIns="91425" anchor="b" anchorCtr="0">
            <a:normAutofit/>
          </a:bodyPr>
          <a:lstStyle>
            <a:lvl1pPr lvl="0" algn="r">
              <a:lnSpc>
                <a:spcPct val="80000"/>
              </a:lnSpc>
              <a:spcBef>
                <a:spcPts val="0"/>
              </a:spcBef>
              <a:spcAft>
                <a:spcPts val="0"/>
              </a:spcAft>
              <a:buClr>
                <a:schemeClr val="accent1"/>
              </a:buClr>
              <a:buSzPts val="7200"/>
              <a:buFont typeface="Oswald SemiBold"/>
              <a:buNone/>
              <a:defRPr sz="72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6"/>
          <p:cNvSpPr txBox="1">
            <a:spLocks noGrp="1"/>
          </p:cNvSpPr>
          <p:nvPr>
            <p:ph type="subTitle" idx="1"/>
          </p:nvPr>
        </p:nvSpPr>
        <p:spPr>
          <a:xfrm>
            <a:off x="605431" y="5372809"/>
            <a:ext cx="2364946" cy="909119"/>
          </a:xfrm>
          <a:prstGeom prst="rect">
            <a:avLst/>
          </a:prstGeom>
          <a:solidFill>
            <a:schemeClr val="lt2"/>
          </a:solidFill>
          <a:ln>
            <a:noFill/>
          </a:ln>
        </p:spPr>
        <p:txBody>
          <a:bodyPr spcFirstLastPara="1" wrap="square" lIns="91425" tIns="45700" rIns="91425" bIns="45700" anchor="b" anchorCtr="0">
            <a:normAutofit/>
          </a:bodyPr>
          <a:lstStyle>
            <a:lvl1pPr lvl="0" algn="l">
              <a:lnSpc>
                <a:spcPct val="100000"/>
              </a:lnSpc>
              <a:spcBef>
                <a:spcPts val="1000"/>
              </a:spcBef>
              <a:spcAft>
                <a:spcPts val="0"/>
              </a:spcAft>
              <a:buClr>
                <a:srgbClr val="787C6D"/>
              </a:buClr>
              <a:buSzPts val="1600"/>
              <a:buNone/>
              <a:defRPr sz="1600" cap="none">
                <a:solidFill>
                  <a:srgbClr val="787C6D"/>
                </a:solidFill>
                <a:latin typeface="Oswald SemiBold"/>
                <a:ea typeface="Oswald SemiBold"/>
                <a:cs typeface="Oswald SemiBold"/>
                <a:sym typeface="Oswald SemiBold"/>
              </a:defRPr>
            </a:lvl1pPr>
            <a:lvl2pPr lvl="1" algn="l">
              <a:lnSpc>
                <a:spcPct val="120000"/>
              </a:lnSpc>
              <a:spcBef>
                <a:spcPts val="500"/>
              </a:spcBef>
              <a:spcAft>
                <a:spcPts val="0"/>
              </a:spcAft>
              <a:buClr>
                <a:schemeClr val="dk2"/>
              </a:buClr>
              <a:buSzPts val="1800"/>
              <a:buChar char="•"/>
              <a:defRPr/>
            </a:lvl2pPr>
            <a:lvl3pPr lvl="2" algn="l">
              <a:lnSpc>
                <a:spcPct val="120000"/>
              </a:lnSpc>
              <a:spcBef>
                <a:spcPts val="500"/>
              </a:spcBef>
              <a:spcAft>
                <a:spcPts val="0"/>
              </a:spcAft>
              <a:buClr>
                <a:schemeClr val="dk2"/>
              </a:buClr>
              <a:buSzPts val="1800"/>
              <a:buChar char="•"/>
              <a:defRPr/>
            </a:lvl3pPr>
            <a:lvl4pPr lvl="3" algn="l">
              <a:lnSpc>
                <a:spcPct val="120000"/>
              </a:lnSpc>
              <a:spcBef>
                <a:spcPts val="500"/>
              </a:spcBef>
              <a:spcAft>
                <a:spcPts val="0"/>
              </a:spcAft>
              <a:buClr>
                <a:schemeClr val="dk2"/>
              </a:buClr>
              <a:buSzPts val="1800"/>
              <a:buChar char="•"/>
              <a:defRPr/>
            </a:lvl4pPr>
            <a:lvl5pPr lvl="4" algn="l">
              <a:lnSpc>
                <a:spcPct val="120000"/>
              </a:lnSpc>
              <a:spcBef>
                <a:spcPts val="500"/>
              </a:spcBef>
              <a:spcAft>
                <a:spcPts val="0"/>
              </a:spcAft>
              <a:buClr>
                <a:schemeClr val="dk2"/>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3" name="Google Shape;23;p26"/>
          <p:cNvSpPr txBox="1">
            <a:spLocks noGrp="1"/>
          </p:cNvSpPr>
          <p:nvPr>
            <p:ph type="ftr" idx="11"/>
          </p:nvPr>
        </p:nvSpPr>
        <p:spPr>
          <a:xfrm>
            <a:off x="9547529" y="612251"/>
            <a:ext cx="2070397" cy="518965"/>
          </a:xfrm>
          <a:prstGeom prst="rect">
            <a:avLst/>
          </a:prstGeom>
          <a:solidFill>
            <a:schemeClr val="lt2"/>
          </a:solidFill>
          <a:ln>
            <a:noFill/>
          </a:ln>
        </p:spPr>
        <p:txBody>
          <a:bodyPr spcFirstLastPara="1" wrap="square" lIns="91425" tIns="45700" rIns="91425" bIns="45700" anchor="t" anchorCtr="0">
            <a:noAutofit/>
          </a:bodyPr>
          <a:lstStyle>
            <a:lvl1pPr lvl="0" algn="r">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6"/>
          <p:cNvSpPr txBox="1">
            <a:spLocks noGrp="1"/>
          </p:cNvSpPr>
          <p:nvPr>
            <p:ph type="dt" idx="10"/>
          </p:nvPr>
        </p:nvSpPr>
        <p:spPr>
          <a:xfrm rot="5400000">
            <a:off x="10897326" y="5229935"/>
            <a:ext cx="1223795" cy="365125"/>
          </a:xfrm>
          <a:prstGeom prst="rect">
            <a:avLst/>
          </a:prstGeom>
          <a:solidFill>
            <a:schemeClr val="lt2"/>
          </a:solidFill>
          <a:ln>
            <a:noFill/>
          </a:ln>
        </p:spPr>
        <p:txBody>
          <a:bodyPr spcFirstLastPara="1" wrap="square" lIns="91425" tIns="45700" rIns="18287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6"/>
          <p:cNvSpPr txBox="1">
            <a:spLocks noGrp="1"/>
          </p:cNvSpPr>
          <p:nvPr>
            <p:ph type="sldNum" idx="12"/>
          </p:nvPr>
        </p:nvSpPr>
        <p:spPr>
          <a:xfrm>
            <a:off x="11201400" y="6029866"/>
            <a:ext cx="461438" cy="365125"/>
          </a:xfrm>
          <a:prstGeom prst="rect">
            <a:avLst/>
          </a:prstGeom>
          <a:solidFill>
            <a:schemeClr val="lt2"/>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Number Large">
  <p:cSld name="Number Large">
    <p:spTree>
      <p:nvGrpSpPr>
        <p:cNvPr id="1" name="Shape 152"/>
        <p:cNvGrpSpPr/>
        <p:nvPr/>
      </p:nvGrpSpPr>
      <p:grpSpPr>
        <a:xfrm>
          <a:off x="0" y="0"/>
          <a:ext cx="0" cy="0"/>
          <a:chOff x="0" y="0"/>
          <a:chExt cx="0" cy="0"/>
        </a:xfrm>
      </p:grpSpPr>
      <p:sp>
        <p:nvSpPr>
          <p:cNvPr id="153" name="Google Shape;153;p44"/>
          <p:cNvSpPr/>
          <p:nvPr/>
        </p:nvSpPr>
        <p:spPr>
          <a:xfrm>
            <a:off x="0" y="0"/>
            <a:ext cx="12192000"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Light"/>
              <a:ea typeface="Open Sans Light"/>
              <a:cs typeface="Open Sans Light"/>
              <a:sym typeface="Open Sans Light"/>
            </a:endParaRPr>
          </a:p>
        </p:txBody>
      </p:sp>
      <p:sp>
        <p:nvSpPr>
          <p:cNvPr id="154" name="Google Shape;154;p44"/>
          <p:cNvSpPr txBox="1">
            <a:spLocks noGrp="1"/>
          </p:cNvSpPr>
          <p:nvPr>
            <p:ph type="title"/>
          </p:nvPr>
        </p:nvSpPr>
        <p:spPr>
          <a:xfrm>
            <a:off x="4800599" y="5149121"/>
            <a:ext cx="6861107" cy="842527"/>
          </a:xfrm>
          <a:prstGeom prst="rect">
            <a:avLst/>
          </a:prstGeom>
          <a:noFill/>
          <a:ln>
            <a:noFill/>
          </a:ln>
        </p:spPr>
        <p:txBody>
          <a:bodyPr spcFirstLastPara="1" wrap="square" lIns="91425" tIns="45700" rIns="91425" bIns="137150" anchor="t" anchorCtr="0">
            <a:normAutofit/>
          </a:bodyPr>
          <a:lstStyle>
            <a:lvl1pPr lvl="0" algn="r">
              <a:lnSpc>
                <a:spcPct val="100000"/>
              </a:lnSpc>
              <a:spcBef>
                <a:spcPts val="0"/>
              </a:spcBef>
              <a:spcAft>
                <a:spcPts val="0"/>
              </a:spcAft>
              <a:buClr>
                <a:schemeClr val="accent1"/>
              </a:buClr>
              <a:buSzPts val="2800"/>
              <a:buFont typeface="Oswald SemiBold"/>
              <a:buNone/>
              <a:defRPr b="0" cap="none">
                <a:solidFill>
                  <a:schemeClr val="accent1"/>
                </a:solidFill>
                <a:latin typeface="Oswald SemiBold"/>
                <a:ea typeface="Oswald SemiBold"/>
                <a:cs typeface="Oswald SemiBold"/>
                <a:sym typeface="Oswald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44"/>
          <p:cNvSpPr txBox="1">
            <a:spLocks noGrp="1"/>
          </p:cNvSpPr>
          <p:nvPr>
            <p:ph type="body" idx="1"/>
          </p:nvPr>
        </p:nvSpPr>
        <p:spPr>
          <a:xfrm>
            <a:off x="434196" y="120765"/>
            <a:ext cx="10723000" cy="4260404"/>
          </a:xfrm>
          <a:prstGeom prst="rect">
            <a:avLst/>
          </a:prstGeom>
          <a:noFill/>
          <a:ln>
            <a:noFill/>
          </a:ln>
        </p:spPr>
        <p:txBody>
          <a:bodyPr spcFirstLastPara="1" wrap="square" lIns="0" tIns="0" rIns="0" bIns="0" anchor="b" anchorCtr="0">
            <a:normAutofit/>
          </a:bodyPr>
          <a:lstStyle>
            <a:lvl1pPr marL="457200" lvl="0" indent="-228600" algn="l">
              <a:lnSpc>
                <a:spcPct val="120000"/>
              </a:lnSpc>
              <a:spcBef>
                <a:spcPts val="1000"/>
              </a:spcBef>
              <a:spcAft>
                <a:spcPts val="0"/>
              </a:spcAft>
              <a:buClr>
                <a:schemeClr val="accent3"/>
              </a:buClr>
              <a:buSzPts val="28000"/>
              <a:buNone/>
              <a:defRPr sz="28000">
                <a:solidFill>
                  <a:schemeClr val="accent3"/>
                </a:solidFill>
                <a:latin typeface="Oswald SemiBold"/>
                <a:ea typeface="Oswald SemiBold"/>
                <a:cs typeface="Oswald SemiBold"/>
                <a:sym typeface="Oswald SemiBold"/>
              </a:defRPr>
            </a:lvl1pPr>
            <a:lvl2pPr marL="914400" lvl="1" indent="-228600" algn="l">
              <a:lnSpc>
                <a:spcPct val="120000"/>
              </a:lnSpc>
              <a:spcBef>
                <a:spcPts val="500"/>
              </a:spcBef>
              <a:spcAft>
                <a:spcPts val="0"/>
              </a:spcAft>
              <a:buClr>
                <a:schemeClr val="dk2"/>
              </a:buClr>
              <a:buSzPts val="1400"/>
              <a:buNone/>
              <a:defRPr/>
            </a:lvl2pPr>
            <a:lvl3pPr marL="1371600" lvl="2" indent="-228600" algn="l">
              <a:lnSpc>
                <a:spcPct val="120000"/>
              </a:lnSpc>
              <a:spcBef>
                <a:spcPts val="500"/>
              </a:spcBef>
              <a:spcAft>
                <a:spcPts val="0"/>
              </a:spcAft>
              <a:buClr>
                <a:schemeClr val="dk2"/>
              </a:buClr>
              <a:buSzPts val="1400"/>
              <a:buNone/>
              <a:defRPr/>
            </a:lvl3pPr>
            <a:lvl4pPr marL="1828800" lvl="3" indent="-228600" algn="l">
              <a:lnSpc>
                <a:spcPct val="120000"/>
              </a:lnSpc>
              <a:spcBef>
                <a:spcPts val="500"/>
              </a:spcBef>
              <a:spcAft>
                <a:spcPts val="0"/>
              </a:spcAft>
              <a:buClr>
                <a:schemeClr val="dk2"/>
              </a:buClr>
              <a:buSzPts val="1200"/>
              <a:buNone/>
              <a:defRPr/>
            </a:lvl4pPr>
            <a:lvl5pPr marL="2286000" lvl="4" indent="-228600" algn="l">
              <a:lnSpc>
                <a:spcPct val="120000"/>
              </a:lnSpc>
              <a:spcBef>
                <a:spcPts val="500"/>
              </a:spcBef>
              <a:spcAft>
                <a:spcPts val="0"/>
              </a:spcAft>
              <a:buClr>
                <a:schemeClr val="dk2"/>
              </a:buClr>
              <a:buSzPts val="12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44"/>
          <p:cNvSpPr txBox="1">
            <a:spLocks noGrp="1"/>
          </p:cNvSpPr>
          <p:nvPr>
            <p:ph type="ftr" idx="11"/>
          </p:nvPr>
        </p:nvSpPr>
        <p:spPr>
          <a:xfrm>
            <a:off x="605431" y="6029867"/>
            <a:ext cx="213776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44"/>
          <p:cNvSpPr txBox="1">
            <a:spLocks noGrp="1"/>
          </p:cNvSpPr>
          <p:nvPr>
            <p:ph type="dt" idx="10"/>
          </p:nvPr>
        </p:nvSpPr>
        <p:spPr>
          <a:xfrm>
            <a:off x="10058400" y="6029868"/>
            <a:ext cx="1182686"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44"/>
          <p:cNvSpPr txBox="1">
            <a:spLocks noGrp="1"/>
          </p:cNvSpPr>
          <p:nvPr>
            <p:ph type="sldNum" idx="12"/>
          </p:nvPr>
        </p:nvSpPr>
        <p:spPr>
          <a:xfrm>
            <a:off x="11233434" y="6029868"/>
            <a:ext cx="429372"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900"/>
              <a:buFont typeface="Open Sans Light"/>
              <a:buNone/>
              <a:defRPr sz="900" cap="none">
                <a:solidFill>
                  <a:schemeClr val="dk2"/>
                </a:solidFill>
                <a:latin typeface="Open Sans Light"/>
                <a:ea typeface="Open Sans Light"/>
                <a:cs typeface="Open Sans Light"/>
                <a:sym typeface="Open Sans Light"/>
              </a:defRPr>
            </a:lvl1pPr>
            <a:lvl2pPr marL="0" marR="0" lvl="1" indent="0" algn="r">
              <a:spcBef>
                <a:spcPts val="0"/>
              </a:spcBef>
              <a:spcAft>
                <a:spcPts val="0"/>
              </a:spcAft>
              <a:buClr>
                <a:schemeClr val="dk2"/>
              </a:buClr>
              <a:buSzPts val="900"/>
              <a:buFont typeface="Open Sans Light"/>
              <a:buNone/>
              <a:defRPr sz="900" cap="none">
                <a:solidFill>
                  <a:schemeClr val="dk2"/>
                </a:solidFill>
                <a:latin typeface="Open Sans Light"/>
                <a:ea typeface="Open Sans Light"/>
                <a:cs typeface="Open Sans Light"/>
                <a:sym typeface="Open Sans Light"/>
              </a:defRPr>
            </a:lvl2pPr>
            <a:lvl3pPr marL="0" marR="0" lvl="2" indent="0" algn="r">
              <a:spcBef>
                <a:spcPts val="0"/>
              </a:spcBef>
              <a:spcAft>
                <a:spcPts val="0"/>
              </a:spcAft>
              <a:buClr>
                <a:schemeClr val="dk2"/>
              </a:buClr>
              <a:buSzPts val="900"/>
              <a:buFont typeface="Open Sans Light"/>
              <a:buNone/>
              <a:defRPr sz="900" cap="none">
                <a:solidFill>
                  <a:schemeClr val="dk2"/>
                </a:solidFill>
                <a:latin typeface="Open Sans Light"/>
                <a:ea typeface="Open Sans Light"/>
                <a:cs typeface="Open Sans Light"/>
                <a:sym typeface="Open Sans Light"/>
              </a:defRPr>
            </a:lvl3pPr>
            <a:lvl4pPr marL="0" marR="0" lvl="3" indent="0" algn="r">
              <a:spcBef>
                <a:spcPts val="0"/>
              </a:spcBef>
              <a:spcAft>
                <a:spcPts val="0"/>
              </a:spcAft>
              <a:buClr>
                <a:schemeClr val="dk2"/>
              </a:buClr>
              <a:buSzPts val="900"/>
              <a:buFont typeface="Open Sans Light"/>
              <a:buNone/>
              <a:defRPr sz="900" cap="none">
                <a:solidFill>
                  <a:schemeClr val="dk2"/>
                </a:solidFill>
                <a:latin typeface="Open Sans Light"/>
                <a:ea typeface="Open Sans Light"/>
                <a:cs typeface="Open Sans Light"/>
                <a:sym typeface="Open Sans Light"/>
              </a:defRPr>
            </a:lvl4pPr>
            <a:lvl5pPr marL="0" marR="0" lvl="4" indent="0" algn="r">
              <a:spcBef>
                <a:spcPts val="0"/>
              </a:spcBef>
              <a:spcAft>
                <a:spcPts val="0"/>
              </a:spcAft>
              <a:buClr>
                <a:schemeClr val="dk2"/>
              </a:buClr>
              <a:buSzPts val="900"/>
              <a:buFont typeface="Open Sans Light"/>
              <a:buNone/>
              <a:defRPr sz="900" cap="none">
                <a:solidFill>
                  <a:schemeClr val="dk2"/>
                </a:solidFill>
                <a:latin typeface="Open Sans Light"/>
                <a:ea typeface="Open Sans Light"/>
                <a:cs typeface="Open Sans Light"/>
                <a:sym typeface="Open Sans Light"/>
              </a:defRPr>
            </a:lvl5pPr>
            <a:lvl6pPr marL="0" marR="0" lvl="5" indent="0" algn="r">
              <a:spcBef>
                <a:spcPts val="0"/>
              </a:spcBef>
              <a:spcAft>
                <a:spcPts val="0"/>
              </a:spcAft>
              <a:buClr>
                <a:schemeClr val="dk2"/>
              </a:buClr>
              <a:buSzPts val="900"/>
              <a:buFont typeface="Open Sans Light"/>
              <a:buNone/>
              <a:defRPr sz="900" cap="none">
                <a:solidFill>
                  <a:schemeClr val="dk2"/>
                </a:solidFill>
                <a:latin typeface="Open Sans Light"/>
                <a:ea typeface="Open Sans Light"/>
                <a:cs typeface="Open Sans Light"/>
                <a:sym typeface="Open Sans Light"/>
              </a:defRPr>
            </a:lvl6pPr>
            <a:lvl7pPr marL="0" marR="0" lvl="6" indent="0" algn="r">
              <a:spcBef>
                <a:spcPts val="0"/>
              </a:spcBef>
              <a:spcAft>
                <a:spcPts val="0"/>
              </a:spcAft>
              <a:buClr>
                <a:schemeClr val="dk2"/>
              </a:buClr>
              <a:buSzPts val="900"/>
              <a:buFont typeface="Open Sans Light"/>
              <a:buNone/>
              <a:defRPr sz="900" cap="none">
                <a:solidFill>
                  <a:schemeClr val="dk2"/>
                </a:solidFill>
                <a:latin typeface="Open Sans Light"/>
                <a:ea typeface="Open Sans Light"/>
                <a:cs typeface="Open Sans Light"/>
                <a:sym typeface="Open Sans Light"/>
              </a:defRPr>
            </a:lvl7pPr>
            <a:lvl8pPr marL="0" marR="0" lvl="7" indent="0" algn="r">
              <a:spcBef>
                <a:spcPts val="0"/>
              </a:spcBef>
              <a:spcAft>
                <a:spcPts val="0"/>
              </a:spcAft>
              <a:buClr>
                <a:schemeClr val="dk2"/>
              </a:buClr>
              <a:buSzPts val="900"/>
              <a:buFont typeface="Open Sans Light"/>
              <a:buNone/>
              <a:defRPr sz="900" cap="none">
                <a:solidFill>
                  <a:schemeClr val="dk2"/>
                </a:solidFill>
                <a:latin typeface="Open Sans Light"/>
                <a:ea typeface="Open Sans Light"/>
                <a:cs typeface="Open Sans Light"/>
                <a:sym typeface="Open Sans Light"/>
              </a:defRPr>
            </a:lvl8pPr>
            <a:lvl9pPr marL="0" marR="0" lvl="8" indent="0" algn="r">
              <a:spcBef>
                <a:spcPts val="0"/>
              </a:spcBef>
              <a:spcAft>
                <a:spcPts val="0"/>
              </a:spcAft>
              <a:buClr>
                <a:schemeClr val="dk2"/>
              </a:buClr>
              <a:buSzPts val="900"/>
              <a:buFont typeface="Open Sans Light"/>
              <a:buNone/>
              <a:defRPr sz="900"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cxnSp>
        <p:nvCxnSpPr>
          <p:cNvPr id="159" name="Google Shape;159;p44"/>
          <p:cNvCxnSpPr/>
          <p:nvPr/>
        </p:nvCxnSpPr>
        <p:spPr>
          <a:xfrm>
            <a:off x="11503594" y="675861"/>
            <a:ext cx="0" cy="4184295"/>
          </a:xfrm>
          <a:prstGeom prst="straightConnector1">
            <a:avLst/>
          </a:prstGeom>
          <a:noFill/>
          <a:ln w="12700" cap="flat" cmpd="sng">
            <a:solidFill>
              <a:schemeClr val="dk2">
                <a:alpha val="74902"/>
              </a:schemeClr>
            </a:solidFill>
            <a:prstDash val="solid"/>
            <a:miter lim="8000"/>
            <a:headEnd type="none" w="sm" len="sm"/>
            <a:tailEnd type="none" w="sm" len="sm"/>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Statement">
  <p:cSld name="Statement">
    <p:spTree>
      <p:nvGrpSpPr>
        <p:cNvPr id="1" name="Shape 160"/>
        <p:cNvGrpSpPr/>
        <p:nvPr/>
      </p:nvGrpSpPr>
      <p:grpSpPr>
        <a:xfrm>
          <a:off x="0" y="0"/>
          <a:ext cx="0" cy="0"/>
          <a:chOff x="0" y="0"/>
          <a:chExt cx="0" cy="0"/>
        </a:xfrm>
      </p:grpSpPr>
      <p:sp>
        <p:nvSpPr>
          <p:cNvPr id="161" name="Google Shape;161;p45"/>
          <p:cNvSpPr/>
          <p:nvPr/>
        </p:nvSpPr>
        <p:spPr>
          <a:xfrm>
            <a:off x="1" y="0"/>
            <a:ext cx="12192000" cy="6858000"/>
          </a:xfrm>
          <a:prstGeom prst="rect">
            <a:avLst/>
          </a:prstGeom>
          <a:solidFill>
            <a:srgbClr val="F8B89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8A4F"/>
              </a:solidFill>
              <a:latin typeface="Open Sans Light"/>
              <a:ea typeface="Open Sans Light"/>
              <a:cs typeface="Open Sans Light"/>
              <a:sym typeface="Open Sans Light"/>
            </a:endParaRPr>
          </a:p>
        </p:txBody>
      </p:sp>
      <p:sp>
        <p:nvSpPr>
          <p:cNvPr id="162" name="Google Shape;162;p45"/>
          <p:cNvSpPr txBox="1">
            <a:spLocks noGrp="1"/>
          </p:cNvSpPr>
          <p:nvPr>
            <p:ph type="title"/>
          </p:nvPr>
        </p:nvSpPr>
        <p:spPr>
          <a:xfrm>
            <a:off x="605431" y="-785191"/>
            <a:ext cx="10981137" cy="640080"/>
          </a:xfrm>
          <a:prstGeom prst="rect">
            <a:avLst/>
          </a:prstGeom>
          <a:noFill/>
          <a:ln>
            <a:noFill/>
          </a:ln>
        </p:spPr>
        <p:txBody>
          <a:bodyPr spcFirstLastPara="1" wrap="square" lIns="91425" tIns="45700" rIns="91425" bIns="137150" anchor="b" anchorCtr="0">
            <a:normAutofit/>
          </a:bodyPr>
          <a:lstStyle>
            <a:lvl1pPr lvl="0" algn="l">
              <a:lnSpc>
                <a:spcPct val="10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45"/>
          <p:cNvSpPr txBox="1">
            <a:spLocks noGrp="1"/>
          </p:cNvSpPr>
          <p:nvPr>
            <p:ph type="body" idx="1"/>
          </p:nvPr>
        </p:nvSpPr>
        <p:spPr>
          <a:xfrm>
            <a:off x="337930" y="1649896"/>
            <a:ext cx="10169921" cy="4949687"/>
          </a:xfrm>
          <a:prstGeom prst="rect">
            <a:avLst/>
          </a:prstGeom>
          <a:noFill/>
          <a:ln>
            <a:noFill/>
          </a:ln>
        </p:spPr>
        <p:txBody>
          <a:bodyPr spcFirstLastPara="1" wrap="square" lIns="91425" tIns="45700" rIns="91425" bIns="45700" anchor="b" anchorCtr="0">
            <a:normAutofit/>
          </a:bodyPr>
          <a:lstStyle>
            <a:lvl1pPr marL="457200" lvl="0" indent="-228600" algn="l">
              <a:lnSpc>
                <a:spcPct val="80000"/>
              </a:lnSpc>
              <a:spcBef>
                <a:spcPts val="0"/>
              </a:spcBef>
              <a:spcAft>
                <a:spcPts val="0"/>
              </a:spcAft>
              <a:buClr>
                <a:schemeClr val="accent1"/>
              </a:buClr>
              <a:buSzPts val="7200"/>
              <a:buNone/>
              <a:defRPr sz="7200" cap="none">
                <a:solidFill>
                  <a:schemeClr val="accent1"/>
                </a:solidFill>
                <a:latin typeface="Oswald SemiBold"/>
                <a:ea typeface="Oswald SemiBold"/>
                <a:cs typeface="Oswald SemiBold"/>
                <a:sym typeface="Oswald SemiBold"/>
              </a:defRPr>
            </a:lvl1pPr>
            <a:lvl2pPr marL="914400" lvl="1" indent="-228600" algn="l">
              <a:lnSpc>
                <a:spcPct val="80000"/>
              </a:lnSpc>
              <a:spcBef>
                <a:spcPts val="500"/>
              </a:spcBef>
              <a:spcAft>
                <a:spcPts val="0"/>
              </a:spcAft>
              <a:buClr>
                <a:schemeClr val="lt1"/>
              </a:buClr>
              <a:buSzPts val="7200"/>
              <a:buNone/>
              <a:defRPr sz="7200" cap="none">
                <a:solidFill>
                  <a:schemeClr val="lt1"/>
                </a:solidFill>
                <a:latin typeface="Oswald SemiBold"/>
                <a:ea typeface="Oswald SemiBold"/>
                <a:cs typeface="Oswald SemiBold"/>
                <a:sym typeface="Oswald SemiBold"/>
              </a:defRPr>
            </a:lvl2pPr>
            <a:lvl3pPr marL="1371600" lvl="2" indent="-228600" algn="l">
              <a:lnSpc>
                <a:spcPct val="80000"/>
              </a:lnSpc>
              <a:spcBef>
                <a:spcPts val="500"/>
              </a:spcBef>
              <a:spcAft>
                <a:spcPts val="0"/>
              </a:spcAft>
              <a:buClr>
                <a:schemeClr val="lt1"/>
              </a:buClr>
              <a:buSzPts val="7200"/>
              <a:buNone/>
              <a:defRPr sz="7200" cap="none">
                <a:solidFill>
                  <a:schemeClr val="lt1"/>
                </a:solidFill>
                <a:latin typeface="Oswald SemiBold"/>
                <a:ea typeface="Oswald SemiBold"/>
                <a:cs typeface="Oswald SemiBold"/>
                <a:sym typeface="Oswald SemiBold"/>
              </a:defRPr>
            </a:lvl3pPr>
            <a:lvl4pPr marL="1828800" lvl="3" indent="-228600" algn="l">
              <a:lnSpc>
                <a:spcPct val="80000"/>
              </a:lnSpc>
              <a:spcBef>
                <a:spcPts val="500"/>
              </a:spcBef>
              <a:spcAft>
                <a:spcPts val="0"/>
              </a:spcAft>
              <a:buClr>
                <a:schemeClr val="lt1"/>
              </a:buClr>
              <a:buSzPts val="6600"/>
              <a:buNone/>
              <a:defRPr sz="6600" cap="none">
                <a:solidFill>
                  <a:schemeClr val="lt1"/>
                </a:solidFill>
                <a:latin typeface="Oswald SemiBold"/>
                <a:ea typeface="Oswald SemiBold"/>
                <a:cs typeface="Oswald SemiBold"/>
                <a:sym typeface="Oswald SemiBold"/>
              </a:defRPr>
            </a:lvl4pPr>
            <a:lvl5pPr marL="2286000" lvl="4" indent="-228600" algn="l">
              <a:lnSpc>
                <a:spcPct val="80000"/>
              </a:lnSpc>
              <a:spcBef>
                <a:spcPts val="500"/>
              </a:spcBef>
              <a:spcAft>
                <a:spcPts val="0"/>
              </a:spcAft>
              <a:buClr>
                <a:schemeClr val="lt1"/>
              </a:buClr>
              <a:buSzPts val="6600"/>
              <a:buNone/>
              <a:defRPr sz="6600" cap="none">
                <a:solidFill>
                  <a:schemeClr val="lt1"/>
                </a:solidFill>
                <a:latin typeface="Oswald SemiBold"/>
                <a:ea typeface="Oswald SemiBold"/>
                <a:cs typeface="Oswald SemiBold"/>
                <a:sym typeface="Oswald SemiBold"/>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64" name="Google Shape;164;p45"/>
          <p:cNvCxnSpPr/>
          <p:nvPr/>
        </p:nvCxnSpPr>
        <p:spPr>
          <a:xfrm rot="10800000">
            <a:off x="926297" y="685800"/>
            <a:ext cx="10326757" cy="0"/>
          </a:xfrm>
          <a:prstGeom prst="straightConnector1">
            <a:avLst/>
          </a:prstGeom>
          <a:noFill/>
          <a:ln w="12700" cap="flat" cmpd="sng">
            <a:solidFill>
              <a:schemeClr val="lt1">
                <a:alpha val="47059"/>
              </a:schemeClr>
            </a:solidFill>
            <a:prstDash val="solid"/>
            <a:miter lim="8000"/>
            <a:headEnd type="none" w="sm" len="sm"/>
            <a:tailEnd type="none" w="sm" len="sm"/>
          </a:ln>
        </p:spPr>
      </p:cxnSp>
      <p:sp>
        <p:nvSpPr>
          <p:cNvPr id="165" name="Google Shape;165;p45"/>
          <p:cNvSpPr txBox="1">
            <a:spLocks noGrp="1"/>
          </p:cNvSpPr>
          <p:nvPr>
            <p:ph type="ftr" idx="11"/>
          </p:nvPr>
        </p:nvSpPr>
        <p:spPr>
          <a:xfrm>
            <a:off x="605431" y="501227"/>
            <a:ext cx="1907799" cy="365125"/>
          </a:xfrm>
          <a:prstGeom prst="rect">
            <a:avLst/>
          </a:prstGeom>
          <a:solidFill>
            <a:srgbClr val="F8B898"/>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b="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45"/>
          <p:cNvSpPr txBox="1">
            <a:spLocks noGrp="1"/>
          </p:cNvSpPr>
          <p:nvPr>
            <p:ph type="dt" idx="10"/>
          </p:nvPr>
        </p:nvSpPr>
        <p:spPr>
          <a:xfrm>
            <a:off x="9900458" y="501227"/>
            <a:ext cx="1256738" cy="365125"/>
          </a:xfrm>
          <a:prstGeom prst="rect">
            <a:avLst/>
          </a:prstGeom>
          <a:solidFill>
            <a:srgbClr val="F8B898"/>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45"/>
          <p:cNvSpPr txBox="1">
            <a:spLocks noGrp="1"/>
          </p:cNvSpPr>
          <p:nvPr>
            <p:ph type="sldNum" idx="12"/>
          </p:nvPr>
        </p:nvSpPr>
        <p:spPr>
          <a:xfrm>
            <a:off x="11157196" y="501227"/>
            <a:ext cx="429372" cy="365125"/>
          </a:xfrm>
          <a:prstGeom prst="rect">
            <a:avLst/>
          </a:prstGeom>
          <a:solidFill>
            <a:srgbClr val="F8B898"/>
          </a:solid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1pPr>
            <a:lvl2pPr marL="0" marR="0" lvl="1"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2pPr>
            <a:lvl3pPr marL="0" marR="0" lvl="2"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3pPr>
            <a:lvl4pPr marL="0" marR="0" lvl="3"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4pPr>
            <a:lvl5pPr marL="0" marR="0" lvl="4"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5pPr>
            <a:lvl6pPr marL="0" marR="0" lvl="5"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6pPr>
            <a:lvl7pPr marL="0" marR="0" lvl="6"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7pPr>
            <a:lvl8pPr marL="0" marR="0" lvl="7"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8pPr>
            <a:lvl9pPr marL="0" marR="0" lvl="8"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Quote">
  <p:cSld name="Quote">
    <p:spTree>
      <p:nvGrpSpPr>
        <p:cNvPr id="1" name="Shape 168"/>
        <p:cNvGrpSpPr/>
        <p:nvPr/>
      </p:nvGrpSpPr>
      <p:grpSpPr>
        <a:xfrm>
          <a:off x="0" y="0"/>
          <a:ext cx="0" cy="0"/>
          <a:chOff x="0" y="0"/>
          <a:chExt cx="0" cy="0"/>
        </a:xfrm>
      </p:grpSpPr>
      <p:sp>
        <p:nvSpPr>
          <p:cNvPr id="169" name="Google Shape;169;p46"/>
          <p:cNvSpPr/>
          <p:nvPr/>
        </p:nvSpPr>
        <p:spPr>
          <a:xfrm>
            <a:off x="0" y="0"/>
            <a:ext cx="12191999" cy="6858001"/>
          </a:xfrm>
          <a:prstGeom prst="rect">
            <a:avLst/>
          </a:prstGeom>
          <a:solidFill>
            <a:srgbClr val="C4C6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8A4F"/>
              </a:solidFill>
              <a:latin typeface="Open Sans Light"/>
              <a:ea typeface="Open Sans Light"/>
              <a:cs typeface="Open Sans Light"/>
              <a:sym typeface="Open Sans Light"/>
            </a:endParaRPr>
          </a:p>
        </p:txBody>
      </p:sp>
      <p:sp>
        <p:nvSpPr>
          <p:cNvPr id="170" name="Google Shape;170;p46"/>
          <p:cNvSpPr/>
          <p:nvPr/>
        </p:nvSpPr>
        <p:spPr>
          <a:xfrm>
            <a:off x="1" y="2"/>
            <a:ext cx="8763000" cy="5038338"/>
          </a:xfrm>
          <a:prstGeom prst="rect">
            <a:avLst/>
          </a:prstGeom>
          <a:solidFill>
            <a:srgbClr val="D8D9D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Light"/>
              <a:ea typeface="Open Sans Light"/>
              <a:cs typeface="Open Sans Light"/>
              <a:sym typeface="Open Sans Light"/>
            </a:endParaRPr>
          </a:p>
        </p:txBody>
      </p:sp>
      <p:cxnSp>
        <p:nvCxnSpPr>
          <p:cNvPr id="171" name="Google Shape;171;p46"/>
          <p:cNvCxnSpPr/>
          <p:nvPr/>
        </p:nvCxnSpPr>
        <p:spPr>
          <a:xfrm rot="10800000">
            <a:off x="722427" y="6212437"/>
            <a:ext cx="10808612" cy="0"/>
          </a:xfrm>
          <a:prstGeom prst="straightConnector1">
            <a:avLst/>
          </a:prstGeom>
          <a:noFill/>
          <a:ln w="12700" cap="flat" cmpd="sng">
            <a:solidFill>
              <a:schemeClr val="accent5">
                <a:alpha val="45098"/>
              </a:schemeClr>
            </a:solidFill>
            <a:prstDash val="solid"/>
            <a:miter lim="8000"/>
            <a:headEnd type="none" w="sm" len="sm"/>
            <a:tailEnd type="none" w="sm" len="sm"/>
          </a:ln>
        </p:spPr>
      </p:cxnSp>
      <p:sp>
        <p:nvSpPr>
          <p:cNvPr id="172" name="Google Shape;172;p46"/>
          <p:cNvSpPr txBox="1">
            <a:spLocks noGrp="1"/>
          </p:cNvSpPr>
          <p:nvPr>
            <p:ph type="title"/>
          </p:nvPr>
        </p:nvSpPr>
        <p:spPr>
          <a:xfrm>
            <a:off x="4114800" y="5410203"/>
            <a:ext cx="7543800" cy="372746"/>
          </a:xfrm>
          <a:prstGeom prst="rect">
            <a:avLst/>
          </a:prstGeom>
          <a:noFill/>
          <a:ln>
            <a:noFill/>
          </a:ln>
        </p:spPr>
        <p:txBody>
          <a:bodyPr spcFirstLastPara="1" wrap="square" lIns="91425" tIns="91425" rIns="91425" bIns="91425" anchor="ctr" anchorCtr="0">
            <a:normAutofit/>
          </a:bodyPr>
          <a:lstStyle>
            <a:lvl1pPr lvl="0" algn="r">
              <a:lnSpc>
                <a:spcPct val="100000"/>
              </a:lnSpc>
              <a:spcBef>
                <a:spcPts val="0"/>
              </a:spcBef>
              <a:spcAft>
                <a:spcPts val="0"/>
              </a:spcAft>
              <a:buClr>
                <a:schemeClr val="accent1"/>
              </a:buClr>
              <a:buSzPts val="2000"/>
              <a:buFont typeface="Oswald SemiBold"/>
              <a:buNone/>
              <a:defRPr sz="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46"/>
          <p:cNvSpPr txBox="1">
            <a:spLocks noGrp="1"/>
          </p:cNvSpPr>
          <p:nvPr>
            <p:ph type="body" idx="1"/>
          </p:nvPr>
        </p:nvSpPr>
        <p:spPr>
          <a:xfrm>
            <a:off x="603504" y="725556"/>
            <a:ext cx="8845296" cy="3656168"/>
          </a:xfrm>
          <a:prstGeom prst="rect">
            <a:avLst/>
          </a:prstGeom>
          <a:noFill/>
          <a:ln>
            <a:noFill/>
          </a:ln>
        </p:spPr>
        <p:txBody>
          <a:bodyPr spcFirstLastPara="1" wrap="square" lIns="91425" tIns="45700" rIns="91425" bIns="45700" anchor="t" anchorCtr="0">
            <a:normAutofit/>
          </a:bodyPr>
          <a:lstStyle>
            <a:lvl1pPr marL="457200" lvl="0" indent="-228600" algn="l">
              <a:lnSpc>
                <a:spcPct val="85000"/>
              </a:lnSpc>
              <a:spcBef>
                <a:spcPts val="0"/>
              </a:spcBef>
              <a:spcAft>
                <a:spcPts val="0"/>
              </a:spcAft>
              <a:buClr>
                <a:schemeClr val="accent5"/>
              </a:buClr>
              <a:buSzPts val="5800"/>
              <a:buNone/>
              <a:defRPr sz="5800" b="0" cap="none">
                <a:solidFill>
                  <a:schemeClr val="accent5"/>
                </a:solidFill>
                <a:latin typeface="Oswald SemiBold"/>
                <a:ea typeface="Oswald SemiBold"/>
                <a:cs typeface="Oswald SemiBold"/>
                <a:sym typeface="Oswald SemiBold"/>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46"/>
          <p:cNvSpPr txBox="1">
            <a:spLocks noGrp="1"/>
          </p:cNvSpPr>
          <p:nvPr>
            <p:ph type="ftr" idx="11"/>
          </p:nvPr>
        </p:nvSpPr>
        <p:spPr>
          <a:xfrm>
            <a:off x="605430" y="6029868"/>
            <a:ext cx="1911096" cy="365125"/>
          </a:xfrm>
          <a:prstGeom prst="rect">
            <a:avLst/>
          </a:prstGeom>
          <a:solidFill>
            <a:srgbClr val="C4C6BF"/>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b="0">
                <a:solidFill>
                  <a:schemeClr val="accent5"/>
                </a:solidFill>
                <a:latin typeface="Open Sans Light"/>
                <a:ea typeface="Open Sans Light"/>
                <a:cs typeface="Open Sans Light"/>
                <a:sym typeface="Open Sans Light"/>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46"/>
          <p:cNvSpPr txBox="1">
            <a:spLocks noGrp="1"/>
          </p:cNvSpPr>
          <p:nvPr>
            <p:ph type="dt" idx="10"/>
          </p:nvPr>
        </p:nvSpPr>
        <p:spPr>
          <a:xfrm>
            <a:off x="9802368" y="6029868"/>
            <a:ext cx="1435608" cy="365125"/>
          </a:xfrm>
          <a:prstGeom prst="rect">
            <a:avLst/>
          </a:prstGeom>
          <a:solidFill>
            <a:srgbClr val="C4C6BF"/>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b="0">
                <a:solidFill>
                  <a:schemeClr val="accent5"/>
                </a:solidFill>
                <a:latin typeface="Open Sans Light"/>
                <a:ea typeface="Open Sans Light"/>
                <a:cs typeface="Open Sans Light"/>
                <a:sym typeface="Open Sans Light"/>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46"/>
          <p:cNvSpPr txBox="1">
            <a:spLocks noGrp="1"/>
          </p:cNvSpPr>
          <p:nvPr>
            <p:ph type="sldNum" idx="12"/>
          </p:nvPr>
        </p:nvSpPr>
        <p:spPr>
          <a:xfrm>
            <a:off x="11233434" y="6029868"/>
            <a:ext cx="429372" cy="365125"/>
          </a:xfrm>
          <a:prstGeom prst="rect">
            <a:avLst/>
          </a:prstGeom>
          <a:solidFill>
            <a:srgbClr val="C4C6BF"/>
          </a:solid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accent5"/>
              </a:buClr>
              <a:buSzPts val="900"/>
              <a:buFont typeface="Open Sans Light"/>
              <a:buNone/>
              <a:defRPr sz="900" b="0" cap="none">
                <a:solidFill>
                  <a:schemeClr val="accent5"/>
                </a:solidFill>
                <a:latin typeface="Open Sans Light"/>
                <a:ea typeface="Open Sans Light"/>
                <a:cs typeface="Open Sans Light"/>
                <a:sym typeface="Open Sans Light"/>
              </a:defRPr>
            </a:lvl1pPr>
            <a:lvl2pPr marL="0" marR="0" lvl="1" indent="0" algn="r">
              <a:spcBef>
                <a:spcPts val="0"/>
              </a:spcBef>
              <a:spcAft>
                <a:spcPts val="0"/>
              </a:spcAft>
              <a:buClr>
                <a:schemeClr val="accent5"/>
              </a:buClr>
              <a:buSzPts val="900"/>
              <a:buFont typeface="Open Sans Light"/>
              <a:buNone/>
              <a:defRPr sz="900" b="0" cap="none">
                <a:solidFill>
                  <a:schemeClr val="accent5"/>
                </a:solidFill>
                <a:latin typeface="Open Sans Light"/>
                <a:ea typeface="Open Sans Light"/>
                <a:cs typeface="Open Sans Light"/>
                <a:sym typeface="Open Sans Light"/>
              </a:defRPr>
            </a:lvl2pPr>
            <a:lvl3pPr marL="0" marR="0" lvl="2" indent="0" algn="r">
              <a:spcBef>
                <a:spcPts val="0"/>
              </a:spcBef>
              <a:spcAft>
                <a:spcPts val="0"/>
              </a:spcAft>
              <a:buClr>
                <a:schemeClr val="accent5"/>
              </a:buClr>
              <a:buSzPts val="900"/>
              <a:buFont typeface="Open Sans Light"/>
              <a:buNone/>
              <a:defRPr sz="900" b="0" cap="none">
                <a:solidFill>
                  <a:schemeClr val="accent5"/>
                </a:solidFill>
                <a:latin typeface="Open Sans Light"/>
                <a:ea typeface="Open Sans Light"/>
                <a:cs typeface="Open Sans Light"/>
                <a:sym typeface="Open Sans Light"/>
              </a:defRPr>
            </a:lvl3pPr>
            <a:lvl4pPr marL="0" marR="0" lvl="3" indent="0" algn="r">
              <a:spcBef>
                <a:spcPts val="0"/>
              </a:spcBef>
              <a:spcAft>
                <a:spcPts val="0"/>
              </a:spcAft>
              <a:buClr>
                <a:schemeClr val="accent5"/>
              </a:buClr>
              <a:buSzPts val="900"/>
              <a:buFont typeface="Open Sans Light"/>
              <a:buNone/>
              <a:defRPr sz="900" b="0" cap="none">
                <a:solidFill>
                  <a:schemeClr val="accent5"/>
                </a:solidFill>
                <a:latin typeface="Open Sans Light"/>
                <a:ea typeface="Open Sans Light"/>
                <a:cs typeface="Open Sans Light"/>
                <a:sym typeface="Open Sans Light"/>
              </a:defRPr>
            </a:lvl4pPr>
            <a:lvl5pPr marL="0" marR="0" lvl="4" indent="0" algn="r">
              <a:spcBef>
                <a:spcPts val="0"/>
              </a:spcBef>
              <a:spcAft>
                <a:spcPts val="0"/>
              </a:spcAft>
              <a:buClr>
                <a:schemeClr val="accent5"/>
              </a:buClr>
              <a:buSzPts val="900"/>
              <a:buFont typeface="Open Sans Light"/>
              <a:buNone/>
              <a:defRPr sz="900" b="0" cap="none">
                <a:solidFill>
                  <a:schemeClr val="accent5"/>
                </a:solidFill>
                <a:latin typeface="Open Sans Light"/>
                <a:ea typeface="Open Sans Light"/>
                <a:cs typeface="Open Sans Light"/>
                <a:sym typeface="Open Sans Light"/>
              </a:defRPr>
            </a:lvl5pPr>
            <a:lvl6pPr marL="0" marR="0" lvl="5" indent="0" algn="r">
              <a:spcBef>
                <a:spcPts val="0"/>
              </a:spcBef>
              <a:spcAft>
                <a:spcPts val="0"/>
              </a:spcAft>
              <a:buClr>
                <a:schemeClr val="accent5"/>
              </a:buClr>
              <a:buSzPts val="900"/>
              <a:buFont typeface="Open Sans Light"/>
              <a:buNone/>
              <a:defRPr sz="900" b="0" cap="none">
                <a:solidFill>
                  <a:schemeClr val="accent5"/>
                </a:solidFill>
                <a:latin typeface="Open Sans Light"/>
                <a:ea typeface="Open Sans Light"/>
                <a:cs typeface="Open Sans Light"/>
                <a:sym typeface="Open Sans Light"/>
              </a:defRPr>
            </a:lvl6pPr>
            <a:lvl7pPr marL="0" marR="0" lvl="6" indent="0" algn="r">
              <a:spcBef>
                <a:spcPts val="0"/>
              </a:spcBef>
              <a:spcAft>
                <a:spcPts val="0"/>
              </a:spcAft>
              <a:buClr>
                <a:schemeClr val="accent5"/>
              </a:buClr>
              <a:buSzPts val="900"/>
              <a:buFont typeface="Open Sans Light"/>
              <a:buNone/>
              <a:defRPr sz="900" b="0" cap="none">
                <a:solidFill>
                  <a:schemeClr val="accent5"/>
                </a:solidFill>
                <a:latin typeface="Open Sans Light"/>
                <a:ea typeface="Open Sans Light"/>
                <a:cs typeface="Open Sans Light"/>
                <a:sym typeface="Open Sans Light"/>
              </a:defRPr>
            </a:lvl7pPr>
            <a:lvl8pPr marL="0" marR="0" lvl="7" indent="0" algn="r">
              <a:spcBef>
                <a:spcPts val="0"/>
              </a:spcBef>
              <a:spcAft>
                <a:spcPts val="0"/>
              </a:spcAft>
              <a:buClr>
                <a:schemeClr val="accent5"/>
              </a:buClr>
              <a:buSzPts val="900"/>
              <a:buFont typeface="Open Sans Light"/>
              <a:buNone/>
              <a:defRPr sz="900" b="0" cap="none">
                <a:solidFill>
                  <a:schemeClr val="accent5"/>
                </a:solidFill>
                <a:latin typeface="Open Sans Light"/>
                <a:ea typeface="Open Sans Light"/>
                <a:cs typeface="Open Sans Light"/>
                <a:sym typeface="Open Sans Light"/>
              </a:defRPr>
            </a:lvl8pPr>
            <a:lvl9pPr marL="0" marR="0" lvl="8" indent="0" algn="r">
              <a:spcBef>
                <a:spcPts val="0"/>
              </a:spcBef>
              <a:spcAft>
                <a:spcPts val="0"/>
              </a:spcAft>
              <a:buClr>
                <a:schemeClr val="accent5"/>
              </a:buClr>
              <a:buSzPts val="900"/>
              <a:buFont typeface="Open Sans Light"/>
              <a:buNone/>
              <a:defRPr sz="900" b="0" cap="none">
                <a:solidFill>
                  <a:schemeClr val="accent5"/>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7"/>
        <p:cNvGrpSpPr/>
        <p:nvPr/>
      </p:nvGrpSpPr>
      <p:grpSpPr>
        <a:xfrm>
          <a:off x="0" y="0"/>
          <a:ext cx="0" cy="0"/>
          <a:chOff x="0" y="0"/>
          <a:chExt cx="0" cy="0"/>
        </a:xfrm>
      </p:grpSpPr>
      <p:sp>
        <p:nvSpPr>
          <p:cNvPr id="178" name="Google Shape;178;p47"/>
          <p:cNvSpPr txBox="1">
            <a:spLocks noGrp="1"/>
          </p:cNvSpPr>
          <p:nvPr>
            <p:ph type="title"/>
          </p:nvPr>
        </p:nvSpPr>
        <p:spPr>
          <a:xfrm>
            <a:off x="603504" y="521185"/>
            <a:ext cx="10902696" cy="1070849"/>
          </a:xfrm>
          <a:prstGeom prst="rect">
            <a:avLst/>
          </a:prstGeom>
          <a:noFill/>
          <a:ln>
            <a:noFill/>
          </a:ln>
        </p:spPr>
        <p:txBody>
          <a:bodyPr spcFirstLastPara="1" wrap="square" lIns="91425" tIns="45700" rIns="91425" bIns="137150" anchor="b" anchorCtr="0">
            <a:normAutofit/>
          </a:bodyPr>
          <a:lstStyle>
            <a:lvl1pPr lvl="0" algn="l">
              <a:lnSpc>
                <a:spcPct val="10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47"/>
          <p:cNvSpPr txBox="1">
            <a:spLocks noGrp="1"/>
          </p:cNvSpPr>
          <p:nvPr>
            <p:ph type="body" idx="1"/>
          </p:nvPr>
        </p:nvSpPr>
        <p:spPr>
          <a:xfrm>
            <a:off x="605431" y="1756230"/>
            <a:ext cx="5181600" cy="403496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47"/>
          <p:cNvSpPr txBox="1">
            <a:spLocks noGrp="1"/>
          </p:cNvSpPr>
          <p:nvPr>
            <p:ph type="body" idx="2"/>
          </p:nvPr>
        </p:nvSpPr>
        <p:spPr>
          <a:xfrm>
            <a:off x="6324600" y="1756230"/>
            <a:ext cx="5181600" cy="403496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47"/>
          <p:cNvSpPr txBox="1">
            <a:spLocks noGrp="1"/>
          </p:cNvSpPr>
          <p:nvPr>
            <p:ph type="ftr" idx="11"/>
          </p:nvPr>
        </p:nvSpPr>
        <p:spPr>
          <a:xfrm>
            <a:off x="605430" y="6029868"/>
            <a:ext cx="1911096" cy="365125"/>
          </a:xfrm>
          <a:prstGeom prst="rect">
            <a:avLst/>
          </a:prstGeom>
          <a:solidFill>
            <a:schemeClr val="lt1"/>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47"/>
          <p:cNvSpPr txBox="1">
            <a:spLocks noGrp="1"/>
          </p:cNvSpPr>
          <p:nvPr>
            <p:ph type="dt" idx="10"/>
          </p:nvPr>
        </p:nvSpPr>
        <p:spPr>
          <a:xfrm>
            <a:off x="10058400" y="6029868"/>
            <a:ext cx="1182686" cy="365125"/>
          </a:xfrm>
          <a:prstGeom prst="rect">
            <a:avLst/>
          </a:prstGeom>
          <a:solidFill>
            <a:schemeClr val="l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47"/>
          <p:cNvSpPr txBox="1">
            <a:spLocks noGrp="1"/>
          </p:cNvSpPr>
          <p:nvPr>
            <p:ph type="sldNum" idx="12"/>
          </p:nvPr>
        </p:nvSpPr>
        <p:spPr>
          <a:xfrm>
            <a:off x="11233434"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84"/>
        <p:cNvGrpSpPr/>
        <p:nvPr/>
      </p:nvGrpSpPr>
      <p:grpSpPr>
        <a:xfrm>
          <a:off x="0" y="0"/>
          <a:ext cx="0" cy="0"/>
          <a:chOff x="0" y="0"/>
          <a:chExt cx="0" cy="0"/>
        </a:xfrm>
      </p:grpSpPr>
      <p:sp>
        <p:nvSpPr>
          <p:cNvPr id="185" name="Google Shape;185;p48"/>
          <p:cNvSpPr txBox="1">
            <a:spLocks noGrp="1"/>
          </p:cNvSpPr>
          <p:nvPr>
            <p:ph type="title"/>
          </p:nvPr>
        </p:nvSpPr>
        <p:spPr>
          <a:xfrm>
            <a:off x="603504" y="521206"/>
            <a:ext cx="10899648" cy="1069848"/>
          </a:xfrm>
          <a:prstGeom prst="rect">
            <a:avLst/>
          </a:prstGeom>
          <a:noFill/>
          <a:ln>
            <a:noFill/>
          </a:ln>
        </p:spPr>
        <p:txBody>
          <a:bodyPr spcFirstLastPara="1" wrap="square" lIns="91425" tIns="45700" rIns="91425" bIns="137150" anchor="b" anchorCtr="0">
            <a:normAutofit/>
          </a:bodyPr>
          <a:lstStyle>
            <a:lvl1pPr lvl="0" algn="l">
              <a:lnSpc>
                <a:spcPct val="10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 name="Google Shape;186;p48"/>
          <p:cNvSpPr txBox="1">
            <a:spLocks noGrp="1"/>
          </p:cNvSpPr>
          <p:nvPr>
            <p:ph type="body" idx="1"/>
          </p:nvPr>
        </p:nvSpPr>
        <p:spPr>
          <a:xfrm>
            <a:off x="605431" y="1631076"/>
            <a:ext cx="5157787" cy="709394"/>
          </a:xfrm>
          <a:prstGeom prst="rect">
            <a:avLst/>
          </a:prstGeom>
          <a:noFill/>
          <a:ln>
            <a:noFill/>
          </a:ln>
        </p:spPr>
        <p:txBody>
          <a:bodyPr spcFirstLastPara="1" wrap="square" lIns="91425" tIns="45700" rIns="91425" bIns="45700" anchor="b" anchorCtr="0">
            <a:normAutofit/>
          </a:bodyPr>
          <a:lstStyle>
            <a:lvl1pPr marL="457200" lvl="0" indent="-228600" algn="l">
              <a:lnSpc>
                <a:spcPct val="120000"/>
              </a:lnSpc>
              <a:spcBef>
                <a:spcPts val="1000"/>
              </a:spcBef>
              <a:spcAft>
                <a:spcPts val="0"/>
              </a:spcAft>
              <a:buClr>
                <a:schemeClr val="dk2"/>
              </a:buClr>
              <a:buSzPts val="1800"/>
              <a:buNone/>
              <a:defRPr sz="1800" b="1" cap="none"/>
            </a:lvl1pPr>
            <a:lvl2pPr marL="914400" lvl="1" indent="-228600" algn="l">
              <a:lnSpc>
                <a:spcPct val="120000"/>
              </a:lnSpc>
              <a:spcBef>
                <a:spcPts val="500"/>
              </a:spcBef>
              <a:spcAft>
                <a:spcPts val="0"/>
              </a:spcAft>
              <a:buClr>
                <a:schemeClr val="dk2"/>
              </a:buClr>
              <a:buSzPts val="2000"/>
              <a:buNone/>
              <a:defRPr sz="2000" b="1"/>
            </a:lvl2pPr>
            <a:lvl3pPr marL="1371600" lvl="2" indent="-228600" algn="l">
              <a:lnSpc>
                <a:spcPct val="120000"/>
              </a:lnSpc>
              <a:spcBef>
                <a:spcPts val="500"/>
              </a:spcBef>
              <a:spcAft>
                <a:spcPts val="0"/>
              </a:spcAft>
              <a:buClr>
                <a:schemeClr val="dk2"/>
              </a:buClr>
              <a:buSzPts val="1800"/>
              <a:buNone/>
              <a:defRPr sz="1800" b="1"/>
            </a:lvl3pPr>
            <a:lvl4pPr marL="1828800" lvl="3" indent="-228600" algn="l">
              <a:lnSpc>
                <a:spcPct val="120000"/>
              </a:lnSpc>
              <a:spcBef>
                <a:spcPts val="500"/>
              </a:spcBef>
              <a:spcAft>
                <a:spcPts val="0"/>
              </a:spcAft>
              <a:buClr>
                <a:schemeClr val="dk2"/>
              </a:buClr>
              <a:buSzPts val="1600"/>
              <a:buNone/>
              <a:defRPr sz="1600" b="1"/>
            </a:lvl4pPr>
            <a:lvl5pPr marL="2286000" lvl="4" indent="-228600" algn="l">
              <a:lnSpc>
                <a:spcPct val="120000"/>
              </a:lnSpc>
              <a:spcBef>
                <a:spcPts val="50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7" name="Google Shape;187;p48"/>
          <p:cNvSpPr txBox="1">
            <a:spLocks noGrp="1"/>
          </p:cNvSpPr>
          <p:nvPr>
            <p:ph type="body" idx="2"/>
          </p:nvPr>
        </p:nvSpPr>
        <p:spPr>
          <a:xfrm>
            <a:off x="605431" y="2372146"/>
            <a:ext cx="5157787" cy="3495253"/>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48"/>
          <p:cNvSpPr txBox="1">
            <a:spLocks noGrp="1"/>
          </p:cNvSpPr>
          <p:nvPr>
            <p:ph type="body" idx="3"/>
          </p:nvPr>
        </p:nvSpPr>
        <p:spPr>
          <a:xfrm>
            <a:off x="6324600" y="1631076"/>
            <a:ext cx="5183188" cy="709393"/>
          </a:xfrm>
          <a:prstGeom prst="rect">
            <a:avLst/>
          </a:prstGeom>
          <a:noFill/>
          <a:ln>
            <a:noFill/>
          </a:ln>
        </p:spPr>
        <p:txBody>
          <a:bodyPr spcFirstLastPara="1" wrap="square" lIns="91425" tIns="45700" rIns="91425" bIns="45700" anchor="b" anchorCtr="0">
            <a:normAutofit/>
          </a:bodyPr>
          <a:lstStyle>
            <a:lvl1pPr marL="457200" lvl="0" indent="-228600" algn="l">
              <a:lnSpc>
                <a:spcPct val="120000"/>
              </a:lnSpc>
              <a:spcBef>
                <a:spcPts val="1000"/>
              </a:spcBef>
              <a:spcAft>
                <a:spcPts val="0"/>
              </a:spcAft>
              <a:buClr>
                <a:schemeClr val="dk2"/>
              </a:buClr>
              <a:buSzPts val="1800"/>
              <a:buNone/>
              <a:defRPr sz="1800" b="1" cap="none"/>
            </a:lvl1pPr>
            <a:lvl2pPr marL="914400" lvl="1" indent="-228600" algn="l">
              <a:lnSpc>
                <a:spcPct val="120000"/>
              </a:lnSpc>
              <a:spcBef>
                <a:spcPts val="500"/>
              </a:spcBef>
              <a:spcAft>
                <a:spcPts val="0"/>
              </a:spcAft>
              <a:buClr>
                <a:schemeClr val="dk2"/>
              </a:buClr>
              <a:buSzPts val="2000"/>
              <a:buNone/>
              <a:defRPr sz="2000" b="1"/>
            </a:lvl2pPr>
            <a:lvl3pPr marL="1371600" lvl="2" indent="-228600" algn="l">
              <a:lnSpc>
                <a:spcPct val="120000"/>
              </a:lnSpc>
              <a:spcBef>
                <a:spcPts val="500"/>
              </a:spcBef>
              <a:spcAft>
                <a:spcPts val="0"/>
              </a:spcAft>
              <a:buClr>
                <a:schemeClr val="dk2"/>
              </a:buClr>
              <a:buSzPts val="1800"/>
              <a:buNone/>
              <a:defRPr sz="1800" b="1"/>
            </a:lvl3pPr>
            <a:lvl4pPr marL="1828800" lvl="3" indent="-228600" algn="l">
              <a:lnSpc>
                <a:spcPct val="120000"/>
              </a:lnSpc>
              <a:spcBef>
                <a:spcPts val="500"/>
              </a:spcBef>
              <a:spcAft>
                <a:spcPts val="0"/>
              </a:spcAft>
              <a:buClr>
                <a:schemeClr val="dk2"/>
              </a:buClr>
              <a:buSzPts val="1600"/>
              <a:buNone/>
              <a:defRPr sz="1600" b="1"/>
            </a:lvl4pPr>
            <a:lvl5pPr marL="2286000" lvl="4" indent="-228600" algn="l">
              <a:lnSpc>
                <a:spcPct val="120000"/>
              </a:lnSpc>
              <a:spcBef>
                <a:spcPts val="500"/>
              </a:spcBef>
              <a:spcAft>
                <a:spcPts val="0"/>
              </a:spcAft>
              <a:buClr>
                <a:schemeClr val="dk2"/>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9" name="Google Shape;189;p48"/>
          <p:cNvSpPr txBox="1">
            <a:spLocks noGrp="1"/>
          </p:cNvSpPr>
          <p:nvPr>
            <p:ph type="body" idx="4"/>
          </p:nvPr>
        </p:nvSpPr>
        <p:spPr>
          <a:xfrm>
            <a:off x="6324600" y="2372146"/>
            <a:ext cx="5183188" cy="3495254"/>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48"/>
          <p:cNvSpPr txBox="1">
            <a:spLocks noGrp="1"/>
          </p:cNvSpPr>
          <p:nvPr>
            <p:ph type="ftr" idx="11"/>
          </p:nvPr>
        </p:nvSpPr>
        <p:spPr>
          <a:xfrm>
            <a:off x="605430" y="6029868"/>
            <a:ext cx="1911096" cy="365125"/>
          </a:xfrm>
          <a:prstGeom prst="rect">
            <a:avLst/>
          </a:prstGeom>
          <a:solidFill>
            <a:schemeClr val="lt1"/>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48"/>
          <p:cNvSpPr txBox="1">
            <a:spLocks noGrp="1"/>
          </p:cNvSpPr>
          <p:nvPr>
            <p:ph type="dt" idx="10"/>
          </p:nvPr>
        </p:nvSpPr>
        <p:spPr>
          <a:xfrm>
            <a:off x="10058400" y="6029868"/>
            <a:ext cx="1182686" cy="365125"/>
          </a:xfrm>
          <a:prstGeom prst="rect">
            <a:avLst/>
          </a:prstGeom>
          <a:solidFill>
            <a:schemeClr val="l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48"/>
          <p:cNvSpPr txBox="1">
            <a:spLocks noGrp="1"/>
          </p:cNvSpPr>
          <p:nvPr>
            <p:ph type="sldNum" idx="12"/>
          </p:nvPr>
        </p:nvSpPr>
        <p:spPr>
          <a:xfrm>
            <a:off x="11233434"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3"/>
        <p:cNvGrpSpPr/>
        <p:nvPr/>
      </p:nvGrpSpPr>
      <p:grpSpPr>
        <a:xfrm>
          <a:off x="0" y="0"/>
          <a:ext cx="0" cy="0"/>
          <a:chOff x="0" y="0"/>
          <a:chExt cx="0" cy="0"/>
        </a:xfrm>
      </p:grpSpPr>
      <p:sp>
        <p:nvSpPr>
          <p:cNvPr id="194" name="Google Shape;194;p49"/>
          <p:cNvSpPr txBox="1">
            <a:spLocks noGrp="1"/>
          </p:cNvSpPr>
          <p:nvPr>
            <p:ph type="title"/>
          </p:nvPr>
        </p:nvSpPr>
        <p:spPr>
          <a:xfrm>
            <a:off x="603504" y="265176"/>
            <a:ext cx="11028923" cy="1325880"/>
          </a:xfrm>
          <a:prstGeom prst="rect">
            <a:avLst/>
          </a:prstGeom>
          <a:noFill/>
          <a:ln>
            <a:noFill/>
          </a:ln>
        </p:spPr>
        <p:txBody>
          <a:bodyPr spcFirstLastPara="1" wrap="square" lIns="91425" tIns="45700" rIns="91425" bIns="137150" anchor="b" anchorCtr="0">
            <a:normAutofit/>
          </a:bodyPr>
          <a:lstStyle>
            <a:lvl1pPr lvl="0" algn="l">
              <a:lnSpc>
                <a:spcPct val="10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49"/>
          <p:cNvSpPr txBox="1">
            <a:spLocks noGrp="1"/>
          </p:cNvSpPr>
          <p:nvPr>
            <p:ph type="ftr" idx="11"/>
          </p:nvPr>
        </p:nvSpPr>
        <p:spPr>
          <a:xfrm>
            <a:off x="605430" y="6029868"/>
            <a:ext cx="1911096" cy="365125"/>
          </a:xfrm>
          <a:prstGeom prst="rect">
            <a:avLst/>
          </a:prstGeom>
          <a:solidFill>
            <a:schemeClr val="lt1"/>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49"/>
          <p:cNvSpPr txBox="1">
            <a:spLocks noGrp="1"/>
          </p:cNvSpPr>
          <p:nvPr>
            <p:ph type="dt" idx="10"/>
          </p:nvPr>
        </p:nvSpPr>
        <p:spPr>
          <a:xfrm>
            <a:off x="10058400" y="6029868"/>
            <a:ext cx="1182686" cy="365125"/>
          </a:xfrm>
          <a:prstGeom prst="rect">
            <a:avLst/>
          </a:prstGeom>
          <a:solidFill>
            <a:schemeClr val="l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49"/>
          <p:cNvSpPr txBox="1">
            <a:spLocks noGrp="1"/>
          </p:cNvSpPr>
          <p:nvPr>
            <p:ph type="sldNum" idx="12"/>
          </p:nvPr>
        </p:nvSpPr>
        <p:spPr>
          <a:xfrm>
            <a:off x="11233434"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Conclusion">
  <p:cSld name="Conclusion">
    <p:spTree>
      <p:nvGrpSpPr>
        <p:cNvPr id="1" name="Shape 198"/>
        <p:cNvGrpSpPr/>
        <p:nvPr/>
      </p:nvGrpSpPr>
      <p:grpSpPr>
        <a:xfrm>
          <a:off x="0" y="0"/>
          <a:ext cx="0" cy="0"/>
          <a:chOff x="0" y="0"/>
          <a:chExt cx="0" cy="0"/>
        </a:xfrm>
      </p:grpSpPr>
      <p:sp>
        <p:nvSpPr>
          <p:cNvPr id="199" name="Google Shape;199;p50"/>
          <p:cNvSpPr/>
          <p:nvPr/>
        </p:nvSpPr>
        <p:spPr>
          <a:xfrm>
            <a:off x="0" y="0"/>
            <a:ext cx="12192000" cy="6858000"/>
          </a:xfrm>
          <a:prstGeom prst="rect">
            <a:avLst/>
          </a:prstGeom>
          <a:solidFill>
            <a:srgbClr val="D7D5C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Light"/>
              <a:ea typeface="Open Sans Light"/>
              <a:cs typeface="Open Sans Light"/>
              <a:sym typeface="Open Sans Light"/>
            </a:endParaRPr>
          </a:p>
        </p:txBody>
      </p:sp>
      <p:sp>
        <p:nvSpPr>
          <p:cNvPr id="200" name="Google Shape;200;p50"/>
          <p:cNvSpPr/>
          <p:nvPr/>
        </p:nvSpPr>
        <p:spPr>
          <a:xfrm>
            <a:off x="2057400" y="3084659"/>
            <a:ext cx="10133956" cy="3773341"/>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1"/>
              </a:solidFill>
              <a:latin typeface="Open Sans Light"/>
              <a:ea typeface="Open Sans Light"/>
              <a:cs typeface="Open Sans Light"/>
              <a:sym typeface="Open Sans Light"/>
            </a:endParaRPr>
          </a:p>
        </p:txBody>
      </p:sp>
      <p:sp>
        <p:nvSpPr>
          <p:cNvPr id="201" name="Google Shape;201;p50"/>
          <p:cNvSpPr txBox="1">
            <a:spLocks noGrp="1"/>
          </p:cNvSpPr>
          <p:nvPr>
            <p:ph type="title"/>
          </p:nvPr>
        </p:nvSpPr>
        <p:spPr>
          <a:xfrm>
            <a:off x="146306" y="182881"/>
            <a:ext cx="8616684" cy="1874520"/>
          </a:xfrm>
          <a:prstGeom prst="rect">
            <a:avLst/>
          </a:prstGeom>
          <a:noFill/>
          <a:ln>
            <a:noFill/>
          </a:ln>
        </p:spPr>
        <p:txBody>
          <a:bodyPr spcFirstLastPara="1" wrap="square" lIns="91425" tIns="45700" rIns="91425" bIns="137150" anchor="t" anchorCtr="0">
            <a:normAutofit/>
          </a:bodyPr>
          <a:lstStyle>
            <a:lvl1pPr lvl="0" algn="l">
              <a:lnSpc>
                <a:spcPct val="100000"/>
              </a:lnSpc>
              <a:spcBef>
                <a:spcPts val="0"/>
              </a:spcBef>
              <a:spcAft>
                <a:spcPts val="0"/>
              </a:spcAft>
              <a:buClr>
                <a:schemeClr val="accent2"/>
              </a:buClr>
              <a:buSzPts val="9600"/>
              <a:buFont typeface="Oswald SemiBold"/>
              <a:buNone/>
              <a:defRPr sz="96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p50"/>
          <p:cNvSpPr txBox="1">
            <a:spLocks noGrp="1"/>
          </p:cNvSpPr>
          <p:nvPr>
            <p:ph type="ftr" idx="11"/>
          </p:nvPr>
        </p:nvSpPr>
        <p:spPr>
          <a:xfrm>
            <a:off x="9753600" y="617923"/>
            <a:ext cx="1866897" cy="461881"/>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sz="9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50"/>
          <p:cNvSpPr txBox="1">
            <a:spLocks noGrp="1"/>
          </p:cNvSpPr>
          <p:nvPr>
            <p:ph type="body" idx="1"/>
          </p:nvPr>
        </p:nvSpPr>
        <p:spPr>
          <a:xfrm>
            <a:off x="2595846" y="3544866"/>
            <a:ext cx="8990722" cy="2446782"/>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Clr>
                <a:schemeClr val="dk2"/>
              </a:buClr>
              <a:buSzPts val="1800"/>
              <a:buFont typeface="Arial"/>
              <a:buNone/>
              <a:defRPr sz="1800"/>
            </a:lvl1pPr>
            <a:lvl2pPr marL="914400" lvl="1" indent="-228600" algn="l">
              <a:lnSpc>
                <a:spcPct val="120000"/>
              </a:lnSpc>
              <a:spcBef>
                <a:spcPts val="500"/>
              </a:spcBef>
              <a:spcAft>
                <a:spcPts val="0"/>
              </a:spcAft>
              <a:buClr>
                <a:schemeClr val="dk2"/>
              </a:buClr>
              <a:buSzPts val="1600"/>
              <a:buFont typeface="Arial"/>
              <a:buNone/>
              <a:defRPr sz="1600"/>
            </a:lvl2pPr>
            <a:lvl3pPr marL="1371600" lvl="2" indent="-228600" algn="l">
              <a:lnSpc>
                <a:spcPct val="120000"/>
              </a:lnSpc>
              <a:spcBef>
                <a:spcPts val="500"/>
              </a:spcBef>
              <a:spcAft>
                <a:spcPts val="0"/>
              </a:spcAft>
              <a:buClr>
                <a:schemeClr val="dk2"/>
              </a:buClr>
              <a:buSzPts val="1400"/>
              <a:buFont typeface="Arial"/>
              <a:buNone/>
              <a:defRPr sz="1400"/>
            </a:lvl3pPr>
            <a:lvl4pPr marL="1828800" lvl="3" indent="-228600" algn="l">
              <a:lnSpc>
                <a:spcPct val="120000"/>
              </a:lnSpc>
              <a:spcBef>
                <a:spcPts val="500"/>
              </a:spcBef>
              <a:spcAft>
                <a:spcPts val="0"/>
              </a:spcAft>
              <a:buClr>
                <a:schemeClr val="dk2"/>
              </a:buClr>
              <a:buSzPts val="1200"/>
              <a:buFont typeface="Arial"/>
              <a:buNone/>
              <a:defRPr sz="1200"/>
            </a:lvl4pPr>
            <a:lvl5pPr marL="2286000" lvl="4" indent="-228600" algn="l">
              <a:lnSpc>
                <a:spcPct val="120000"/>
              </a:lnSpc>
              <a:spcBef>
                <a:spcPts val="500"/>
              </a:spcBef>
              <a:spcAft>
                <a:spcPts val="0"/>
              </a:spcAft>
              <a:buClr>
                <a:schemeClr val="dk2"/>
              </a:buClr>
              <a:buSzPts val="1200"/>
              <a:buFont typeface="Arial"/>
              <a:buNone/>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50"/>
          <p:cNvSpPr txBox="1">
            <a:spLocks noGrp="1"/>
          </p:cNvSpPr>
          <p:nvPr>
            <p:ph type="dt" idx="10"/>
          </p:nvPr>
        </p:nvSpPr>
        <p:spPr>
          <a:xfrm>
            <a:off x="2595846" y="6024816"/>
            <a:ext cx="1809495" cy="365125"/>
          </a:xfrm>
          <a:prstGeom prst="rect">
            <a:avLst/>
          </a:prstGeom>
          <a:solidFill>
            <a:schemeClr val="lt2"/>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50"/>
          <p:cNvSpPr txBox="1">
            <a:spLocks noGrp="1"/>
          </p:cNvSpPr>
          <p:nvPr>
            <p:ph type="sldNum" idx="12"/>
          </p:nvPr>
        </p:nvSpPr>
        <p:spPr>
          <a:xfrm>
            <a:off x="11233434" y="6029868"/>
            <a:ext cx="429372" cy="365125"/>
          </a:xfrm>
          <a:prstGeom prst="rect">
            <a:avLst/>
          </a:prstGeom>
          <a:solidFill>
            <a:schemeClr val="lt2"/>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onclusion 2">
  <p:cSld name="Conclusion 2">
    <p:spTree>
      <p:nvGrpSpPr>
        <p:cNvPr id="1" name="Shape 206"/>
        <p:cNvGrpSpPr/>
        <p:nvPr/>
      </p:nvGrpSpPr>
      <p:grpSpPr>
        <a:xfrm>
          <a:off x="0" y="0"/>
          <a:ext cx="0" cy="0"/>
          <a:chOff x="0" y="0"/>
          <a:chExt cx="0" cy="0"/>
        </a:xfrm>
      </p:grpSpPr>
      <p:sp>
        <p:nvSpPr>
          <p:cNvPr id="207" name="Google Shape;207;p51"/>
          <p:cNvSpPr/>
          <p:nvPr/>
        </p:nvSpPr>
        <p:spPr>
          <a:xfrm>
            <a:off x="0" y="0"/>
            <a:ext cx="12192000"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Light"/>
              <a:ea typeface="Open Sans Light"/>
              <a:cs typeface="Open Sans Light"/>
              <a:sym typeface="Open Sans Light"/>
            </a:endParaRPr>
          </a:p>
        </p:txBody>
      </p:sp>
      <p:sp>
        <p:nvSpPr>
          <p:cNvPr id="208" name="Google Shape;208;p51"/>
          <p:cNvSpPr/>
          <p:nvPr/>
        </p:nvSpPr>
        <p:spPr>
          <a:xfrm>
            <a:off x="0" y="0"/>
            <a:ext cx="8436077" cy="20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Light"/>
              <a:ea typeface="Open Sans Light"/>
              <a:cs typeface="Open Sans Light"/>
              <a:sym typeface="Open Sans Light"/>
            </a:endParaRPr>
          </a:p>
        </p:txBody>
      </p:sp>
      <p:cxnSp>
        <p:nvCxnSpPr>
          <p:cNvPr id="209" name="Google Shape;209;p51"/>
          <p:cNvCxnSpPr/>
          <p:nvPr/>
        </p:nvCxnSpPr>
        <p:spPr>
          <a:xfrm>
            <a:off x="685800" y="4564627"/>
            <a:ext cx="5068016" cy="0"/>
          </a:xfrm>
          <a:prstGeom prst="straightConnector1">
            <a:avLst/>
          </a:prstGeom>
          <a:noFill/>
          <a:ln w="12700" cap="flat" cmpd="sng">
            <a:solidFill>
              <a:schemeClr val="dk2">
                <a:alpha val="50196"/>
              </a:schemeClr>
            </a:solidFill>
            <a:prstDash val="solid"/>
            <a:miter lim="8000"/>
            <a:headEnd type="none" w="sm" len="sm"/>
            <a:tailEnd type="none" w="sm" len="sm"/>
          </a:ln>
        </p:spPr>
      </p:cxnSp>
      <p:sp>
        <p:nvSpPr>
          <p:cNvPr id="210" name="Google Shape;210;p51"/>
          <p:cNvSpPr txBox="1">
            <a:spLocks noGrp="1"/>
          </p:cNvSpPr>
          <p:nvPr>
            <p:ph type="title"/>
          </p:nvPr>
        </p:nvSpPr>
        <p:spPr>
          <a:xfrm>
            <a:off x="373625" y="530940"/>
            <a:ext cx="7703576" cy="1308290"/>
          </a:xfrm>
          <a:prstGeom prst="rect">
            <a:avLst/>
          </a:prstGeom>
          <a:noFill/>
          <a:ln>
            <a:noFill/>
          </a:ln>
        </p:spPr>
        <p:txBody>
          <a:bodyPr spcFirstLastPara="1" wrap="square" lIns="91425" tIns="45700" rIns="91425" bIns="137150" anchor="t" anchorCtr="0">
            <a:normAutofit/>
          </a:bodyPr>
          <a:lstStyle>
            <a:lvl1pPr lvl="0" algn="l">
              <a:lnSpc>
                <a:spcPct val="100000"/>
              </a:lnSpc>
              <a:spcBef>
                <a:spcPts val="0"/>
              </a:spcBef>
              <a:spcAft>
                <a:spcPts val="0"/>
              </a:spcAft>
              <a:buClr>
                <a:schemeClr val="accent2"/>
              </a:buClr>
              <a:buSzPts val="8000"/>
              <a:buFont typeface="Oswald SemiBold"/>
              <a:buNone/>
              <a:defRPr sz="8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1" name="Google Shape;211;p51"/>
          <p:cNvSpPr txBox="1">
            <a:spLocks noGrp="1"/>
          </p:cNvSpPr>
          <p:nvPr>
            <p:ph type="body" idx="1"/>
          </p:nvPr>
        </p:nvSpPr>
        <p:spPr>
          <a:xfrm>
            <a:off x="6037005" y="3571531"/>
            <a:ext cx="5009534" cy="1987694"/>
          </a:xfrm>
          <a:prstGeom prst="rect">
            <a:avLst/>
          </a:prstGeom>
          <a:noFill/>
          <a:ln>
            <a:noFill/>
          </a:ln>
        </p:spPr>
        <p:txBody>
          <a:bodyPr spcFirstLastPara="1" wrap="square" lIns="91425" tIns="45700" rIns="91425" bIns="45700" anchor="ctr" anchorCtr="0">
            <a:normAutofit/>
          </a:bodyPr>
          <a:lstStyle>
            <a:lvl1pPr marL="457200" lvl="0" indent="-228600" algn="l">
              <a:lnSpc>
                <a:spcPct val="120000"/>
              </a:lnSpc>
              <a:spcBef>
                <a:spcPts val="1000"/>
              </a:spcBef>
              <a:spcAft>
                <a:spcPts val="0"/>
              </a:spcAft>
              <a:buClr>
                <a:schemeClr val="dk2"/>
              </a:buClr>
              <a:buSzPts val="1800"/>
              <a:buFont typeface="Arial"/>
              <a:buNone/>
              <a:defRPr sz="1800"/>
            </a:lvl1pPr>
            <a:lvl2pPr marL="914400" lvl="1" indent="-228600" algn="l">
              <a:lnSpc>
                <a:spcPct val="120000"/>
              </a:lnSpc>
              <a:spcBef>
                <a:spcPts val="500"/>
              </a:spcBef>
              <a:spcAft>
                <a:spcPts val="0"/>
              </a:spcAft>
              <a:buClr>
                <a:schemeClr val="dk2"/>
              </a:buClr>
              <a:buSzPts val="1600"/>
              <a:buFont typeface="Arial"/>
              <a:buNone/>
              <a:defRPr sz="1600"/>
            </a:lvl2pPr>
            <a:lvl3pPr marL="1371600" lvl="2" indent="-228600" algn="l">
              <a:lnSpc>
                <a:spcPct val="120000"/>
              </a:lnSpc>
              <a:spcBef>
                <a:spcPts val="500"/>
              </a:spcBef>
              <a:spcAft>
                <a:spcPts val="0"/>
              </a:spcAft>
              <a:buClr>
                <a:schemeClr val="dk2"/>
              </a:buClr>
              <a:buSzPts val="1400"/>
              <a:buFont typeface="Arial"/>
              <a:buNone/>
              <a:defRPr sz="1400"/>
            </a:lvl3pPr>
            <a:lvl4pPr marL="1828800" lvl="3" indent="-228600" algn="l">
              <a:lnSpc>
                <a:spcPct val="120000"/>
              </a:lnSpc>
              <a:spcBef>
                <a:spcPts val="500"/>
              </a:spcBef>
              <a:spcAft>
                <a:spcPts val="0"/>
              </a:spcAft>
              <a:buClr>
                <a:schemeClr val="dk2"/>
              </a:buClr>
              <a:buSzPts val="1200"/>
              <a:buFont typeface="Arial"/>
              <a:buNone/>
              <a:defRPr sz="1200"/>
            </a:lvl4pPr>
            <a:lvl5pPr marL="2286000" lvl="4" indent="-228600" algn="l">
              <a:lnSpc>
                <a:spcPct val="120000"/>
              </a:lnSpc>
              <a:spcBef>
                <a:spcPts val="500"/>
              </a:spcBef>
              <a:spcAft>
                <a:spcPts val="0"/>
              </a:spcAft>
              <a:buClr>
                <a:schemeClr val="dk2"/>
              </a:buClr>
              <a:buSzPts val="1200"/>
              <a:buFont typeface="Arial"/>
              <a:buNone/>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p51"/>
          <p:cNvSpPr txBox="1">
            <a:spLocks noGrp="1"/>
          </p:cNvSpPr>
          <p:nvPr>
            <p:ph type="ftr" idx="11"/>
          </p:nvPr>
        </p:nvSpPr>
        <p:spPr>
          <a:xfrm>
            <a:off x="605430" y="6029867"/>
            <a:ext cx="1911096" cy="36512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9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51"/>
          <p:cNvSpPr txBox="1">
            <a:spLocks noGrp="1"/>
          </p:cNvSpPr>
          <p:nvPr>
            <p:ph type="dt" idx="10"/>
          </p:nvPr>
        </p:nvSpPr>
        <p:spPr>
          <a:xfrm>
            <a:off x="9799320" y="6029867"/>
            <a:ext cx="1441766"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51"/>
          <p:cNvSpPr txBox="1">
            <a:spLocks noGrp="1"/>
          </p:cNvSpPr>
          <p:nvPr>
            <p:ph type="sldNum" idx="12"/>
          </p:nvPr>
        </p:nvSpPr>
        <p:spPr>
          <a:xfrm>
            <a:off x="11233434" y="6029868"/>
            <a:ext cx="42937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26"/>
        <p:cNvGrpSpPr/>
        <p:nvPr/>
      </p:nvGrpSpPr>
      <p:grpSpPr>
        <a:xfrm>
          <a:off x="0" y="0"/>
          <a:ext cx="0" cy="0"/>
          <a:chOff x="0" y="0"/>
          <a:chExt cx="0" cy="0"/>
        </a:xfrm>
      </p:grpSpPr>
      <p:sp>
        <p:nvSpPr>
          <p:cNvPr id="27" name="Google Shape;27;p27"/>
          <p:cNvSpPr txBox="1">
            <a:spLocks noGrp="1"/>
          </p:cNvSpPr>
          <p:nvPr>
            <p:ph type="title"/>
          </p:nvPr>
        </p:nvSpPr>
        <p:spPr>
          <a:xfrm>
            <a:off x="602986" y="265728"/>
            <a:ext cx="10981137" cy="1325563"/>
          </a:xfrm>
          <a:prstGeom prst="rect">
            <a:avLst/>
          </a:prstGeom>
          <a:noFill/>
          <a:ln>
            <a:noFill/>
          </a:ln>
        </p:spPr>
        <p:txBody>
          <a:bodyPr spcFirstLastPara="1" wrap="square" lIns="91425" tIns="45700" rIns="91425" bIns="137150" anchor="b" anchorCtr="0">
            <a:normAutofit/>
          </a:bodyPr>
          <a:lstStyle>
            <a:lvl1pPr lvl="0" algn="l">
              <a:lnSpc>
                <a:spcPct val="100000"/>
              </a:lnSpc>
              <a:spcBef>
                <a:spcPts val="0"/>
              </a:spcBef>
              <a:spcAft>
                <a:spcPts val="0"/>
              </a:spcAft>
              <a:buClr>
                <a:schemeClr val="accent5"/>
              </a:buClr>
              <a:buSzPts val="2800"/>
              <a:buFont typeface="Oswald SemiBold"/>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27"/>
          <p:cNvSpPr txBox="1">
            <a:spLocks noGrp="1"/>
          </p:cNvSpPr>
          <p:nvPr>
            <p:ph type="body" idx="1"/>
          </p:nvPr>
        </p:nvSpPr>
        <p:spPr>
          <a:xfrm>
            <a:off x="602986" y="1736176"/>
            <a:ext cx="10981137" cy="419886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7"/>
          <p:cNvSpPr txBox="1">
            <a:spLocks noGrp="1"/>
          </p:cNvSpPr>
          <p:nvPr>
            <p:ph type="ftr" idx="11"/>
          </p:nvPr>
        </p:nvSpPr>
        <p:spPr>
          <a:xfrm>
            <a:off x="605430" y="6029868"/>
            <a:ext cx="1911096" cy="365125"/>
          </a:xfrm>
          <a:prstGeom prst="rect">
            <a:avLst/>
          </a:prstGeom>
          <a:solidFill>
            <a:schemeClr val="lt1"/>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7"/>
          <p:cNvSpPr txBox="1">
            <a:spLocks noGrp="1"/>
          </p:cNvSpPr>
          <p:nvPr>
            <p:ph type="dt" idx="10"/>
          </p:nvPr>
        </p:nvSpPr>
        <p:spPr>
          <a:xfrm>
            <a:off x="10058400" y="6029868"/>
            <a:ext cx="1182686" cy="365125"/>
          </a:xfrm>
          <a:prstGeom prst="rect">
            <a:avLst/>
          </a:prstGeom>
          <a:solidFill>
            <a:schemeClr val="l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7"/>
          <p:cNvSpPr txBox="1">
            <a:spLocks noGrp="1"/>
          </p:cNvSpPr>
          <p:nvPr>
            <p:ph type="sldNum" idx="12"/>
          </p:nvPr>
        </p:nvSpPr>
        <p:spPr>
          <a:xfrm>
            <a:off x="11233434"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with Picture 2">
  <p:cSld name="Title with Picture 2">
    <p:spTree>
      <p:nvGrpSpPr>
        <p:cNvPr id="1" name="Shape 32"/>
        <p:cNvGrpSpPr/>
        <p:nvPr/>
      </p:nvGrpSpPr>
      <p:grpSpPr>
        <a:xfrm>
          <a:off x="0" y="0"/>
          <a:ext cx="0" cy="0"/>
          <a:chOff x="0" y="0"/>
          <a:chExt cx="0" cy="0"/>
        </a:xfrm>
      </p:grpSpPr>
      <p:sp>
        <p:nvSpPr>
          <p:cNvPr id="33" name="Google Shape;33;p28"/>
          <p:cNvSpPr/>
          <p:nvPr/>
        </p:nvSpPr>
        <p:spPr>
          <a:xfrm>
            <a:off x="0" y="0"/>
            <a:ext cx="12192000"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Open Sans Light"/>
              <a:buNone/>
            </a:pPr>
            <a:endParaRPr sz="1800" b="0" i="0" u="none" strike="noStrike" cap="none">
              <a:solidFill>
                <a:srgbClr val="FFFFFF"/>
              </a:solidFill>
              <a:latin typeface="Calibri"/>
              <a:ea typeface="Calibri"/>
              <a:cs typeface="Calibri"/>
              <a:sym typeface="Calibri"/>
            </a:endParaRPr>
          </a:p>
        </p:txBody>
      </p:sp>
      <p:cxnSp>
        <p:nvCxnSpPr>
          <p:cNvPr id="34" name="Google Shape;34;p28"/>
          <p:cNvCxnSpPr/>
          <p:nvPr/>
        </p:nvCxnSpPr>
        <p:spPr>
          <a:xfrm>
            <a:off x="11502895" y="1090397"/>
            <a:ext cx="0" cy="4396003"/>
          </a:xfrm>
          <a:prstGeom prst="straightConnector1">
            <a:avLst/>
          </a:prstGeom>
          <a:noFill/>
          <a:ln w="12700" cap="flat" cmpd="sng">
            <a:solidFill>
              <a:schemeClr val="dk2">
                <a:alpha val="74902"/>
              </a:schemeClr>
            </a:solidFill>
            <a:prstDash val="solid"/>
            <a:miter lim="8000"/>
            <a:headEnd type="none" w="sm" len="sm"/>
            <a:tailEnd type="none" w="sm" len="sm"/>
          </a:ln>
        </p:spPr>
      </p:cxnSp>
      <p:pic>
        <p:nvPicPr>
          <p:cNvPr id="35" name="Google Shape;35;p28"/>
          <p:cNvPicPr preferRelativeResize="0">
            <a:picLocks noGrp="1"/>
          </p:cNvPicPr>
          <p:nvPr>
            <p:ph type="pic" idx="2"/>
          </p:nvPr>
        </p:nvPicPr>
        <p:blipFill/>
        <p:spPr>
          <a:xfrm>
            <a:off x="-791" y="1371600"/>
            <a:ext cx="6706392" cy="5486400"/>
          </a:xfrm>
          <a:prstGeom prst="rect">
            <a:avLst/>
          </a:prstGeom>
          <a:blipFill rotWithShape="1">
            <a:blip r:embed="rId2">
              <a:alphaModFix amt="70000"/>
            </a:blip>
            <a:stretch>
              <a:fillRect/>
            </a:stretch>
          </a:blipFill>
          <a:ln>
            <a:noFill/>
          </a:ln>
        </p:spPr>
      </p:pic>
      <p:sp>
        <p:nvSpPr>
          <p:cNvPr id="36" name="Google Shape;36;p28"/>
          <p:cNvSpPr txBox="1">
            <a:spLocks noGrp="1"/>
          </p:cNvSpPr>
          <p:nvPr>
            <p:ph type="ctrTitle"/>
          </p:nvPr>
        </p:nvSpPr>
        <p:spPr>
          <a:xfrm>
            <a:off x="4133850" y="685799"/>
            <a:ext cx="6373670" cy="2743201"/>
          </a:xfrm>
          <a:prstGeom prst="rect">
            <a:avLst/>
          </a:prstGeom>
          <a:solidFill>
            <a:schemeClr val="lt2"/>
          </a:solidFill>
          <a:ln>
            <a:noFill/>
          </a:ln>
        </p:spPr>
        <p:txBody>
          <a:bodyPr spcFirstLastPara="1" wrap="square" lIns="182875" tIns="45700" rIns="91425" bIns="91425" anchor="b" anchorCtr="0">
            <a:normAutofit/>
          </a:bodyPr>
          <a:lstStyle>
            <a:lvl1pPr lvl="0" algn="l">
              <a:lnSpc>
                <a:spcPct val="80000"/>
              </a:lnSpc>
              <a:spcBef>
                <a:spcPts val="0"/>
              </a:spcBef>
              <a:spcAft>
                <a:spcPts val="0"/>
              </a:spcAft>
              <a:buClr>
                <a:schemeClr val="accent1"/>
              </a:buClr>
              <a:buSzPts val="6800"/>
              <a:buFont typeface="Oswald SemiBold"/>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28"/>
          <p:cNvSpPr txBox="1">
            <a:spLocks noGrp="1"/>
          </p:cNvSpPr>
          <p:nvPr>
            <p:ph type="subTitle" idx="1"/>
          </p:nvPr>
        </p:nvSpPr>
        <p:spPr>
          <a:xfrm>
            <a:off x="7500457" y="5570290"/>
            <a:ext cx="4114799" cy="699518"/>
          </a:xfrm>
          <a:prstGeom prst="rect">
            <a:avLst/>
          </a:prstGeom>
          <a:noFill/>
          <a:ln>
            <a:noFill/>
          </a:ln>
        </p:spPr>
        <p:txBody>
          <a:bodyPr spcFirstLastPara="1" wrap="square" lIns="91425" tIns="45700" rIns="91425" bIns="45700" anchor="b" anchorCtr="0">
            <a:normAutofit/>
          </a:bodyPr>
          <a:lstStyle>
            <a:lvl1pPr lvl="0" algn="r">
              <a:lnSpc>
                <a:spcPct val="120000"/>
              </a:lnSpc>
              <a:spcBef>
                <a:spcPts val="1000"/>
              </a:spcBef>
              <a:spcAft>
                <a:spcPts val="0"/>
              </a:spcAft>
              <a:buClr>
                <a:srgbClr val="787C6D"/>
              </a:buClr>
              <a:buSzPts val="1600"/>
              <a:buNone/>
              <a:defRPr sz="1600" cap="none">
                <a:solidFill>
                  <a:srgbClr val="787C6D"/>
                </a:solidFill>
                <a:latin typeface="Oswald SemiBold"/>
                <a:ea typeface="Oswald SemiBold"/>
                <a:cs typeface="Oswald SemiBold"/>
                <a:sym typeface="Oswald SemiBold"/>
              </a:defRPr>
            </a:lvl1pPr>
            <a:lvl2pPr lvl="1" algn="l">
              <a:lnSpc>
                <a:spcPct val="120000"/>
              </a:lnSpc>
              <a:spcBef>
                <a:spcPts val="500"/>
              </a:spcBef>
              <a:spcAft>
                <a:spcPts val="0"/>
              </a:spcAft>
              <a:buClr>
                <a:schemeClr val="dk2"/>
              </a:buClr>
              <a:buSzPts val="1800"/>
              <a:buChar char="•"/>
              <a:defRPr/>
            </a:lvl2pPr>
            <a:lvl3pPr lvl="2" algn="l">
              <a:lnSpc>
                <a:spcPct val="120000"/>
              </a:lnSpc>
              <a:spcBef>
                <a:spcPts val="500"/>
              </a:spcBef>
              <a:spcAft>
                <a:spcPts val="0"/>
              </a:spcAft>
              <a:buClr>
                <a:schemeClr val="dk2"/>
              </a:buClr>
              <a:buSzPts val="1800"/>
              <a:buChar char="•"/>
              <a:defRPr/>
            </a:lvl3pPr>
            <a:lvl4pPr lvl="3" algn="l">
              <a:lnSpc>
                <a:spcPct val="120000"/>
              </a:lnSpc>
              <a:spcBef>
                <a:spcPts val="500"/>
              </a:spcBef>
              <a:spcAft>
                <a:spcPts val="0"/>
              </a:spcAft>
              <a:buClr>
                <a:schemeClr val="dk2"/>
              </a:buClr>
              <a:buSzPts val="1800"/>
              <a:buChar char="•"/>
              <a:defRPr/>
            </a:lvl4pPr>
            <a:lvl5pPr lvl="4" algn="l">
              <a:lnSpc>
                <a:spcPct val="120000"/>
              </a:lnSpc>
              <a:spcBef>
                <a:spcPts val="500"/>
              </a:spcBef>
              <a:spcAft>
                <a:spcPts val="0"/>
              </a:spcAft>
              <a:buClr>
                <a:schemeClr val="dk2"/>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8" name="Google Shape;38;p28"/>
          <p:cNvSpPr txBox="1">
            <a:spLocks noGrp="1"/>
          </p:cNvSpPr>
          <p:nvPr>
            <p:ph type="sldNum" idx="12"/>
          </p:nvPr>
        </p:nvSpPr>
        <p:spPr>
          <a:xfrm>
            <a:off x="145716" y="508084"/>
            <a:ext cx="42937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
        <p:nvSpPr>
          <p:cNvPr id="39" name="Google Shape;39;p28"/>
          <p:cNvSpPr txBox="1">
            <a:spLocks noGrp="1"/>
          </p:cNvSpPr>
          <p:nvPr>
            <p:ph type="dt" idx="10"/>
          </p:nvPr>
        </p:nvSpPr>
        <p:spPr>
          <a:xfrm>
            <a:off x="603663" y="508084"/>
            <a:ext cx="1203320" cy="365125"/>
          </a:xfrm>
          <a:prstGeom prst="rect">
            <a:avLst/>
          </a:prstGeom>
          <a:solidFill>
            <a:schemeClr val="lt2"/>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8"/>
          <p:cNvSpPr txBox="1">
            <a:spLocks noGrp="1"/>
          </p:cNvSpPr>
          <p:nvPr>
            <p:ph type="ftr" idx="11"/>
          </p:nvPr>
        </p:nvSpPr>
        <p:spPr>
          <a:xfrm>
            <a:off x="10134603" y="612063"/>
            <a:ext cx="1487296" cy="478334"/>
          </a:xfrm>
          <a:prstGeom prst="rect">
            <a:avLst/>
          </a:prstGeom>
          <a:solidFill>
            <a:schemeClr val="lt2"/>
          </a:solidFill>
          <a:ln>
            <a:noFill/>
          </a:ln>
        </p:spPr>
        <p:txBody>
          <a:bodyPr spcFirstLastPara="1" wrap="square" lIns="91425" tIns="45700" rIns="91425" bIns="45700" anchor="t" anchorCtr="0">
            <a:noAutofit/>
          </a:bodyPr>
          <a:lstStyle>
            <a:lvl1pPr lvl="0" algn="r">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41"/>
        <p:cNvGrpSpPr/>
        <p:nvPr/>
      </p:nvGrpSpPr>
      <p:grpSpPr>
        <a:xfrm>
          <a:off x="0" y="0"/>
          <a:ext cx="0" cy="0"/>
          <a:chOff x="0" y="0"/>
          <a:chExt cx="0" cy="0"/>
        </a:xfrm>
      </p:grpSpPr>
      <p:sp>
        <p:nvSpPr>
          <p:cNvPr id="42" name="Google Shape;42;p29"/>
          <p:cNvSpPr/>
          <p:nvPr/>
        </p:nvSpPr>
        <p:spPr>
          <a:xfrm>
            <a:off x="0" y="0"/>
            <a:ext cx="12192000"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Open Sans Light"/>
              <a:buNone/>
            </a:pPr>
            <a:endParaRPr sz="1800" b="0" i="0" u="none" strike="noStrike" cap="none">
              <a:solidFill>
                <a:srgbClr val="FFFFFF"/>
              </a:solidFill>
              <a:latin typeface="Calibri"/>
              <a:ea typeface="Calibri"/>
              <a:cs typeface="Calibri"/>
              <a:sym typeface="Calibri"/>
            </a:endParaRPr>
          </a:p>
        </p:txBody>
      </p:sp>
      <p:cxnSp>
        <p:nvCxnSpPr>
          <p:cNvPr id="43" name="Google Shape;43;p29"/>
          <p:cNvCxnSpPr/>
          <p:nvPr/>
        </p:nvCxnSpPr>
        <p:spPr>
          <a:xfrm>
            <a:off x="11502895" y="1033580"/>
            <a:ext cx="0" cy="4800292"/>
          </a:xfrm>
          <a:prstGeom prst="straightConnector1">
            <a:avLst/>
          </a:prstGeom>
          <a:noFill/>
          <a:ln w="12700" cap="flat" cmpd="sng">
            <a:solidFill>
              <a:schemeClr val="dk2">
                <a:alpha val="74902"/>
              </a:schemeClr>
            </a:solidFill>
            <a:prstDash val="solid"/>
            <a:miter lim="8000"/>
            <a:headEnd type="none" w="sm" len="sm"/>
            <a:tailEnd type="none" w="sm" len="sm"/>
          </a:ln>
        </p:spPr>
      </p:cxnSp>
      <p:sp>
        <p:nvSpPr>
          <p:cNvPr id="44" name="Google Shape;44;p29"/>
          <p:cNvSpPr txBox="1">
            <a:spLocks noGrp="1"/>
          </p:cNvSpPr>
          <p:nvPr>
            <p:ph type="ctrTitle"/>
          </p:nvPr>
        </p:nvSpPr>
        <p:spPr>
          <a:xfrm>
            <a:off x="137159" y="338328"/>
            <a:ext cx="8168640" cy="4462272"/>
          </a:xfrm>
          <a:prstGeom prst="rect">
            <a:avLst/>
          </a:prstGeom>
          <a:noFill/>
          <a:ln>
            <a:noFill/>
          </a:ln>
        </p:spPr>
        <p:txBody>
          <a:bodyPr spcFirstLastPara="1" wrap="square" lIns="91425" tIns="45700" rIns="91425" bIns="137150" anchor="t" anchorCtr="0">
            <a:normAutofit/>
          </a:bodyPr>
          <a:lstStyle>
            <a:lvl1pPr lvl="0" algn="l">
              <a:lnSpc>
                <a:spcPct val="80000"/>
              </a:lnSpc>
              <a:spcBef>
                <a:spcPts val="0"/>
              </a:spcBef>
              <a:spcAft>
                <a:spcPts val="0"/>
              </a:spcAft>
              <a:buClr>
                <a:schemeClr val="accent1"/>
              </a:buClr>
              <a:buSzPts val="9600"/>
              <a:buFont typeface="Oswald SemiBold"/>
              <a:buNone/>
              <a:defRPr sz="9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29"/>
          <p:cNvSpPr txBox="1">
            <a:spLocks noGrp="1"/>
          </p:cNvSpPr>
          <p:nvPr>
            <p:ph type="subTitle" idx="1"/>
          </p:nvPr>
        </p:nvSpPr>
        <p:spPr>
          <a:xfrm>
            <a:off x="8534400" y="4754729"/>
            <a:ext cx="3084441" cy="1080302"/>
          </a:xfrm>
          <a:prstGeom prst="rect">
            <a:avLst/>
          </a:prstGeom>
          <a:solidFill>
            <a:schemeClr val="lt2"/>
          </a:solidFill>
          <a:ln>
            <a:noFill/>
          </a:ln>
        </p:spPr>
        <p:txBody>
          <a:bodyPr spcFirstLastPara="1" wrap="square" lIns="91425" tIns="45700" rIns="91425" bIns="45700" anchor="b" anchorCtr="0">
            <a:normAutofit/>
          </a:bodyPr>
          <a:lstStyle>
            <a:lvl1pPr lvl="0" algn="r">
              <a:lnSpc>
                <a:spcPct val="120000"/>
              </a:lnSpc>
              <a:spcBef>
                <a:spcPts val="1000"/>
              </a:spcBef>
              <a:spcAft>
                <a:spcPts val="0"/>
              </a:spcAft>
              <a:buClr>
                <a:schemeClr val="accent5"/>
              </a:buClr>
              <a:buSzPts val="1600"/>
              <a:buNone/>
              <a:defRPr sz="1600" cap="none">
                <a:solidFill>
                  <a:schemeClr val="accent5"/>
                </a:solidFill>
                <a:latin typeface="Oswald SemiBold"/>
                <a:ea typeface="Oswald SemiBold"/>
                <a:cs typeface="Oswald SemiBold"/>
                <a:sym typeface="Oswald SemiBold"/>
              </a:defRPr>
            </a:lvl1pPr>
            <a:lvl2pPr lvl="1" algn="l">
              <a:lnSpc>
                <a:spcPct val="120000"/>
              </a:lnSpc>
              <a:spcBef>
                <a:spcPts val="500"/>
              </a:spcBef>
              <a:spcAft>
                <a:spcPts val="0"/>
              </a:spcAft>
              <a:buClr>
                <a:schemeClr val="dk2"/>
              </a:buClr>
              <a:buSzPts val="1800"/>
              <a:buChar char="•"/>
              <a:defRPr/>
            </a:lvl2pPr>
            <a:lvl3pPr lvl="2" algn="l">
              <a:lnSpc>
                <a:spcPct val="120000"/>
              </a:lnSpc>
              <a:spcBef>
                <a:spcPts val="500"/>
              </a:spcBef>
              <a:spcAft>
                <a:spcPts val="0"/>
              </a:spcAft>
              <a:buClr>
                <a:schemeClr val="dk2"/>
              </a:buClr>
              <a:buSzPts val="1800"/>
              <a:buChar char="•"/>
              <a:defRPr/>
            </a:lvl3pPr>
            <a:lvl4pPr lvl="3" algn="l">
              <a:lnSpc>
                <a:spcPct val="120000"/>
              </a:lnSpc>
              <a:spcBef>
                <a:spcPts val="500"/>
              </a:spcBef>
              <a:spcAft>
                <a:spcPts val="0"/>
              </a:spcAft>
              <a:buClr>
                <a:schemeClr val="dk2"/>
              </a:buClr>
              <a:buSzPts val="1800"/>
              <a:buChar char="•"/>
              <a:defRPr/>
            </a:lvl4pPr>
            <a:lvl5pPr lvl="4" algn="l">
              <a:lnSpc>
                <a:spcPct val="120000"/>
              </a:lnSpc>
              <a:spcBef>
                <a:spcPts val="500"/>
              </a:spcBef>
              <a:spcAft>
                <a:spcPts val="0"/>
              </a:spcAft>
              <a:buClr>
                <a:schemeClr val="dk2"/>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46" name="Google Shape;46;p29"/>
          <p:cNvSpPr txBox="1">
            <a:spLocks noGrp="1"/>
          </p:cNvSpPr>
          <p:nvPr>
            <p:ph type="ftr" idx="11"/>
          </p:nvPr>
        </p:nvSpPr>
        <p:spPr>
          <a:xfrm>
            <a:off x="9144000" y="447579"/>
            <a:ext cx="2477899" cy="58600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9"/>
          <p:cNvSpPr txBox="1">
            <a:spLocks noGrp="1"/>
          </p:cNvSpPr>
          <p:nvPr>
            <p:ph type="dt" idx="10"/>
          </p:nvPr>
        </p:nvSpPr>
        <p:spPr>
          <a:xfrm>
            <a:off x="10058400" y="6029868"/>
            <a:ext cx="1182686"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9"/>
          <p:cNvSpPr txBox="1">
            <a:spLocks noGrp="1"/>
          </p:cNvSpPr>
          <p:nvPr>
            <p:ph type="sldNum" idx="12"/>
          </p:nvPr>
        </p:nvSpPr>
        <p:spPr>
          <a:xfrm>
            <a:off x="11233434" y="6029868"/>
            <a:ext cx="42937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49"/>
        <p:cNvGrpSpPr/>
        <p:nvPr/>
      </p:nvGrpSpPr>
      <p:grpSpPr>
        <a:xfrm>
          <a:off x="0" y="0"/>
          <a:ext cx="0" cy="0"/>
          <a:chOff x="0" y="0"/>
          <a:chExt cx="0" cy="0"/>
        </a:xfrm>
      </p:grpSpPr>
      <p:sp>
        <p:nvSpPr>
          <p:cNvPr id="50" name="Google Shape;50;p30"/>
          <p:cNvSpPr/>
          <p:nvPr/>
        </p:nvSpPr>
        <p:spPr>
          <a:xfrm>
            <a:off x="0" y="0"/>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B286"/>
              </a:solidFill>
              <a:latin typeface="Open Sans Light"/>
              <a:ea typeface="Open Sans Light"/>
              <a:cs typeface="Open Sans Light"/>
              <a:sym typeface="Open Sans Light"/>
            </a:endParaRPr>
          </a:p>
        </p:txBody>
      </p:sp>
      <p:cxnSp>
        <p:nvCxnSpPr>
          <p:cNvPr id="51" name="Google Shape;51;p30"/>
          <p:cNvCxnSpPr/>
          <p:nvPr/>
        </p:nvCxnSpPr>
        <p:spPr>
          <a:xfrm rot="10800000">
            <a:off x="926297" y="6172185"/>
            <a:ext cx="10326757" cy="0"/>
          </a:xfrm>
          <a:prstGeom prst="straightConnector1">
            <a:avLst/>
          </a:prstGeom>
          <a:noFill/>
          <a:ln w="12700" cap="flat" cmpd="sng">
            <a:solidFill>
              <a:schemeClr val="lt2">
                <a:alpha val="47059"/>
              </a:schemeClr>
            </a:solidFill>
            <a:prstDash val="solid"/>
            <a:miter lim="8000"/>
            <a:headEnd type="none" w="sm" len="sm"/>
            <a:tailEnd type="none" w="sm" len="sm"/>
          </a:ln>
        </p:spPr>
      </p:cxnSp>
      <p:sp>
        <p:nvSpPr>
          <p:cNvPr id="52" name="Google Shape;52;p30"/>
          <p:cNvSpPr txBox="1">
            <a:spLocks noGrp="1"/>
          </p:cNvSpPr>
          <p:nvPr>
            <p:ph type="title"/>
          </p:nvPr>
        </p:nvSpPr>
        <p:spPr>
          <a:xfrm>
            <a:off x="128016" y="365760"/>
            <a:ext cx="11534790" cy="5525653"/>
          </a:xfrm>
          <a:prstGeom prst="rect">
            <a:avLst/>
          </a:prstGeom>
          <a:noFill/>
          <a:ln>
            <a:noFill/>
          </a:ln>
        </p:spPr>
        <p:txBody>
          <a:bodyPr spcFirstLastPara="1" wrap="square" lIns="91425" tIns="45700" rIns="91425" bIns="137150" anchor="t" anchorCtr="0">
            <a:normAutofit/>
          </a:bodyPr>
          <a:lstStyle>
            <a:lvl1pPr lvl="0" algn="l">
              <a:lnSpc>
                <a:spcPct val="100000"/>
              </a:lnSpc>
              <a:spcBef>
                <a:spcPts val="0"/>
              </a:spcBef>
              <a:spcAft>
                <a:spcPts val="0"/>
              </a:spcAft>
              <a:buClr>
                <a:schemeClr val="accent1"/>
              </a:buClr>
              <a:buSzPts val="11500"/>
              <a:buFont typeface="Oswald SemiBold"/>
              <a:buNone/>
              <a:defRPr sz="115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0"/>
          <p:cNvSpPr txBox="1">
            <a:spLocks noGrp="1"/>
          </p:cNvSpPr>
          <p:nvPr>
            <p:ph type="ftr" idx="11"/>
          </p:nvPr>
        </p:nvSpPr>
        <p:spPr>
          <a:xfrm>
            <a:off x="605430" y="6029868"/>
            <a:ext cx="1911096" cy="365125"/>
          </a:xfrm>
          <a:prstGeom prst="rect">
            <a:avLst/>
          </a:prstGeom>
          <a:solidFill>
            <a:schemeClr val="accent1"/>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0"/>
          <p:cNvSpPr txBox="1">
            <a:spLocks noGrp="1"/>
          </p:cNvSpPr>
          <p:nvPr>
            <p:ph type="dt" idx="10"/>
          </p:nvPr>
        </p:nvSpPr>
        <p:spPr>
          <a:xfrm>
            <a:off x="10058400" y="6029868"/>
            <a:ext cx="1182686" cy="365125"/>
          </a:xfrm>
          <a:prstGeom prst="rect">
            <a:avLst/>
          </a:prstGeom>
          <a:solidFill>
            <a:schemeClr val="accen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30"/>
          <p:cNvSpPr txBox="1">
            <a:spLocks noGrp="1"/>
          </p:cNvSpPr>
          <p:nvPr>
            <p:ph type="sldNum" idx="12"/>
          </p:nvPr>
        </p:nvSpPr>
        <p:spPr>
          <a:xfrm>
            <a:off x="11233434" y="6029868"/>
            <a:ext cx="429372" cy="365125"/>
          </a:xfrm>
          <a:prstGeom prst="rect">
            <a:avLst/>
          </a:prstGeom>
          <a:solidFill>
            <a:schemeClr val="accent1"/>
          </a:solid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1pPr>
            <a:lvl2pPr marL="0" marR="0" lvl="1"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2pPr>
            <a:lvl3pPr marL="0" marR="0" lvl="2"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3pPr>
            <a:lvl4pPr marL="0" marR="0" lvl="3"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4pPr>
            <a:lvl5pPr marL="0" marR="0" lvl="4"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5pPr>
            <a:lvl6pPr marL="0" marR="0" lvl="5"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6pPr>
            <a:lvl7pPr marL="0" marR="0" lvl="6"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7pPr>
            <a:lvl8pPr marL="0" marR="0" lvl="7"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8pPr>
            <a:lvl9pPr marL="0" marR="0" lvl="8" indent="0" algn="r">
              <a:spcBef>
                <a:spcPts val="0"/>
              </a:spcBef>
              <a:spcAft>
                <a:spcPts val="0"/>
              </a:spcAft>
              <a:buClr>
                <a:schemeClr val="lt1"/>
              </a:buClr>
              <a:buSzPts val="900"/>
              <a:buFont typeface="Open Sans Light"/>
              <a:buNone/>
              <a:defRPr sz="900"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Agenda">
  <p:cSld name="Agenda">
    <p:spTree>
      <p:nvGrpSpPr>
        <p:cNvPr id="1" name="Shape 56"/>
        <p:cNvGrpSpPr/>
        <p:nvPr/>
      </p:nvGrpSpPr>
      <p:grpSpPr>
        <a:xfrm>
          <a:off x="0" y="0"/>
          <a:ext cx="0" cy="0"/>
          <a:chOff x="0" y="0"/>
          <a:chExt cx="0" cy="0"/>
        </a:xfrm>
      </p:grpSpPr>
      <p:sp>
        <p:nvSpPr>
          <p:cNvPr id="57" name="Google Shape;57;p31"/>
          <p:cNvSpPr/>
          <p:nvPr/>
        </p:nvSpPr>
        <p:spPr>
          <a:xfrm>
            <a:off x="1" y="0"/>
            <a:ext cx="12191996" cy="6858000"/>
          </a:xfrm>
          <a:prstGeom prst="rect">
            <a:avLst/>
          </a:prstGeom>
          <a:solidFill>
            <a:srgbClr val="D7D5C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8A4F"/>
              </a:solidFill>
              <a:latin typeface="Open Sans Light"/>
              <a:ea typeface="Open Sans Light"/>
              <a:cs typeface="Open Sans Light"/>
              <a:sym typeface="Open Sans Light"/>
            </a:endParaRPr>
          </a:p>
        </p:txBody>
      </p:sp>
      <p:cxnSp>
        <p:nvCxnSpPr>
          <p:cNvPr id="58" name="Google Shape;58;p31"/>
          <p:cNvCxnSpPr/>
          <p:nvPr/>
        </p:nvCxnSpPr>
        <p:spPr>
          <a:xfrm rot="10800000">
            <a:off x="1321906" y="685800"/>
            <a:ext cx="10184294" cy="0"/>
          </a:xfrm>
          <a:prstGeom prst="straightConnector1">
            <a:avLst/>
          </a:prstGeom>
          <a:noFill/>
          <a:ln w="12700" cap="flat" cmpd="sng">
            <a:solidFill>
              <a:schemeClr val="dk2">
                <a:alpha val="74902"/>
              </a:schemeClr>
            </a:solidFill>
            <a:prstDash val="solid"/>
            <a:miter lim="8000"/>
            <a:headEnd type="none" w="sm" len="sm"/>
            <a:tailEnd type="none" w="sm" len="sm"/>
          </a:ln>
        </p:spPr>
      </p:cxnSp>
      <p:sp>
        <p:nvSpPr>
          <p:cNvPr id="59" name="Google Shape;59;p31"/>
          <p:cNvSpPr/>
          <p:nvPr/>
        </p:nvSpPr>
        <p:spPr>
          <a:xfrm>
            <a:off x="4724403" y="2043904"/>
            <a:ext cx="7467597" cy="48140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Light"/>
              <a:ea typeface="Open Sans Light"/>
              <a:cs typeface="Open Sans Light"/>
              <a:sym typeface="Open Sans Light"/>
            </a:endParaRPr>
          </a:p>
        </p:txBody>
      </p:sp>
      <p:sp>
        <p:nvSpPr>
          <p:cNvPr id="60" name="Google Shape;60;p31"/>
          <p:cNvSpPr txBox="1">
            <a:spLocks noGrp="1"/>
          </p:cNvSpPr>
          <p:nvPr>
            <p:ph type="title"/>
          </p:nvPr>
        </p:nvSpPr>
        <p:spPr>
          <a:xfrm rot="-5400000">
            <a:off x="-1406175" y="2720396"/>
            <a:ext cx="5645423" cy="2494309"/>
          </a:xfrm>
          <a:prstGeom prst="rect">
            <a:avLst/>
          </a:prstGeom>
          <a:solidFill>
            <a:srgbClr val="D7D5CF"/>
          </a:solidFill>
          <a:ln>
            <a:noFill/>
          </a:ln>
        </p:spPr>
        <p:txBody>
          <a:bodyPr spcFirstLastPara="1" wrap="square" lIns="91425" tIns="45700" rIns="91425" bIns="137150" anchor="t" anchorCtr="0">
            <a:normAutofit/>
          </a:bodyPr>
          <a:lstStyle>
            <a:lvl1pPr lvl="0" algn="l">
              <a:lnSpc>
                <a:spcPct val="100000"/>
              </a:lnSpc>
              <a:spcBef>
                <a:spcPts val="0"/>
              </a:spcBef>
              <a:spcAft>
                <a:spcPts val="0"/>
              </a:spcAft>
              <a:buClr>
                <a:schemeClr val="accent2"/>
              </a:buClr>
              <a:buSzPts val="12000"/>
              <a:buFont typeface="Oswald SemiBold"/>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1"/>
          <p:cNvSpPr txBox="1">
            <a:spLocks noGrp="1"/>
          </p:cNvSpPr>
          <p:nvPr>
            <p:ph type="ftr" idx="11"/>
          </p:nvPr>
        </p:nvSpPr>
        <p:spPr>
          <a:xfrm>
            <a:off x="586410" y="569843"/>
            <a:ext cx="1470992" cy="541698"/>
          </a:xfrm>
          <a:prstGeom prst="rect">
            <a:avLst/>
          </a:prstGeom>
          <a:solidFill>
            <a:srgbClr val="D7D5CF"/>
          </a:solidFill>
          <a:ln>
            <a:noFill/>
          </a:ln>
        </p:spPr>
        <p:txBody>
          <a:bodyPr spcFirstLastPara="1" wrap="square" lIns="91425" tIns="45700" rIns="91425" bIns="45700" anchor="t" anchorCtr="0">
            <a:noAutofit/>
          </a:bodyPr>
          <a:lstStyle>
            <a:lvl1pPr lvl="0" algn="l">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1"/>
          <p:cNvSpPr txBox="1">
            <a:spLocks noGrp="1"/>
          </p:cNvSpPr>
          <p:nvPr>
            <p:ph type="body" idx="1"/>
          </p:nvPr>
        </p:nvSpPr>
        <p:spPr>
          <a:xfrm>
            <a:off x="5410198" y="2743202"/>
            <a:ext cx="6096001" cy="346709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accent2"/>
              </a:buClr>
              <a:buSzPts val="1800"/>
              <a:buFont typeface="Oswald SemiBold"/>
              <a:buAutoNum type="arabicPeriod"/>
              <a:defRPr sz="1800"/>
            </a:lvl1pPr>
            <a:lvl2pPr marL="914400" lvl="1" indent="-330200" algn="l">
              <a:lnSpc>
                <a:spcPct val="120000"/>
              </a:lnSpc>
              <a:spcBef>
                <a:spcPts val="500"/>
              </a:spcBef>
              <a:spcAft>
                <a:spcPts val="0"/>
              </a:spcAft>
              <a:buClr>
                <a:schemeClr val="accent2"/>
              </a:buClr>
              <a:buSzPts val="1600"/>
              <a:buFont typeface="Oswald SemiBold"/>
              <a:buAutoNum type="arabicPeriod"/>
              <a:defRPr sz="1600"/>
            </a:lvl2pPr>
            <a:lvl3pPr marL="1371600" lvl="2" indent="-317500" algn="l">
              <a:lnSpc>
                <a:spcPct val="120000"/>
              </a:lnSpc>
              <a:spcBef>
                <a:spcPts val="500"/>
              </a:spcBef>
              <a:spcAft>
                <a:spcPts val="0"/>
              </a:spcAft>
              <a:buClr>
                <a:schemeClr val="accent2"/>
              </a:buClr>
              <a:buSzPts val="1400"/>
              <a:buFont typeface="Oswald SemiBold"/>
              <a:buAutoNum type="arabicPeriod"/>
              <a:defRPr sz="1400"/>
            </a:lvl3pPr>
            <a:lvl4pPr marL="1828800" lvl="3" indent="-304800" algn="l">
              <a:lnSpc>
                <a:spcPct val="120000"/>
              </a:lnSpc>
              <a:spcBef>
                <a:spcPts val="500"/>
              </a:spcBef>
              <a:spcAft>
                <a:spcPts val="0"/>
              </a:spcAft>
              <a:buClr>
                <a:schemeClr val="accent2"/>
              </a:buClr>
              <a:buSzPts val="1200"/>
              <a:buFont typeface="Oswald SemiBold"/>
              <a:buAutoNum type="arabicPeriod"/>
              <a:defRPr sz="1200"/>
            </a:lvl4pPr>
            <a:lvl5pPr marL="2286000" lvl="4" indent="-304800" algn="l">
              <a:lnSpc>
                <a:spcPct val="120000"/>
              </a:lnSpc>
              <a:spcBef>
                <a:spcPts val="500"/>
              </a:spcBef>
              <a:spcAft>
                <a:spcPts val="0"/>
              </a:spcAft>
              <a:buClr>
                <a:schemeClr val="accent2"/>
              </a:buClr>
              <a:buSzPts val="1200"/>
              <a:buFont typeface="Oswald SemiBold"/>
              <a:buAutoNum type="arabicPeriod"/>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1"/>
          <p:cNvSpPr txBox="1">
            <a:spLocks noGrp="1"/>
          </p:cNvSpPr>
          <p:nvPr>
            <p:ph type="dt" idx="10"/>
          </p:nvPr>
        </p:nvSpPr>
        <p:spPr>
          <a:xfrm>
            <a:off x="9900458" y="413627"/>
            <a:ext cx="1256738" cy="545500"/>
          </a:xfrm>
          <a:prstGeom prst="rect">
            <a:avLst/>
          </a:prstGeom>
          <a:solidFill>
            <a:srgbClr val="D7D5CF"/>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11157196" y="413627"/>
            <a:ext cx="429372" cy="545500"/>
          </a:xfrm>
          <a:prstGeom prst="rect">
            <a:avLst/>
          </a:prstGeom>
          <a:solidFill>
            <a:srgbClr val="D7D5CF"/>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Agenda with Picture">
  <p:cSld name="Agenda with Picture">
    <p:spTree>
      <p:nvGrpSpPr>
        <p:cNvPr id="1" name="Shape 65"/>
        <p:cNvGrpSpPr/>
        <p:nvPr/>
      </p:nvGrpSpPr>
      <p:grpSpPr>
        <a:xfrm>
          <a:off x="0" y="0"/>
          <a:ext cx="0" cy="0"/>
          <a:chOff x="0" y="0"/>
          <a:chExt cx="0" cy="0"/>
        </a:xfrm>
      </p:grpSpPr>
      <p:sp>
        <p:nvSpPr>
          <p:cNvPr id="66" name="Google Shape;66;p32"/>
          <p:cNvSpPr/>
          <p:nvPr/>
        </p:nvSpPr>
        <p:spPr>
          <a:xfrm>
            <a:off x="1" y="0"/>
            <a:ext cx="12191996" cy="6858000"/>
          </a:xfrm>
          <a:prstGeom prst="rect">
            <a:avLst/>
          </a:prstGeom>
          <a:solidFill>
            <a:srgbClr val="D7D5C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8A4F"/>
              </a:solidFill>
              <a:latin typeface="Open Sans Light"/>
              <a:ea typeface="Open Sans Light"/>
              <a:cs typeface="Open Sans Light"/>
              <a:sym typeface="Open Sans Light"/>
            </a:endParaRPr>
          </a:p>
        </p:txBody>
      </p:sp>
      <p:sp>
        <p:nvSpPr>
          <p:cNvPr id="67" name="Google Shape;67;p32"/>
          <p:cNvSpPr/>
          <p:nvPr/>
        </p:nvSpPr>
        <p:spPr>
          <a:xfrm>
            <a:off x="1371603" y="3415504"/>
            <a:ext cx="10820397" cy="34424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Light"/>
              <a:ea typeface="Open Sans Light"/>
              <a:cs typeface="Open Sans Light"/>
              <a:sym typeface="Open Sans Light"/>
            </a:endParaRPr>
          </a:p>
        </p:txBody>
      </p:sp>
      <p:cxnSp>
        <p:nvCxnSpPr>
          <p:cNvPr id="68" name="Google Shape;68;p32"/>
          <p:cNvCxnSpPr/>
          <p:nvPr/>
        </p:nvCxnSpPr>
        <p:spPr>
          <a:xfrm rot="10800000">
            <a:off x="11506200" y="1113182"/>
            <a:ext cx="0" cy="1704012"/>
          </a:xfrm>
          <a:prstGeom prst="straightConnector1">
            <a:avLst/>
          </a:prstGeom>
          <a:noFill/>
          <a:ln w="12700" cap="flat" cmpd="sng">
            <a:solidFill>
              <a:schemeClr val="dk2">
                <a:alpha val="74902"/>
              </a:schemeClr>
            </a:solidFill>
            <a:prstDash val="solid"/>
            <a:miter lim="8000"/>
            <a:headEnd type="none" w="sm" len="sm"/>
            <a:tailEnd type="none" w="sm" len="sm"/>
          </a:ln>
        </p:spPr>
      </p:cxnSp>
      <p:sp>
        <p:nvSpPr>
          <p:cNvPr id="69" name="Google Shape;69;p32"/>
          <p:cNvSpPr txBox="1">
            <a:spLocks noGrp="1"/>
          </p:cNvSpPr>
          <p:nvPr>
            <p:ph type="title"/>
          </p:nvPr>
        </p:nvSpPr>
        <p:spPr>
          <a:xfrm>
            <a:off x="146306" y="182880"/>
            <a:ext cx="7930892" cy="2238587"/>
          </a:xfrm>
          <a:prstGeom prst="rect">
            <a:avLst/>
          </a:prstGeom>
          <a:noFill/>
          <a:ln>
            <a:noFill/>
          </a:ln>
        </p:spPr>
        <p:txBody>
          <a:bodyPr spcFirstLastPara="1" wrap="square" lIns="91425" tIns="45700" rIns="91425" bIns="137150" anchor="t" anchorCtr="0">
            <a:normAutofit/>
          </a:bodyPr>
          <a:lstStyle>
            <a:lvl1pPr lvl="0" algn="l">
              <a:lnSpc>
                <a:spcPct val="100000"/>
              </a:lnSpc>
              <a:spcBef>
                <a:spcPts val="0"/>
              </a:spcBef>
              <a:spcAft>
                <a:spcPts val="0"/>
              </a:spcAft>
              <a:buClr>
                <a:schemeClr val="accent2"/>
              </a:buClr>
              <a:buSzPts val="12000"/>
              <a:buFont typeface="Oswald SemiBold"/>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2"/>
          <p:cNvSpPr txBox="1">
            <a:spLocks noGrp="1"/>
          </p:cNvSpPr>
          <p:nvPr>
            <p:ph type="body" idx="1"/>
          </p:nvPr>
        </p:nvSpPr>
        <p:spPr>
          <a:xfrm>
            <a:off x="1804946" y="3840480"/>
            <a:ext cx="6543924" cy="2536466"/>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accent2"/>
              </a:buClr>
              <a:buSzPts val="1800"/>
              <a:buFont typeface="Oswald SemiBold"/>
              <a:buAutoNum type="arabicPeriod"/>
              <a:defRPr sz="1800"/>
            </a:lvl1pPr>
            <a:lvl2pPr marL="914400" lvl="1" indent="-330200" algn="l">
              <a:lnSpc>
                <a:spcPct val="120000"/>
              </a:lnSpc>
              <a:spcBef>
                <a:spcPts val="500"/>
              </a:spcBef>
              <a:spcAft>
                <a:spcPts val="0"/>
              </a:spcAft>
              <a:buClr>
                <a:schemeClr val="accent2"/>
              </a:buClr>
              <a:buSzPts val="1600"/>
              <a:buFont typeface="Oswald SemiBold"/>
              <a:buAutoNum type="arabicPeriod"/>
              <a:defRPr sz="1600"/>
            </a:lvl2pPr>
            <a:lvl3pPr marL="1371600" lvl="2" indent="-317500" algn="l">
              <a:lnSpc>
                <a:spcPct val="120000"/>
              </a:lnSpc>
              <a:spcBef>
                <a:spcPts val="500"/>
              </a:spcBef>
              <a:spcAft>
                <a:spcPts val="0"/>
              </a:spcAft>
              <a:buClr>
                <a:schemeClr val="accent2"/>
              </a:buClr>
              <a:buSzPts val="1400"/>
              <a:buFont typeface="Oswald SemiBold"/>
              <a:buAutoNum type="arabicPeriod"/>
              <a:defRPr sz="1400"/>
            </a:lvl3pPr>
            <a:lvl4pPr marL="1828800" lvl="3" indent="-304800" algn="l">
              <a:lnSpc>
                <a:spcPct val="120000"/>
              </a:lnSpc>
              <a:spcBef>
                <a:spcPts val="500"/>
              </a:spcBef>
              <a:spcAft>
                <a:spcPts val="0"/>
              </a:spcAft>
              <a:buClr>
                <a:schemeClr val="accent2"/>
              </a:buClr>
              <a:buSzPts val="1200"/>
              <a:buFont typeface="Oswald SemiBold"/>
              <a:buAutoNum type="arabicPeriod"/>
              <a:defRPr sz="1200"/>
            </a:lvl4pPr>
            <a:lvl5pPr marL="2286000" lvl="4" indent="-304800" algn="l">
              <a:lnSpc>
                <a:spcPct val="120000"/>
              </a:lnSpc>
              <a:spcBef>
                <a:spcPts val="500"/>
              </a:spcBef>
              <a:spcAft>
                <a:spcPts val="0"/>
              </a:spcAft>
              <a:buClr>
                <a:schemeClr val="accent2"/>
              </a:buClr>
              <a:buSzPts val="1200"/>
              <a:buFont typeface="Oswald SemiBold"/>
              <a:buAutoNum type="arabicPeriod"/>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2"/>
          <p:cNvSpPr txBox="1">
            <a:spLocks noGrp="1"/>
          </p:cNvSpPr>
          <p:nvPr>
            <p:ph type="ftr" idx="11"/>
          </p:nvPr>
        </p:nvSpPr>
        <p:spPr>
          <a:xfrm>
            <a:off x="10134611" y="612381"/>
            <a:ext cx="1484228" cy="479352"/>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sz="105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2"/>
          <p:cNvSpPr txBox="1">
            <a:spLocks noGrp="1"/>
          </p:cNvSpPr>
          <p:nvPr>
            <p:ph type="dt" idx="10"/>
          </p:nvPr>
        </p:nvSpPr>
        <p:spPr>
          <a:xfrm>
            <a:off x="9933512" y="2756699"/>
            <a:ext cx="1256738" cy="423823"/>
          </a:xfrm>
          <a:prstGeom prst="rect">
            <a:avLst/>
          </a:prstGeom>
          <a:solidFill>
            <a:srgbClr val="D7D5CF"/>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2"/>
          <p:cNvSpPr txBox="1">
            <a:spLocks noGrp="1"/>
          </p:cNvSpPr>
          <p:nvPr>
            <p:ph type="sldNum" idx="12"/>
          </p:nvPr>
        </p:nvSpPr>
        <p:spPr>
          <a:xfrm>
            <a:off x="11210544" y="2756699"/>
            <a:ext cx="429372" cy="423823"/>
          </a:xfrm>
          <a:prstGeom prst="rect">
            <a:avLst/>
          </a:prstGeom>
          <a:solidFill>
            <a:srgbClr val="D7D5CF"/>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pic>
        <p:nvPicPr>
          <p:cNvPr id="74" name="Google Shape;74;p32"/>
          <p:cNvPicPr preferRelativeResize="0">
            <a:picLocks noGrp="1"/>
          </p:cNvPicPr>
          <p:nvPr>
            <p:ph type="pic" idx="2"/>
          </p:nvPr>
        </p:nvPicPr>
        <p:blipFill/>
        <p:spPr>
          <a:xfrm>
            <a:off x="8763000" y="3415504"/>
            <a:ext cx="3429000" cy="3442496"/>
          </a:xfrm>
          <a:prstGeom prst="rect">
            <a:avLst/>
          </a:prstGeom>
          <a:blipFill rotWithShape="1">
            <a:blip r:embed="rId2">
              <a:alphaModFix amt="70000"/>
            </a:blip>
            <a:stretch>
              <a:fillRect/>
            </a:stretch>
          </a:blip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2">
  <p:cSld name="Content 2">
    <p:spTree>
      <p:nvGrpSpPr>
        <p:cNvPr id="1" name="Shape 75"/>
        <p:cNvGrpSpPr/>
        <p:nvPr/>
      </p:nvGrpSpPr>
      <p:grpSpPr>
        <a:xfrm>
          <a:off x="0" y="0"/>
          <a:ext cx="0" cy="0"/>
          <a:chOff x="0" y="0"/>
          <a:chExt cx="0" cy="0"/>
        </a:xfrm>
      </p:grpSpPr>
      <p:sp>
        <p:nvSpPr>
          <p:cNvPr id="76" name="Google Shape;76;p33"/>
          <p:cNvSpPr txBox="1">
            <a:spLocks noGrp="1"/>
          </p:cNvSpPr>
          <p:nvPr>
            <p:ph type="title"/>
          </p:nvPr>
        </p:nvSpPr>
        <p:spPr>
          <a:xfrm>
            <a:off x="1371601" y="2057399"/>
            <a:ext cx="3429000" cy="1868557"/>
          </a:xfrm>
          <a:prstGeom prst="rect">
            <a:avLst/>
          </a:prstGeom>
          <a:noFill/>
          <a:ln>
            <a:noFill/>
          </a:ln>
        </p:spPr>
        <p:txBody>
          <a:bodyPr spcFirstLastPara="1" wrap="square" lIns="91425" tIns="45700" rIns="91425" bIns="137150" anchor="t" anchorCtr="0">
            <a:normAutofit/>
          </a:bodyPr>
          <a:lstStyle>
            <a:lvl1pPr lvl="0" algn="l">
              <a:lnSpc>
                <a:spcPct val="100000"/>
              </a:lnSpc>
              <a:spcBef>
                <a:spcPts val="0"/>
              </a:spcBef>
              <a:spcAft>
                <a:spcPts val="0"/>
              </a:spcAft>
              <a:buClr>
                <a:schemeClr val="accent5"/>
              </a:buClr>
              <a:buSzPts val="2800"/>
              <a:buFont typeface="Oswald SemiBold"/>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33"/>
          <p:cNvSpPr txBox="1">
            <a:spLocks noGrp="1"/>
          </p:cNvSpPr>
          <p:nvPr>
            <p:ph type="body" idx="1"/>
          </p:nvPr>
        </p:nvSpPr>
        <p:spPr>
          <a:xfrm>
            <a:off x="5486400" y="2057401"/>
            <a:ext cx="4648200" cy="274320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2"/>
              </a:buClr>
              <a:buSzPts val="1800"/>
              <a:buChar char="•"/>
              <a:defRPr/>
            </a:lvl1pPr>
            <a:lvl2pPr marL="914400" lvl="1" indent="-342900" algn="l">
              <a:lnSpc>
                <a:spcPct val="120000"/>
              </a:lnSpc>
              <a:spcBef>
                <a:spcPts val="500"/>
              </a:spcBef>
              <a:spcAft>
                <a:spcPts val="0"/>
              </a:spcAft>
              <a:buClr>
                <a:schemeClr val="dk2"/>
              </a:buClr>
              <a:buSzPts val="1800"/>
              <a:buChar char="•"/>
              <a:defRPr/>
            </a:lvl2pPr>
            <a:lvl3pPr marL="1371600" lvl="2" indent="-342900" algn="l">
              <a:lnSpc>
                <a:spcPct val="120000"/>
              </a:lnSpc>
              <a:spcBef>
                <a:spcPts val="500"/>
              </a:spcBef>
              <a:spcAft>
                <a:spcPts val="0"/>
              </a:spcAft>
              <a:buClr>
                <a:schemeClr val="dk2"/>
              </a:buClr>
              <a:buSzPts val="1800"/>
              <a:buChar char="•"/>
              <a:defRPr/>
            </a:lvl3pPr>
            <a:lvl4pPr marL="1828800" lvl="3" indent="-342900" algn="l">
              <a:lnSpc>
                <a:spcPct val="120000"/>
              </a:lnSpc>
              <a:spcBef>
                <a:spcPts val="500"/>
              </a:spcBef>
              <a:spcAft>
                <a:spcPts val="0"/>
              </a:spcAft>
              <a:buClr>
                <a:schemeClr val="dk2"/>
              </a:buClr>
              <a:buSzPts val="1800"/>
              <a:buChar char="•"/>
              <a:defRPr/>
            </a:lvl4pPr>
            <a:lvl5pPr marL="2286000" lvl="4" indent="-342900" algn="l">
              <a:lnSpc>
                <a:spcPct val="12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33"/>
          <p:cNvSpPr txBox="1">
            <a:spLocks noGrp="1"/>
          </p:cNvSpPr>
          <p:nvPr>
            <p:ph type="ftr" idx="11"/>
          </p:nvPr>
        </p:nvSpPr>
        <p:spPr>
          <a:xfrm>
            <a:off x="605430" y="6029868"/>
            <a:ext cx="1911096" cy="365125"/>
          </a:xfrm>
          <a:prstGeom prst="rect">
            <a:avLst/>
          </a:prstGeom>
          <a:solidFill>
            <a:schemeClr val="lt1"/>
          </a:solid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3"/>
          <p:cNvSpPr txBox="1">
            <a:spLocks noGrp="1"/>
          </p:cNvSpPr>
          <p:nvPr>
            <p:ph type="dt" idx="10"/>
          </p:nvPr>
        </p:nvSpPr>
        <p:spPr>
          <a:xfrm>
            <a:off x="10058400" y="6029868"/>
            <a:ext cx="1182686" cy="365125"/>
          </a:xfrm>
          <a:prstGeom prst="rect">
            <a:avLst/>
          </a:prstGeom>
          <a:solidFill>
            <a:schemeClr val="lt1"/>
          </a:solid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33"/>
          <p:cNvSpPr txBox="1">
            <a:spLocks noGrp="1"/>
          </p:cNvSpPr>
          <p:nvPr>
            <p:ph type="sldNum" idx="12"/>
          </p:nvPr>
        </p:nvSpPr>
        <p:spPr>
          <a:xfrm>
            <a:off x="11233434"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lvl="0" indent="0" algn="r">
              <a:spcBef>
                <a:spcPts val="0"/>
              </a:spcBef>
              <a:spcAft>
                <a:spcPts val="0"/>
              </a:spcAft>
              <a:buClr>
                <a:schemeClr val="dk2"/>
              </a:buClr>
              <a:buSzPts val="900"/>
              <a:buFont typeface="Open Sans Light"/>
              <a:buNone/>
              <a:defRPr/>
            </a:lvl1pPr>
            <a:lvl2pPr marL="0" lvl="1" indent="0" algn="r">
              <a:spcBef>
                <a:spcPts val="0"/>
              </a:spcBef>
              <a:spcAft>
                <a:spcPts val="0"/>
              </a:spcAft>
              <a:buClr>
                <a:schemeClr val="dk2"/>
              </a:buClr>
              <a:buSzPts val="900"/>
              <a:buFont typeface="Open Sans Light"/>
              <a:buNone/>
              <a:defRPr/>
            </a:lvl2pPr>
            <a:lvl3pPr marL="0" lvl="2" indent="0" algn="r">
              <a:spcBef>
                <a:spcPts val="0"/>
              </a:spcBef>
              <a:spcAft>
                <a:spcPts val="0"/>
              </a:spcAft>
              <a:buClr>
                <a:schemeClr val="dk2"/>
              </a:buClr>
              <a:buSzPts val="900"/>
              <a:buFont typeface="Open Sans Light"/>
              <a:buNone/>
              <a:defRPr/>
            </a:lvl3pPr>
            <a:lvl4pPr marL="0" lvl="3" indent="0" algn="r">
              <a:spcBef>
                <a:spcPts val="0"/>
              </a:spcBef>
              <a:spcAft>
                <a:spcPts val="0"/>
              </a:spcAft>
              <a:buClr>
                <a:schemeClr val="dk2"/>
              </a:buClr>
              <a:buSzPts val="900"/>
              <a:buFont typeface="Open Sans Light"/>
              <a:buNone/>
              <a:defRPr/>
            </a:lvl4pPr>
            <a:lvl5pPr marL="0" lvl="4" indent="0" algn="r">
              <a:spcBef>
                <a:spcPts val="0"/>
              </a:spcBef>
              <a:spcAft>
                <a:spcPts val="0"/>
              </a:spcAft>
              <a:buClr>
                <a:schemeClr val="dk2"/>
              </a:buClr>
              <a:buSzPts val="900"/>
              <a:buFont typeface="Open Sans Light"/>
              <a:buNone/>
              <a:defRPr/>
            </a:lvl5pPr>
            <a:lvl6pPr marL="0" lvl="5" indent="0" algn="r">
              <a:spcBef>
                <a:spcPts val="0"/>
              </a:spcBef>
              <a:spcAft>
                <a:spcPts val="0"/>
              </a:spcAft>
              <a:buClr>
                <a:schemeClr val="dk2"/>
              </a:buClr>
              <a:buSzPts val="900"/>
              <a:buFont typeface="Open Sans Light"/>
              <a:buNone/>
              <a:defRPr/>
            </a:lvl6pPr>
            <a:lvl7pPr marL="0" lvl="6" indent="0" algn="r">
              <a:spcBef>
                <a:spcPts val="0"/>
              </a:spcBef>
              <a:spcAft>
                <a:spcPts val="0"/>
              </a:spcAft>
              <a:buClr>
                <a:schemeClr val="dk2"/>
              </a:buClr>
              <a:buSzPts val="900"/>
              <a:buFont typeface="Open Sans Light"/>
              <a:buNone/>
              <a:defRPr/>
            </a:lvl7pPr>
            <a:lvl8pPr marL="0" lvl="7" indent="0" algn="r">
              <a:spcBef>
                <a:spcPts val="0"/>
              </a:spcBef>
              <a:spcAft>
                <a:spcPts val="0"/>
              </a:spcAft>
              <a:buClr>
                <a:schemeClr val="dk2"/>
              </a:buClr>
              <a:buSzPts val="900"/>
              <a:buFont typeface="Open Sans Light"/>
              <a:buNone/>
              <a:defRPr/>
            </a:lvl8pPr>
            <a:lvl9pPr marL="0" lvl="8" indent="0" algn="r">
              <a:spcBef>
                <a:spcPts val="0"/>
              </a:spcBef>
              <a:spcAft>
                <a:spcPts val="0"/>
              </a:spcAft>
              <a:buClr>
                <a:schemeClr val="dk2"/>
              </a:buClr>
              <a:buSzPts val="900"/>
              <a:buFont typeface="Open Sans Ligh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cxnSp>
        <p:nvCxnSpPr>
          <p:cNvPr id="6" name="Google Shape;6;p24"/>
          <p:cNvCxnSpPr/>
          <p:nvPr/>
        </p:nvCxnSpPr>
        <p:spPr>
          <a:xfrm rot="10800000">
            <a:off x="722427" y="6212437"/>
            <a:ext cx="10808612" cy="0"/>
          </a:xfrm>
          <a:prstGeom prst="straightConnector1">
            <a:avLst/>
          </a:prstGeom>
          <a:noFill/>
          <a:ln w="12700" cap="flat" cmpd="sng">
            <a:solidFill>
              <a:schemeClr val="dk2">
                <a:alpha val="50196"/>
              </a:schemeClr>
            </a:solidFill>
            <a:prstDash val="solid"/>
            <a:miter lim="8000"/>
            <a:headEnd type="none" w="sm" len="sm"/>
            <a:tailEnd type="none" w="sm" len="sm"/>
          </a:ln>
        </p:spPr>
      </p:cxnSp>
      <p:sp>
        <p:nvSpPr>
          <p:cNvPr id="7" name="Google Shape;7;p24"/>
          <p:cNvSpPr txBox="1">
            <a:spLocks noGrp="1"/>
          </p:cNvSpPr>
          <p:nvPr>
            <p:ph type="title"/>
          </p:nvPr>
        </p:nvSpPr>
        <p:spPr>
          <a:xfrm>
            <a:off x="603504" y="351270"/>
            <a:ext cx="10981137" cy="1239720"/>
          </a:xfrm>
          <a:prstGeom prst="rect">
            <a:avLst/>
          </a:prstGeom>
          <a:solidFill>
            <a:schemeClr val="lt1"/>
          </a:solidFill>
          <a:ln>
            <a:noFill/>
          </a:ln>
        </p:spPr>
        <p:txBody>
          <a:bodyPr spcFirstLastPara="1" wrap="square" lIns="91425" tIns="45700" rIns="91425" bIns="137150" anchor="b" anchorCtr="0">
            <a:normAutofit/>
          </a:bodyPr>
          <a:lstStyle>
            <a:lvl1pPr marR="0" lvl="0" algn="l" rtl="0">
              <a:lnSpc>
                <a:spcPct val="100000"/>
              </a:lnSpc>
              <a:spcBef>
                <a:spcPts val="0"/>
              </a:spcBef>
              <a:spcAft>
                <a:spcPts val="0"/>
              </a:spcAft>
              <a:buClr>
                <a:schemeClr val="accent5"/>
              </a:buClr>
              <a:buSzPts val="2800"/>
              <a:buFont typeface="Oswald SemiBold"/>
              <a:buNone/>
              <a:defRPr sz="2800" b="0" i="0" u="none" strike="noStrike" cap="none">
                <a:solidFill>
                  <a:schemeClr val="accent5"/>
                </a:solidFill>
                <a:latin typeface="Oswald SemiBold"/>
                <a:ea typeface="Oswald SemiBold"/>
                <a:cs typeface="Oswald SemiBold"/>
                <a:sym typeface="Oswald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24"/>
          <p:cNvSpPr txBox="1">
            <a:spLocks noGrp="1"/>
          </p:cNvSpPr>
          <p:nvPr>
            <p:ph type="body" idx="1"/>
          </p:nvPr>
        </p:nvSpPr>
        <p:spPr>
          <a:xfrm>
            <a:off x="605431" y="1745956"/>
            <a:ext cx="10981137" cy="3983463"/>
          </a:xfrm>
          <a:prstGeom prst="rect">
            <a:avLst/>
          </a:prstGeom>
          <a:noFill/>
          <a:ln>
            <a:noFill/>
          </a:ln>
        </p:spPr>
        <p:txBody>
          <a:bodyPr spcFirstLastPara="1" wrap="square" lIns="91425" tIns="45700" rIns="91425" bIns="45700" anchor="t" anchorCtr="0">
            <a:normAutofit/>
          </a:bodyPr>
          <a:lstStyle>
            <a:lvl1pPr marL="457200" marR="0" lvl="0" indent="-317500" algn="l" rtl="0">
              <a:lnSpc>
                <a:spcPct val="120000"/>
              </a:lnSpc>
              <a:spcBef>
                <a:spcPts val="1000"/>
              </a:spcBef>
              <a:spcAft>
                <a:spcPts val="0"/>
              </a:spcAft>
              <a:buClr>
                <a:schemeClr val="dk2"/>
              </a:buClr>
              <a:buSzPts val="1400"/>
              <a:buFont typeface="Arial"/>
              <a:buChar char="•"/>
              <a:defRPr sz="1400" b="0" i="0" u="none" strike="noStrike" cap="none">
                <a:solidFill>
                  <a:schemeClr val="dk2"/>
                </a:solidFill>
                <a:latin typeface="Open Sans Light"/>
                <a:ea typeface="Open Sans Light"/>
                <a:cs typeface="Open Sans Light"/>
                <a:sym typeface="Open Sans Light"/>
              </a:defRPr>
            </a:lvl1pPr>
            <a:lvl2pPr marL="914400" marR="0" lvl="1" indent="-317500" algn="l" rtl="0">
              <a:lnSpc>
                <a:spcPct val="120000"/>
              </a:lnSpc>
              <a:spcBef>
                <a:spcPts val="500"/>
              </a:spcBef>
              <a:spcAft>
                <a:spcPts val="0"/>
              </a:spcAft>
              <a:buClr>
                <a:schemeClr val="dk2"/>
              </a:buClr>
              <a:buSzPts val="1400"/>
              <a:buFont typeface="Arial"/>
              <a:buChar char="•"/>
              <a:defRPr sz="1400" b="0" i="0" u="none" strike="noStrike" cap="none">
                <a:solidFill>
                  <a:schemeClr val="dk2"/>
                </a:solidFill>
                <a:latin typeface="Open Sans Light"/>
                <a:ea typeface="Open Sans Light"/>
                <a:cs typeface="Open Sans Light"/>
                <a:sym typeface="Open Sans Light"/>
              </a:defRPr>
            </a:lvl2pPr>
            <a:lvl3pPr marL="1371600" marR="0" lvl="2" indent="-317500" algn="l" rtl="0">
              <a:lnSpc>
                <a:spcPct val="120000"/>
              </a:lnSpc>
              <a:spcBef>
                <a:spcPts val="500"/>
              </a:spcBef>
              <a:spcAft>
                <a:spcPts val="0"/>
              </a:spcAft>
              <a:buClr>
                <a:schemeClr val="dk2"/>
              </a:buClr>
              <a:buSzPts val="1400"/>
              <a:buFont typeface="Arial"/>
              <a:buChar char="•"/>
              <a:defRPr sz="1400" b="0" i="0" u="none" strike="noStrike" cap="none">
                <a:solidFill>
                  <a:schemeClr val="dk2"/>
                </a:solidFill>
                <a:latin typeface="Open Sans Light"/>
                <a:ea typeface="Open Sans Light"/>
                <a:cs typeface="Open Sans Light"/>
                <a:sym typeface="Open Sans Light"/>
              </a:defRPr>
            </a:lvl3pPr>
            <a:lvl4pPr marL="1828800" marR="0" lvl="3" indent="-304800" algn="l" rtl="0">
              <a:lnSpc>
                <a:spcPct val="120000"/>
              </a:lnSpc>
              <a:spcBef>
                <a:spcPts val="500"/>
              </a:spcBef>
              <a:spcAft>
                <a:spcPts val="0"/>
              </a:spcAft>
              <a:buClr>
                <a:schemeClr val="dk2"/>
              </a:buClr>
              <a:buSzPts val="1200"/>
              <a:buFont typeface="Arial"/>
              <a:buChar char="•"/>
              <a:defRPr sz="1200" b="0" i="0" u="none" strike="noStrike" cap="none">
                <a:solidFill>
                  <a:schemeClr val="dk2"/>
                </a:solidFill>
                <a:latin typeface="Open Sans Light"/>
                <a:ea typeface="Open Sans Light"/>
                <a:cs typeface="Open Sans Light"/>
                <a:sym typeface="Open Sans Light"/>
              </a:defRPr>
            </a:lvl4pPr>
            <a:lvl5pPr marL="2286000" marR="0" lvl="4" indent="-304800" algn="l" rtl="0">
              <a:lnSpc>
                <a:spcPct val="120000"/>
              </a:lnSpc>
              <a:spcBef>
                <a:spcPts val="500"/>
              </a:spcBef>
              <a:spcAft>
                <a:spcPts val="0"/>
              </a:spcAft>
              <a:buClr>
                <a:schemeClr val="dk2"/>
              </a:buClr>
              <a:buSzPts val="1200"/>
              <a:buFont typeface="Arial"/>
              <a:buChar char="•"/>
              <a:defRPr sz="1200" b="0" i="0" u="none" strike="noStrike" cap="none">
                <a:solidFill>
                  <a:schemeClr val="dk2"/>
                </a:solidFill>
                <a:latin typeface="Open Sans Light"/>
                <a:ea typeface="Open Sans Light"/>
                <a:cs typeface="Open Sans Light"/>
                <a:sym typeface="Open Sans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9" name="Google Shape;9;p24"/>
          <p:cNvSpPr txBox="1">
            <a:spLocks noGrp="1"/>
          </p:cNvSpPr>
          <p:nvPr>
            <p:ph type="ftr" idx="11"/>
          </p:nvPr>
        </p:nvSpPr>
        <p:spPr>
          <a:xfrm>
            <a:off x="605430" y="6029868"/>
            <a:ext cx="1911096" cy="365125"/>
          </a:xfrm>
          <a:prstGeom prst="rect">
            <a:avLst/>
          </a:prstGeom>
          <a:solidFill>
            <a:schemeClr val="lt1"/>
          </a:solid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1" i="0" u="none" strike="noStrike" cap="none">
                <a:solidFill>
                  <a:schemeClr val="dk2"/>
                </a:solidFill>
                <a:latin typeface="Open Sans Light"/>
                <a:ea typeface="Open Sans Light"/>
                <a:cs typeface="Open Sans Light"/>
                <a:sym typeface="Open Sans Light"/>
              </a:defRPr>
            </a:lvl1pPr>
            <a:lvl2pPr marR="0" lvl="1"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2pPr>
            <a:lvl3pPr marR="0" lvl="2"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3pPr>
            <a:lvl4pPr marR="0" lvl="3"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4pPr>
            <a:lvl5pPr marR="0" lvl="4"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5pPr>
            <a:lvl6pPr marR="0" lvl="5"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6pPr>
            <a:lvl7pPr marR="0" lvl="6"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7pPr>
            <a:lvl8pPr marR="0" lvl="7"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8pPr>
            <a:lvl9pPr marR="0" lvl="8"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0" name="Google Shape;10;p24"/>
          <p:cNvSpPr txBox="1">
            <a:spLocks noGrp="1"/>
          </p:cNvSpPr>
          <p:nvPr>
            <p:ph type="dt" idx="10"/>
          </p:nvPr>
        </p:nvSpPr>
        <p:spPr>
          <a:xfrm>
            <a:off x="10058400" y="6029868"/>
            <a:ext cx="1182686" cy="365125"/>
          </a:xfrm>
          <a:prstGeom prst="rect">
            <a:avLst/>
          </a:prstGeom>
          <a:solidFill>
            <a:schemeClr val="lt1"/>
          </a:solid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chemeClr val="dk2"/>
                </a:solidFill>
                <a:latin typeface="Open Sans Light"/>
                <a:ea typeface="Open Sans Light"/>
                <a:cs typeface="Open Sans Light"/>
                <a:sym typeface="Open Sans Light"/>
              </a:defRPr>
            </a:lvl1pPr>
            <a:lvl2pPr marR="0" lvl="1"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2pPr>
            <a:lvl3pPr marR="0" lvl="2"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3pPr>
            <a:lvl4pPr marR="0" lvl="3"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4pPr>
            <a:lvl5pPr marR="0" lvl="4"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5pPr>
            <a:lvl6pPr marR="0" lvl="5"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6pPr>
            <a:lvl7pPr marR="0" lvl="6"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7pPr>
            <a:lvl8pPr marR="0" lvl="7"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8pPr>
            <a:lvl9pPr marR="0" lvl="8"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1" name="Google Shape;11;p24"/>
          <p:cNvSpPr txBox="1">
            <a:spLocks noGrp="1"/>
          </p:cNvSpPr>
          <p:nvPr>
            <p:ph type="sldNum" idx="12"/>
          </p:nvPr>
        </p:nvSpPr>
        <p:spPr>
          <a:xfrm>
            <a:off x="11233434" y="6029868"/>
            <a:ext cx="429372" cy="365125"/>
          </a:xfrm>
          <a:prstGeom prst="rect">
            <a:avLst/>
          </a:prstGeom>
          <a:solidFill>
            <a:schemeClr val="lt1"/>
          </a:solidFill>
          <a:ln>
            <a:noFill/>
          </a:ln>
        </p:spPr>
        <p:txBody>
          <a:bodyPr spcFirstLastPara="1" wrap="square" lIns="91425" tIns="45700" rIns="91425" bIns="45700" anchor="ctr" anchorCtr="0">
            <a:noAutofit/>
          </a:bodyPr>
          <a:lstStyle>
            <a:lvl1pPr marL="0" marR="0" lvl="0" indent="0" algn="r" rtl="0">
              <a:spcBef>
                <a:spcPts val="0"/>
              </a:spcBef>
              <a:spcAft>
                <a:spcPts val="0"/>
              </a:spcAft>
              <a:buClr>
                <a:schemeClr val="dk2"/>
              </a:buClr>
              <a:buSzPts val="900"/>
              <a:buFont typeface="Open Sans Light"/>
              <a:buNone/>
              <a:defRPr sz="900" b="0" i="0" u="none" strike="noStrike" cap="none">
                <a:solidFill>
                  <a:schemeClr val="dk2"/>
                </a:solidFill>
                <a:latin typeface="Open Sans Light"/>
                <a:ea typeface="Open Sans Light"/>
                <a:cs typeface="Open Sans Light"/>
                <a:sym typeface="Open Sans Light"/>
              </a:defRPr>
            </a:lvl1pPr>
            <a:lvl2pPr marL="0" marR="0" lvl="1" indent="0" algn="r" rtl="0">
              <a:spcBef>
                <a:spcPts val="0"/>
              </a:spcBef>
              <a:spcAft>
                <a:spcPts val="0"/>
              </a:spcAft>
              <a:buClr>
                <a:schemeClr val="dk2"/>
              </a:buClr>
              <a:buSzPts val="900"/>
              <a:buFont typeface="Open Sans Light"/>
              <a:buNone/>
              <a:defRPr sz="900" b="0" i="0" u="none" strike="noStrike" cap="none">
                <a:solidFill>
                  <a:schemeClr val="dk2"/>
                </a:solidFill>
                <a:latin typeface="Open Sans Light"/>
                <a:ea typeface="Open Sans Light"/>
                <a:cs typeface="Open Sans Light"/>
                <a:sym typeface="Open Sans Light"/>
              </a:defRPr>
            </a:lvl2pPr>
            <a:lvl3pPr marL="0" marR="0" lvl="2" indent="0" algn="r" rtl="0">
              <a:spcBef>
                <a:spcPts val="0"/>
              </a:spcBef>
              <a:spcAft>
                <a:spcPts val="0"/>
              </a:spcAft>
              <a:buClr>
                <a:schemeClr val="dk2"/>
              </a:buClr>
              <a:buSzPts val="900"/>
              <a:buFont typeface="Open Sans Light"/>
              <a:buNone/>
              <a:defRPr sz="900" b="0" i="0" u="none" strike="noStrike" cap="none">
                <a:solidFill>
                  <a:schemeClr val="dk2"/>
                </a:solidFill>
                <a:latin typeface="Open Sans Light"/>
                <a:ea typeface="Open Sans Light"/>
                <a:cs typeface="Open Sans Light"/>
                <a:sym typeface="Open Sans Light"/>
              </a:defRPr>
            </a:lvl3pPr>
            <a:lvl4pPr marL="0" marR="0" lvl="3" indent="0" algn="r" rtl="0">
              <a:spcBef>
                <a:spcPts val="0"/>
              </a:spcBef>
              <a:spcAft>
                <a:spcPts val="0"/>
              </a:spcAft>
              <a:buClr>
                <a:schemeClr val="dk2"/>
              </a:buClr>
              <a:buSzPts val="900"/>
              <a:buFont typeface="Open Sans Light"/>
              <a:buNone/>
              <a:defRPr sz="900" b="0" i="0" u="none" strike="noStrike" cap="none">
                <a:solidFill>
                  <a:schemeClr val="dk2"/>
                </a:solidFill>
                <a:latin typeface="Open Sans Light"/>
                <a:ea typeface="Open Sans Light"/>
                <a:cs typeface="Open Sans Light"/>
                <a:sym typeface="Open Sans Light"/>
              </a:defRPr>
            </a:lvl4pPr>
            <a:lvl5pPr marL="0" marR="0" lvl="4" indent="0" algn="r" rtl="0">
              <a:spcBef>
                <a:spcPts val="0"/>
              </a:spcBef>
              <a:spcAft>
                <a:spcPts val="0"/>
              </a:spcAft>
              <a:buClr>
                <a:schemeClr val="dk2"/>
              </a:buClr>
              <a:buSzPts val="900"/>
              <a:buFont typeface="Open Sans Light"/>
              <a:buNone/>
              <a:defRPr sz="900" b="0" i="0" u="none" strike="noStrike" cap="none">
                <a:solidFill>
                  <a:schemeClr val="dk2"/>
                </a:solidFill>
                <a:latin typeface="Open Sans Light"/>
                <a:ea typeface="Open Sans Light"/>
                <a:cs typeface="Open Sans Light"/>
                <a:sym typeface="Open Sans Light"/>
              </a:defRPr>
            </a:lvl5pPr>
            <a:lvl6pPr marL="0" marR="0" lvl="5" indent="0" algn="r" rtl="0">
              <a:spcBef>
                <a:spcPts val="0"/>
              </a:spcBef>
              <a:spcAft>
                <a:spcPts val="0"/>
              </a:spcAft>
              <a:buClr>
                <a:schemeClr val="dk2"/>
              </a:buClr>
              <a:buSzPts val="900"/>
              <a:buFont typeface="Open Sans Light"/>
              <a:buNone/>
              <a:defRPr sz="900" b="0" i="0" u="none" strike="noStrike" cap="none">
                <a:solidFill>
                  <a:schemeClr val="dk2"/>
                </a:solidFill>
                <a:latin typeface="Open Sans Light"/>
                <a:ea typeface="Open Sans Light"/>
                <a:cs typeface="Open Sans Light"/>
                <a:sym typeface="Open Sans Light"/>
              </a:defRPr>
            </a:lvl6pPr>
            <a:lvl7pPr marL="0" marR="0" lvl="6" indent="0" algn="r" rtl="0">
              <a:spcBef>
                <a:spcPts val="0"/>
              </a:spcBef>
              <a:spcAft>
                <a:spcPts val="0"/>
              </a:spcAft>
              <a:buClr>
                <a:schemeClr val="dk2"/>
              </a:buClr>
              <a:buSzPts val="900"/>
              <a:buFont typeface="Open Sans Light"/>
              <a:buNone/>
              <a:defRPr sz="900" b="0" i="0" u="none" strike="noStrike" cap="none">
                <a:solidFill>
                  <a:schemeClr val="dk2"/>
                </a:solidFill>
                <a:latin typeface="Open Sans Light"/>
                <a:ea typeface="Open Sans Light"/>
                <a:cs typeface="Open Sans Light"/>
                <a:sym typeface="Open Sans Light"/>
              </a:defRPr>
            </a:lvl7pPr>
            <a:lvl8pPr marL="0" marR="0" lvl="7" indent="0" algn="r" rtl="0">
              <a:spcBef>
                <a:spcPts val="0"/>
              </a:spcBef>
              <a:spcAft>
                <a:spcPts val="0"/>
              </a:spcAft>
              <a:buClr>
                <a:schemeClr val="dk2"/>
              </a:buClr>
              <a:buSzPts val="900"/>
              <a:buFont typeface="Open Sans Light"/>
              <a:buNone/>
              <a:defRPr sz="900" b="0" i="0" u="none" strike="noStrike" cap="none">
                <a:solidFill>
                  <a:schemeClr val="dk2"/>
                </a:solidFill>
                <a:latin typeface="Open Sans Light"/>
                <a:ea typeface="Open Sans Light"/>
                <a:cs typeface="Open Sans Light"/>
                <a:sym typeface="Open Sans Light"/>
              </a:defRPr>
            </a:lvl8pPr>
            <a:lvl9pPr marL="0" marR="0" lvl="8" indent="0" algn="r" rtl="0">
              <a:spcBef>
                <a:spcPts val="0"/>
              </a:spcBef>
              <a:spcAft>
                <a:spcPts val="0"/>
              </a:spcAft>
              <a:buClr>
                <a:schemeClr val="dk2"/>
              </a:buClr>
              <a:buSzPts val="900"/>
              <a:buFont typeface="Open Sans Light"/>
              <a:buNone/>
              <a:defRPr sz="90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864">
          <p15:clr>
            <a:srgbClr val="F26B43"/>
          </p15:clr>
        </p15:guide>
        <p15:guide id="3" pos="432">
          <p15:clr>
            <a:srgbClr val="F26B43"/>
          </p15:clr>
        </p15:guide>
        <p15:guide id="4" orient="horz" pos="3912">
          <p15:clr>
            <a:srgbClr val="F26B43"/>
          </p15:clr>
        </p15:guide>
        <p15:guide id="5" orient="horz" pos="3504">
          <p15:clr>
            <a:srgbClr val="F26B43"/>
          </p15:clr>
        </p15:guide>
        <p15:guide id="6" orient="horz" pos="3024">
          <p15:clr>
            <a:srgbClr val="F26B43"/>
          </p15:clr>
        </p15:guide>
        <p15:guide id="7" orient="horz" pos="2592">
          <p15:clr>
            <a:srgbClr val="F26B43"/>
          </p15:clr>
        </p15:guide>
        <p15:guide id="8" orient="horz" pos="1728">
          <p15:clr>
            <a:srgbClr val="F26B43"/>
          </p15:clr>
        </p15:guide>
        <p15:guide id="9" orient="horz" pos="1296">
          <p15:clr>
            <a:srgbClr val="F26B43"/>
          </p15:clr>
        </p15:guide>
        <p15:guide id="10" orient="horz" pos="864">
          <p15:clr>
            <a:srgbClr val="F26B43"/>
          </p15:clr>
        </p15:guide>
        <p15:guide id="11" orient="horz" pos="432">
          <p15:clr>
            <a:srgbClr val="F26B43"/>
          </p15:clr>
        </p15:guide>
        <p15:guide id="12" pos="1296">
          <p15:clr>
            <a:srgbClr val="F26B43"/>
          </p15:clr>
        </p15:guide>
        <p15:guide id="13" pos="1728">
          <p15:clr>
            <a:srgbClr val="F26B43"/>
          </p15:clr>
        </p15:guide>
        <p15:guide id="14" pos="2160">
          <p15:clr>
            <a:srgbClr val="F26B43"/>
          </p15:clr>
        </p15:guide>
        <p15:guide id="15" pos="5520">
          <p15:clr>
            <a:srgbClr val="F26B43"/>
          </p15:clr>
        </p15:guide>
        <p15:guide id="16" pos="5952">
          <p15:clr>
            <a:srgbClr val="F26B43"/>
          </p15:clr>
        </p15:guide>
        <p15:guide id="17" pos="6384">
          <p15:clr>
            <a:srgbClr val="F26B43"/>
          </p15:clr>
        </p15:guide>
        <p15:guide id="18" pos="6816">
          <p15:clr>
            <a:srgbClr val="F26B43"/>
          </p15:clr>
        </p15:guide>
        <p15:guide id="19" pos="7248">
          <p15:clr>
            <a:srgbClr val="F26B43"/>
          </p15:clr>
        </p15:guide>
        <p15:guide id="20" pos="5088">
          <p15:clr>
            <a:srgbClr val="F26B43"/>
          </p15:clr>
        </p15:guide>
        <p15:guide id="21" pos="4656">
          <p15:clr>
            <a:srgbClr val="F26B43"/>
          </p15:clr>
        </p15:guide>
        <p15:guide id="22" pos="4224">
          <p15:clr>
            <a:srgbClr val="F26B43"/>
          </p15:clr>
        </p15:guide>
        <p15:guide id="23" pos="2592">
          <p15:clr>
            <a:srgbClr val="F26B43"/>
          </p15:clr>
        </p15:guide>
        <p15:guide id="24" pos="3024">
          <p15:clr>
            <a:srgbClr val="F26B43"/>
          </p15:clr>
        </p15:guide>
        <p15:guide id="25" pos="3456">
          <p15:clr>
            <a:srgbClr val="F26B43"/>
          </p15:clr>
        </p15:guide>
        <p15:guide id="26" orient="horz" pos="648">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10.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9.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2.jp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18"/>
        <p:cNvGrpSpPr/>
        <p:nvPr/>
      </p:nvGrpSpPr>
      <p:grpSpPr>
        <a:xfrm>
          <a:off x="0" y="0"/>
          <a:ext cx="0" cy="0"/>
          <a:chOff x="0" y="0"/>
          <a:chExt cx="0" cy="0"/>
        </a:xfrm>
      </p:grpSpPr>
      <p:pic>
        <p:nvPicPr>
          <p:cNvPr id="219" name="Google Shape;219;p1"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20" name="Google Shape;220;p1" descr="image.png"/>
          <p:cNvPicPr preferRelativeResize="0"/>
          <p:nvPr/>
        </p:nvPicPr>
        <p:blipFill rotWithShape="1">
          <a:blip r:embed="rId4">
            <a:alphaModFix/>
          </a:blip>
          <a:srcRect/>
          <a:stretch/>
        </p:blipFill>
        <p:spPr>
          <a:xfrm>
            <a:off x="3762375" y="1127521"/>
            <a:ext cx="3524250" cy="285750"/>
          </a:xfrm>
          <a:prstGeom prst="rect">
            <a:avLst/>
          </a:prstGeom>
          <a:noFill/>
          <a:ln>
            <a:noFill/>
          </a:ln>
        </p:spPr>
      </p:pic>
      <p:pic>
        <p:nvPicPr>
          <p:cNvPr id="221" name="Google Shape;221;p1" descr="image.png"/>
          <p:cNvPicPr preferRelativeResize="0"/>
          <p:nvPr/>
        </p:nvPicPr>
        <p:blipFill rotWithShape="1">
          <a:blip r:embed="rId5">
            <a:alphaModFix/>
          </a:blip>
          <a:srcRect/>
          <a:stretch/>
        </p:blipFill>
        <p:spPr>
          <a:xfrm>
            <a:off x="2728912" y="3520678"/>
            <a:ext cx="5591175" cy="657225"/>
          </a:xfrm>
          <a:prstGeom prst="rect">
            <a:avLst/>
          </a:prstGeom>
          <a:noFill/>
          <a:ln>
            <a:noFill/>
          </a:ln>
        </p:spPr>
      </p:pic>
      <p:pic>
        <p:nvPicPr>
          <p:cNvPr id="222" name="Google Shape;222;p1" descr="image.png"/>
          <p:cNvPicPr preferRelativeResize="0"/>
          <p:nvPr/>
        </p:nvPicPr>
        <p:blipFill rotWithShape="1">
          <a:blip r:embed="rId6">
            <a:alphaModFix/>
          </a:blip>
          <a:srcRect/>
          <a:stretch/>
        </p:blipFill>
        <p:spPr>
          <a:xfrm>
            <a:off x="3062287" y="4416028"/>
            <a:ext cx="4924425" cy="361950"/>
          </a:xfrm>
          <a:prstGeom prst="rect">
            <a:avLst/>
          </a:prstGeom>
          <a:noFill/>
          <a:ln>
            <a:noFill/>
          </a:ln>
        </p:spPr>
      </p:pic>
      <p:pic>
        <p:nvPicPr>
          <p:cNvPr id="223" name="Google Shape;223;p1" descr="image.png"/>
          <p:cNvPicPr preferRelativeResize="0"/>
          <p:nvPr/>
        </p:nvPicPr>
        <p:blipFill rotWithShape="1">
          <a:blip r:embed="rId7">
            <a:alphaModFix/>
          </a:blip>
          <a:srcRect/>
          <a:stretch/>
        </p:blipFill>
        <p:spPr>
          <a:xfrm>
            <a:off x="0" y="0"/>
            <a:ext cx="12192000" cy="6858000"/>
          </a:xfrm>
          <a:prstGeom prst="rect">
            <a:avLst/>
          </a:prstGeom>
          <a:noFill/>
          <a:ln>
            <a:noFill/>
          </a:ln>
        </p:spPr>
      </p:pic>
      <p:sp>
        <p:nvSpPr>
          <p:cNvPr id="224" name="Google Shape;224;p1"/>
          <p:cNvSpPr txBox="1"/>
          <p:nvPr/>
        </p:nvSpPr>
        <p:spPr>
          <a:xfrm>
            <a:off x="1001187" y="983196"/>
            <a:ext cx="9801300" cy="1375800"/>
          </a:xfrm>
          <a:prstGeom prst="rect">
            <a:avLst/>
          </a:prstGeom>
          <a:noFill/>
          <a:ln>
            <a:noFill/>
          </a:ln>
        </p:spPr>
        <p:txBody>
          <a:bodyPr spcFirstLastPara="1" wrap="square" lIns="0" tIns="0" rIns="0" bIns="0" anchor="t" anchorCtr="0">
            <a:spAutoFit/>
          </a:bodyPr>
          <a:lstStyle/>
          <a:p>
            <a:pPr marL="0" marR="0" lvl="0" indent="0" algn="ctr" rtl="0">
              <a:lnSpc>
                <a:spcPct val="117999"/>
              </a:lnSpc>
              <a:spcBef>
                <a:spcPts val="0"/>
              </a:spcBef>
              <a:spcAft>
                <a:spcPts val="0"/>
              </a:spcAft>
              <a:buClr>
                <a:srgbClr val="000000"/>
              </a:buClr>
              <a:buSzPts val="3600"/>
              <a:buFont typeface="Arial"/>
              <a:buNone/>
            </a:pPr>
            <a:r>
              <a:rPr lang="en-US" sz="4100" b="1" i="0" u="none" strike="noStrike" cap="none">
                <a:solidFill>
                  <a:srgbClr val="FFFFFF"/>
                </a:solidFill>
                <a:latin typeface="Poppins"/>
                <a:ea typeface="Poppins"/>
                <a:cs typeface="Poppins"/>
                <a:sym typeface="Poppins"/>
              </a:rPr>
              <a:t>From Compliance to Capacity in </a:t>
            </a:r>
            <a:endParaRPr sz="4100" b="1" i="0" u="none" strike="noStrike" cap="none">
              <a:solidFill>
                <a:srgbClr val="FFFFFF"/>
              </a:solidFill>
              <a:latin typeface="Poppins"/>
              <a:ea typeface="Poppins"/>
              <a:cs typeface="Poppins"/>
              <a:sym typeface="Poppins"/>
            </a:endParaRPr>
          </a:p>
          <a:p>
            <a:pPr marL="0" marR="0" lvl="0" indent="0" algn="ctr" rtl="0">
              <a:lnSpc>
                <a:spcPct val="117999"/>
              </a:lnSpc>
              <a:spcBef>
                <a:spcPts val="0"/>
              </a:spcBef>
              <a:spcAft>
                <a:spcPts val="0"/>
              </a:spcAft>
              <a:buClr>
                <a:srgbClr val="000000"/>
              </a:buClr>
              <a:buSzPts val="3600"/>
              <a:buFont typeface="Arial"/>
              <a:buNone/>
            </a:pPr>
            <a:r>
              <a:rPr lang="en-US" sz="4100" b="1" i="0" u="none" strike="noStrike" cap="none">
                <a:solidFill>
                  <a:srgbClr val="FFFFFF"/>
                </a:solidFill>
                <a:latin typeface="Poppins"/>
                <a:ea typeface="Poppins"/>
                <a:cs typeface="Poppins"/>
                <a:sym typeface="Poppins"/>
              </a:rPr>
              <a:t>Rural Atoll Schools</a:t>
            </a:r>
            <a:endParaRPr sz="1900" b="0" i="0" u="none" strike="noStrike" cap="none">
              <a:solidFill>
                <a:srgbClr val="000000"/>
              </a:solidFill>
              <a:latin typeface="Arial"/>
              <a:ea typeface="Arial"/>
              <a:cs typeface="Arial"/>
              <a:sym typeface="Arial"/>
            </a:endParaRPr>
          </a:p>
        </p:txBody>
      </p:sp>
      <p:sp>
        <p:nvSpPr>
          <p:cNvPr id="225" name="Google Shape;225;p1"/>
          <p:cNvSpPr txBox="1"/>
          <p:nvPr/>
        </p:nvSpPr>
        <p:spPr>
          <a:xfrm>
            <a:off x="1693950" y="2662146"/>
            <a:ext cx="8804100" cy="1408078"/>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Clr>
                <a:srgbClr val="000000"/>
              </a:buClr>
              <a:buSzPts val="1650"/>
              <a:buFont typeface="Arial"/>
              <a:buNone/>
            </a:pPr>
            <a:r>
              <a:rPr lang="en-US" sz="3050" b="1" i="0" u="none" strike="noStrike" cap="none">
                <a:solidFill>
                  <a:srgbClr val="94A3B8"/>
                </a:solidFill>
                <a:latin typeface="Lato"/>
                <a:ea typeface="Lato"/>
                <a:cs typeface="Lato"/>
                <a:sym typeface="Lato"/>
              </a:rPr>
              <a:t>Co-Creating Multi-Age Integrated Thematic Units (ITU) in the RMI</a:t>
            </a:r>
            <a:endParaRPr sz="2800" b="1" i="0" u="none" strike="noStrike" cap="none">
              <a:solidFill>
                <a:srgbClr val="000000"/>
              </a:solidFill>
              <a:latin typeface="Open Sans Light"/>
              <a:ea typeface="Open Sans Light"/>
              <a:cs typeface="Open Sans Light"/>
              <a:sym typeface="Open Sans Light"/>
            </a:endParaRPr>
          </a:p>
        </p:txBody>
      </p:sp>
      <p:sp>
        <p:nvSpPr>
          <p:cNvPr id="226" name="Google Shape;226;p1"/>
          <p:cNvSpPr txBox="1"/>
          <p:nvPr/>
        </p:nvSpPr>
        <p:spPr>
          <a:xfrm>
            <a:off x="2269275" y="4177900"/>
            <a:ext cx="2197200" cy="4773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550" b="1" i="0" u="none" strike="noStrike" cap="none">
                <a:solidFill>
                  <a:srgbClr val="38BDF8"/>
                </a:solidFill>
                <a:latin typeface="Lato"/>
                <a:ea typeface="Lato"/>
                <a:cs typeface="Lato"/>
                <a:sym typeface="Lato"/>
              </a:rPr>
              <a:t>Sandy Dismas-Konelios</a:t>
            </a:r>
            <a:r>
              <a:rPr lang="en-US" sz="1550" b="0" i="0" u="none" strike="noStrike" cap="none">
                <a:solidFill>
                  <a:srgbClr val="E2E8F0"/>
                </a:solidFill>
                <a:latin typeface="Lato"/>
                <a:ea typeface="Lato"/>
                <a:cs typeface="Lato"/>
                <a:sym typeface="Lato"/>
              </a:rPr>
              <a:t> Associate Commissioner</a:t>
            </a:r>
            <a:endParaRPr sz="1900" b="0" i="0" u="none" strike="noStrike" cap="none">
              <a:solidFill>
                <a:srgbClr val="000000"/>
              </a:solidFill>
              <a:latin typeface="Arial"/>
              <a:ea typeface="Arial"/>
              <a:cs typeface="Arial"/>
              <a:sym typeface="Arial"/>
            </a:endParaRPr>
          </a:p>
        </p:txBody>
      </p:sp>
      <p:sp>
        <p:nvSpPr>
          <p:cNvPr id="227" name="Google Shape;227;p1"/>
          <p:cNvSpPr txBox="1"/>
          <p:nvPr/>
        </p:nvSpPr>
        <p:spPr>
          <a:xfrm>
            <a:off x="4796270" y="4177900"/>
            <a:ext cx="1620900" cy="4773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550" b="1" i="0" u="none" strike="noStrike" cap="none">
                <a:solidFill>
                  <a:srgbClr val="38BDF8"/>
                </a:solidFill>
                <a:latin typeface="Lato"/>
                <a:ea typeface="Lato"/>
                <a:cs typeface="Lato"/>
                <a:sym typeface="Lato"/>
              </a:rPr>
              <a:t>Yshiwata Lomae</a:t>
            </a:r>
            <a:r>
              <a:rPr lang="en-US" sz="1550" b="0" i="0" u="none" strike="noStrike" cap="none">
                <a:solidFill>
                  <a:srgbClr val="E2E8F0"/>
                </a:solidFill>
                <a:latin typeface="Lato"/>
                <a:ea typeface="Lato"/>
                <a:cs typeface="Lato"/>
                <a:sym typeface="Lato"/>
              </a:rPr>
              <a:t> District Supervisor</a:t>
            </a:r>
            <a:endParaRPr sz="1900" b="0" i="0" u="none" strike="noStrike" cap="none">
              <a:solidFill>
                <a:srgbClr val="000000"/>
              </a:solidFill>
              <a:latin typeface="Arial"/>
              <a:ea typeface="Arial"/>
              <a:cs typeface="Arial"/>
              <a:sym typeface="Arial"/>
            </a:endParaRPr>
          </a:p>
        </p:txBody>
      </p:sp>
      <p:sp>
        <p:nvSpPr>
          <p:cNvPr id="228" name="Google Shape;228;p1"/>
          <p:cNvSpPr txBox="1"/>
          <p:nvPr/>
        </p:nvSpPr>
        <p:spPr>
          <a:xfrm>
            <a:off x="6746452" y="4177900"/>
            <a:ext cx="2787900" cy="4773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550" b="1" i="0" u="none" strike="noStrike" cap="none">
                <a:solidFill>
                  <a:srgbClr val="38BDF8"/>
                </a:solidFill>
                <a:latin typeface="Lato"/>
                <a:ea typeface="Lato"/>
                <a:cs typeface="Lato"/>
                <a:sym typeface="Lato"/>
              </a:rPr>
              <a:t>Rodrigues "Junior" Nakamura</a:t>
            </a:r>
            <a:r>
              <a:rPr lang="en-US" sz="1550" b="0" i="0" u="none" strike="noStrike" cap="none">
                <a:solidFill>
                  <a:srgbClr val="E2E8F0"/>
                </a:solidFill>
                <a:latin typeface="Lato"/>
                <a:ea typeface="Lato"/>
                <a:cs typeface="Lato"/>
                <a:sym typeface="Lato"/>
              </a:rPr>
              <a:t> Language Arts Specialist</a:t>
            </a:r>
            <a:endParaRPr sz="1900" b="0" i="0" u="none" strike="noStrike" cap="none">
              <a:solidFill>
                <a:srgbClr val="000000"/>
              </a:solidFill>
              <a:latin typeface="Arial"/>
              <a:ea typeface="Arial"/>
              <a:cs typeface="Arial"/>
              <a:sym typeface="Arial"/>
            </a:endParaRPr>
          </a:p>
        </p:txBody>
      </p:sp>
      <p:sp>
        <p:nvSpPr>
          <p:cNvPr id="229" name="Google Shape;229;p1"/>
          <p:cNvSpPr txBox="1"/>
          <p:nvPr/>
        </p:nvSpPr>
        <p:spPr>
          <a:xfrm>
            <a:off x="3285763" y="5471546"/>
            <a:ext cx="1104900" cy="4155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350" b="0" i="0" u="none" strike="noStrike" cap="none">
                <a:solidFill>
                  <a:srgbClr val="CBD5E1"/>
                </a:solidFill>
                <a:latin typeface="Lato"/>
                <a:ea typeface="Lato"/>
                <a:cs typeface="Lato"/>
                <a:sym typeface="Lato"/>
              </a:rPr>
              <a:t>September 9, 2026</a:t>
            </a:r>
            <a:endParaRPr sz="1700" b="0" i="0" u="none" strike="noStrike" cap="none">
              <a:solidFill>
                <a:srgbClr val="000000"/>
              </a:solidFill>
              <a:latin typeface="Arial"/>
              <a:ea typeface="Arial"/>
              <a:cs typeface="Arial"/>
              <a:sym typeface="Arial"/>
            </a:endParaRPr>
          </a:p>
        </p:txBody>
      </p:sp>
      <p:sp>
        <p:nvSpPr>
          <p:cNvPr id="230" name="Google Shape;230;p1"/>
          <p:cNvSpPr txBox="1"/>
          <p:nvPr/>
        </p:nvSpPr>
        <p:spPr>
          <a:xfrm>
            <a:off x="5095513" y="5471550"/>
            <a:ext cx="3808800" cy="4155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350" b="0" i="0" u="none" strike="noStrike" cap="none">
                <a:solidFill>
                  <a:srgbClr val="CBD5E1"/>
                </a:solidFill>
                <a:latin typeface="Lato"/>
                <a:ea typeface="Lato"/>
                <a:cs typeface="Lato"/>
                <a:sym typeface="Lato"/>
              </a:rPr>
              <a:t>Comprehensive Center Region 12 (CCR12) </a:t>
            </a:r>
            <a:endParaRPr sz="1350" b="0" i="0" u="none" strike="noStrike" cap="none">
              <a:solidFill>
                <a:srgbClr val="CBD5E1"/>
              </a:solidFill>
              <a:latin typeface="Lato"/>
              <a:ea typeface="Lato"/>
              <a:cs typeface="Lato"/>
              <a:sym typeface="Lato"/>
            </a:endParaRPr>
          </a:p>
          <a:p>
            <a:pPr marL="0" marR="0" lvl="0" indent="0" algn="ctr" rtl="0">
              <a:lnSpc>
                <a:spcPct val="100000"/>
              </a:lnSpc>
              <a:spcBef>
                <a:spcPts val="0"/>
              </a:spcBef>
              <a:spcAft>
                <a:spcPts val="0"/>
              </a:spcAft>
              <a:buClr>
                <a:srgbClr val="000000"/>
              </a:buClr>
              <a:buSzPts val="1050"/>
              <a:buFont typeface="Arial"/>
              <a:buNone/>
            </a:pPr>
            <a:r>
              <a:rPr lang="en-US" sz="1350" b="0" i="0" u="none" strike="noStrike" cap="none">
                <a:solidFill>
                  <a:srgbClr val="CBD5E1"/>
                </a:solidFill>
                <a:latin typeface="Lato"/>
                <a:ea typeface="Lato"/>
                <a:cs typeface="Lato"/>
                <a:sym typeface="Lato"/>
              </a:rPr>
              <a:t>&amp; The  Pacific American Foundation (PAF)</a:t>
            </a:r>
            <a:endParaRPr sz="1700" b="0" i="0" u="none" strike="noStrike" cap="none">
              <a:solidFill>
                <a:srgbClr val="000000"/>
              </a:solidFill>
              <a:latin typeface="Arial"/>
              <a:ea typeface="Arial"/>
              <a:cs typeface="Arial"/>
              <a:sym typeface="Arial"/>
            </a:endParaRPr>
          </a:p>
        </p:txBody>
      </p:sp>
      <p:pic>
        <p:nvPicPr>
          <p:cNvPr id="231" name="Google Shape;231;p1" descr="image.png"/>
          <p:cNvPicPr preferRelativeResize="0"/>
          <p:nvPr/>
        </p:nvPicPr>
        <p:blipFill rotWithShape="1">
          <a:blip r:embed="rId8">
            <a:alphaModFix/>
          </a:blip>
          <a:srcRect/>
          <a:stretch/>
        </p:blipFill>
        <p:spPr>
          <a:xfrm>
            <a:off x="2899300" y="5485867"/>
            <a:ext cx="310243" cy="361950"/>
          </a:xfrm>
          <a:prstGeom prst="rect">
            <a:avLst/>
          </a:prstGeom>
          <a:noFill/>
          <a:ln>
            <a:noFill/>
          </a:ln>
        </p:spPr>
      </p:pic>
      <p:pic>
        <p:nvPicPr>
          <p:cNvPr id="232" name="Google Shape;232;p1" descr="image.png"/>
          <p:cNvPicPr preferRelativeResize="0"/>
          <p:nvPr/>
        </p:nvPicPr>
        <p:blipFill rotWithShape="1">
          <a:blip r:embed="rId9">
            <a:alphaModFix/>
          </a:blip>
          <a:srcRect/>
          <a:stretch/>
        </p:blipFill>
        <p:spPr>
          <a:xfrm>
            <a:off x="4847864" y="5473203"/>
            <a:ext cx="465342" cy="361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49"/>
        <p:cNvGrpSpPr/>
        <p:nvPr/>
      </p:nvGrpSpPr>
      <p:grpSpPr>
        <a:xfrm>
          <a:off x="0" y="0"/>
          <a:ext cx="0" cy="0"/>
          <a:chOff x="0" y="0"/>
          <a:chExt cx="0" cy="0"/>
        </a:xfrm>
      </p:grpSpPr>
      <p:pic>
        <p:nvPicPr>
          <p:cNvPr id="350" name="Google Shape;350;p9"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51" name="Google Shape;351;p9"/>
          <p:cNvSpPr txBox="1"/>
          <p:nvPr/>
        </p:nvSpPr>
        <p:spPr>
          <a:xfrm>
            <a:off x="1609725" y="1568826"/>
            <a:ext cx="9486900" cy="5958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1350"/>
              <a:buFont typeface="Arial"/>
              <a:buNone/>
            </a:pPr>
            <a:r>
              <a:rPr lang="en-US" sz="1800" b="1" i="0" u="none" strike="noStrike" cap="none">
                <a:solidFill>
                  <a:srgbClr val="0F172A"/>
                </a:solidFill>
                <a:latin typeface="Lato"/>
                <a:ea typeface="Lato"/>
                <a:cs typeface="Lato"/>
                <a:sym typeface="Lato"/>
              </a:rPr>
              <a:t>Move From Isolation to Co-Creation:</a:t>
            </a:r>
            <a:r>
              <a:rPr lang="en-US" sz="1800" b="0" i="0" u="none" strike="noStrike" cap="none">
                <a:solidFill>
                  <a:srgbClr val="334155"/>
                </a:solidFill>
                <a:latin typeface="Lato"/>
                <a:ea typeface="Lato"/>
                <a:cs typeface="Lato"/>
                <a:sym typeface="Lato"/>
              </a:rPr>
              <a:t> True capacity is created when local educators and technical assistance specialists sit side-by-side to write materials.</a:t>
            </a:r>
            <a:endParaRPr sz="1800" b="0" i="0" u="none" strike="noStrike" cap="none">
              <a:solidFill>
                <a:srgbClr val="000000"/>
              </a:solidFill>
              <a:latin typeface="Arial"/>
              <a:ea typeface="Arial"/>
              <a:cs typeface="Arial"/>
              <a:sym typeface="Arial"/>
            </a:endParaRPr>
          </a:p>
        </p:txBody>
      </p:sp>
      <p:sp>
        <p:nvSpPr>
          <p:cNvPr id="352" name="Google Shape;352;p9"/>
          <p:cNvSpPr txBox="1"/>
          <p:nvPr/>
        </p:nvSpPr>
        <p:spPr>
          <a:xfrm>
            <a:off x="1609725" y="2658198"/>
            <a:ext cx="9486900" cy="5958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1350"/>
              <a:buFont typeface="Arial"/>
              <a:buNone/>
            </a:pPr>
            <a:r>
              <a:rPr lang="en-US" sz="1800" b="1" i="0" u="none" strike="noStrike" cap="none">
                <a:solidFill>
                  <a:srgbClr val="0F172A"/>
                </a:solidFill>
                <a:latin typeface="Lato"/>
                <a:ea typeface="Lato"/>
                <a:cs typeface="Lato"/>
                <a:sym typeface="Lato"/>
              </a:rPr>
              <a:t>Target Real Classroom Realities:</a:t>
            </a:r>
            <a:r>
              <a:rPr lang="en-US" sz="1800" b="0" i="0" u="none" strike="noStrike" cap="none">
                <a:solidFill>
                  <a:srgbClr val="334155"/>
                </a:solidFill>
                <a:latin typeface="Lato"/>
                <a:ea typeface="Lato"/>
                <a:cs typeface="Lato"/>
                <a:sym typeface="Lato"/>
              </a:rPr>
              <a:t> Designing explicitly for actual multigrade environments avoids paper compliance and yields real classroom results.</a:t>
            </a:r>
            <a:endParaRPr sz="1800" b="0" i="0" u="none" strike="noStrike" cap="none">
              <a:solidFill>
                <a:srgbClr val="000000"/>
              </a:solidFill>
              <a:latin typeface="Arial"/>
              <a:ea typeface="Arial"/>
              <a:cs typeface="Arial"/>
              <a:sym typeface="Arial"/>
            </a:endParaRPr>
          </a:p>
        </p:txBody>
      </p:sp>
      <p:sp>
        <p:nvSpPr>
          <p:cNvPr id="353" name="Google Shape;353;p9"/>
          <p:cNvSpPr txBox="1"/>
          <p:nvPr/>
        </p:nvSpPr>
        <p:spPr>
          <a:xfrm>
            <a:off x="1609725" y="3747571"/>
            <a:ext cx="9486900" cy="5958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1350"/>
              <a:buFont typeface="Arial"/>
              <a:buNone/>
            </a:pPr>
            <a:r>
              <a:rPr lang="en-US" sz="1800" b="1" i="0" u="none" strike="noStrike" cap="none">
                <a:solidFill>
                  <a:srgbClr val="0F172A"/>
                </a:solidFill>
                <a:latin typeface="Lato"/>
                <a:ea typeface="Lato"/>
                <a:cs typeface="Lato"/>
                <a:sym typeface="Lato"/>
              </a:rPr>
              <a:t>Treat Cultural Knowledge as an Asset:</a:t>
            </a:r>
            <a:r>
              <a:rPr lang="en-US" sz="1800" b="0" i="0" u="none" strike="noStrike" cap="none">
                <a:solidFill>
                  <a:srgbClr val="334155"/>
                </a:solidFill>
                <a:latin typeface="Lato"/>
                <a:ea typeface="Lato"/>
                <a:cs typeface="Lato"/>
                <a:sym typeface="Lato"/>
              </a:rPr>
              <a:t> Anchoring units in home-language structures and traditional wisdom enhances academic rigor.</a:t>
            </a:r>
            <a:endParaRPr sz="1800" b="0" i="0" u="none" strike="noStrike" cap="none">
              <a:solidFill>
                <a:srgbClr val="000000"/>
              </a:solidFill>
              <a:latin typeface="Arial"/>
              <a:ea typeface="Arial"/>
              <a:cs typeface="Arial"/>
              <a:sym typeface="Arial"/>
            </a:endParaRPr>
          </a:p>
        </p:txBody>
      </p:sp>
      <p:sp>
        <p:nvSpPr>
          <p:cNvPr id="354" name="Google Shape;354;p9"/>
          <p:cNvSpPr txBox="1"/>
          <p:nvPr/>
        </p:nvSpPr>
        <p:spPr>
          <a:xfrm>
            <a:off x="1609725" y="4836943"/>
            <a:ext cx="9486900" cy="5958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1350"/>
              <a:buFont typeface="Arial"/>
              <a:buNone/>
            </a:pPr>
            <a:r>
              <a:rPr lang="en-US" sz="1800" b="1" i="0" u="none" strike="noStrike" cap="none">
                <a:solidFill>
                  <a:srgbClr val="0F172A"/>
                </a:solidFill>
                <a:latin typeface="Lato"/>
                <a:ea typeface="Lato"/>
                <a:cs typeface="Lato"/>
                <a:sym typeface="Lato"/>
              </a:rPr>
              <a:t>TA as Capacity Catalyst:</a:t>
            </a:r>
            <a:r>
              <a:rPr lang="en-US" sz="1800" b="0" i="0" u="none" strike="noStrike" cap="none">
                <a:solidFill>
                  <a:srgbClr val="334155"/>
                </a:solidFill>
                <a:latin typeface="Lato"/>
                <a:ea typeface="Lato"/>
                <a:cs typeface="Lato"/>
                <a:sym typeface="Lato"/>
              </a:rPr>
              <a:t> Technical assistance must build pipelines that empower SEAs to adapt and scale resources independently.</a:t>
            </a:r>
            <a:endParaRPr sz="1800" b="0" i="0" u="none" strike="noStrike" cap="none">
              <a:solidFill>
                <a:srgbClr val="000000"/>
              </a:solidFill>
              <a:latin typeface="Arial"/>
              <a:ea typeface="Arial"/>
              <a:cs typeface="Arial"/>
              <a:sym typeface="Arial"/>
            </a:endParaRPr>
          </a:p>
        </p:txBody>
      </p:sp>
      <p:pic>
        <p:nvPicPr>
          <p:cNvPr id="355" name="Google Shape;355;p9" descr="image.png"/>
          <p:cNvPicPr preferRelativeResize="0"/>
          <p:nvPr/>
        </p:nvPicPr>
        <p:blipFill rotWithShape="1">
          <a:blip r:embed="rId4">
            <a:alphaModFix/>
          </a:blip>
          <a:srcRect/>
          <a:stretch/>
        </p:blipFill>
        <p:spPr>
          <a:xfrm>
            <a:off x="1076325" y="1752437"/>
            <a:ext cx="190500" cy="152400"/>
          </a:xfrm>
          <a:prstGeom prst="rect">
            <a:avLst/>
          </a:prstGeom>
          <a:noFill/>
          <a:ln>
            <a:noFill/>
          </a:ln>
        </p:spPr>
      </p:pic>
      <p:pic>
        <p:nvPicPr>
          <p:cNvPr id="356" name="Google Shape;356;p9" descr="image.png"/>
          <p:cNvPicPr preferRelativeResize="0"/>
          <p:nvPr/>
        </p:nvPicPr>
        <p:blipFill rotWithShape="1">
          <a:blip r:embed="rId5">
            <a:alphaModFix/>
          </a:blip>
          <a:srcRect/>
          <a:stretch/>
        </p:blipFill>
        <p:spPr>
          <a:xfrm>
            <a:off x="1095375" y="2807412"/>
            <a:ext cx="152400" cy="152400"/>
          </a:xfrm>
          <a:prstGeom prst="rect">
            <a:avLst/>
          </a:prstGeom>
          <a:noFill/>
          <a:ln>
            <a:noFill/>
          </a:ln>
        </p:spPr>
      </p:pic>
      <p:pic>
        <p:nvPicPr>
          <p:cNvPr id="357" name="Google Shape;357;p9" descr="image.png"/>
          <p:cNvPicPr preferRelativeResize="0"/>
          <p:nvPr/>
        </p:nvPicPr>
        <p:blipFill rotWithShape="1">
          <a:blip r:embed="rId6">
            <a:alphaModFix/>
          </a:blip>
          <a:srcRect/>
          <a:stretch/>
        </p:blipFill>
        <p:spPr>
          <a:xfrm>
            <a:off x="1095375" y="3696850"/>
            <a:ext cx="152400" cy="152400"/>
          </a:xfrm>
          <a:prstGeom prst="rect">
            <a:avLst/>
          </a:prstGeom>
          <a:noFill/>
          <a:ln>
            <a:noFill/>
          </a:ln>
        </p:spPr>
      </p:pic>
      <p:pic>
        <p:nvPicPr>
          <p:cNvPr id="358" name="Google Shape;358;p9" descr="image.png"/>
          <p:cNvPicPr preferRelativeResize="0"/>
          <p:nvPr/>
        </p:nvPicPr>
        <p:blipFill rotWithShape="1">
          <a:blip r:embed="rId7">
            <a:alphaModFix/>
          </a:blip>
          <a:srcRect/>
          <a:stretch/>
        </p:blipFill>
        <p:spPr>
          <a:xfrm>
            <a:off x="1095375" y="5020562"/>
            <a:ext cx="152400" cy="152400"/>
          </a:xfrm>
          <a:prstGeom prst="rect">
            <a:avLst/>
          </a:prstGeom>
          <a:noFill/>
          <a:ln>
            <a:noFill/>
          </a:ln>
        </p:spPr>
      </p:pic>
      <p:sp>
        <p:nvSpPr>
          <p:cNvPr id="359" name="Google Shape;359;p9"/>
          <p:cNvSpPr txBox="1"/>
          <p:nvPr/>
        </p:nvSpPr>
        <p:spPr>
          <a:xfrm>
            <a:off x="571500" y="476250"/>
            <a:ext cx="11601450" cy="6000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550"/>
              <a:buFont typeface="Arial"/>
              <a:buNone/>
            </a:pPr>
            <a:r>
              <a:rPr lang="en-US" sz="2550" b="1" i="0" u="none" strike="noStrike" cap="none">
                <a:solidFill>
                  <a:srgbClr val="0F172A"/>
                </a:solidFill>
                <a:latin typeface="Poppins"/>
                <a:ea typeface="Poppins"/>
                <a:cs typeface="Poppins"/>
                <a:sym typeface="Poppins"/>
              </a:rPr>
              <a:t>Strategic Reflections &amp; Takeaways</a:t>
            </a:r>
            <a:endParaRPr sz="1400" b="0" i="0" u="none" strike="noStrike" cap="none">
              <a:solidFill>
                <a:srgbClr val="000000"/>
              </a:solidFill>
              <a:latin typeface="Arial"/>
              <a:ea typeface="Arial"/>
              <a:cs typeface="Arial"/>
              <a:sym typeface="Arial"/>
            </a:endParaRPr>
          </a:p>
        </p:txBody>
      </p:sp>
      <p:sp>
        <p:nvSpPr>
          <p:cNvPr id="360" name="Google Shape;360;p9"/>
          <p:cNvSpPr/>
          <p:nvPr/>
        </p:nvSpPr>
        <p:spPr>
          <a:xfrm>
            <a:off x="571500" y="1152525"/>
            <a:ext cx="514350" cy="38100"/>
          </a:xfrm>
          <a:prstGeom prst="roundRect">
            <a:avLst>
              <a:gd name="adj" fmla="val 50000"/>
            </a:avLst>
          </a:prstGeom>
          <a:solidFill>
            <a:srgbClr val="0284C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1"/>
          <p:cNvSpPr/>
          <p:nvPr/>
        </p:nvSpPr>
        <p:spPr>
          <a:xfrm>
            <a:off x="719700" y="400050"/>
            <a:ext cx="10753500" cy="6062700"/>
          </a:xfrm>
          <a:prstGeom prst="rect">
            <a:avLst/>
          </a:prstGeom>
          <a:solidFill>
            <a:schemeClr val="accent4"/>
          </a:solidFill>
          <a:ln w="19050" cap="flat" cmpd="sng">
            <a:solidFill>
              <a:srgbClr val="642B1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0" i="0" u="none" strike="noStrike" cap="none" dirty="0">
                <a:solidFill>
                  <a:schemeClr val="lt1"/>
                </a:solidFill>
                <a:latin typeface="Algerian"/>
                <a:ea typeface="Algerian"/>
                <a:cs typeface="Algerian"/>
                <a:sym typeface="Algerian"/>
              </a:rPr>
              <a:t>Integrated Thematic Unit</a:t>
            </a:r>
            <a:endParaRPr lang="en-US" sz="4400">
              <a:solidFill>
                <a:schemeClr val="lt1"/>
              </a:solidFill>
            </a:endParaRPr>
          </a:p>
          <a:p>
            <a:pPr marL="285750" marR="0" lvl="0" indent="-285750" algn="l" rtl="0">
              <a:spcBef>
                <a:spcPts val="0"/>
              </a:spcBef>
              <a:spcAft>
                <a:spcPts val="0"/>
              </a:spcAft>
              <a:buClr>
                <a:schemeClr val="lt1"/>
              </a:buClr>
              <a:buSzPts val="3600"/>
              <a:buFont typeface="Arial"/>
              <a:buChar char="•"/>
            </a:pPr>
            <a:r>
              <a:rPr lang="en-US" sz="2800" b="0" i="0" u="none" strike="noStrike" cap="none" dirty="0">
                <a:solidFill>
                  <a:schemeClr val="lt1"/>
                </a:solidFill>
                <a:latin typeface="Open Sans Light"/>
                <a:ea typeface="Open Sans Light"/>
                <a:cs typeface="Open Sans Light"/>
                <a:sym typeface="Open Sans Light"/>
              </a:rPr>
              <a:t>Multi-Week Instructional Unit</a:t>
            </a:r>
            <a:endParaRPr sz="2800">
              <a:solidFill>
                <a:schemeClr val="lt1"/>
              </a:solidFill>
            </a:endParaRPr>
          </a:p>
          <a:p>
            <a:pPr marL="0" marR="0" lvl="0" indent="0" algn="l" rtl="0">
              <a:spcBef>
                <a:spcPts val="0"/>
              </a:spcBef>
              <a:spcAft>
                <a:spcPts val="0"/>
              </a:spcAft>
              <a:buNone/>
            </a:pPr>
            <a:r>
              <a:rPr lang="en-US" sz="2800" b="0" i="0" u="none" strike="noStrike" cap="none" dirty="0">
                <a:solidFill>
                  <a:schemeClr val="lt1"/>
                </a:solidFill>
                <a:latin typeface="Open Sans Light"/>
                <a:ea typeface="Open Sans Light"/>
                <a:cs typeface="Open Sans Light"/>
                <a:sym typeface="Open Sans Light"/>
              </a:rPr>
              <a:t>	- </a:t>
            </a:r>
            <a:r>
              <a:rPr lang="en-US" sz="2800" b="0" i="0" u="none" strike="noStrike" cap="none" dirty="0" err="1">
                <a:solidFill>
                  <a:srgbClr val="FFFF00"/>
                </a:solidFill>
                <a:latin typeface="Open Sans Light"/>
                <a:ea typeface="Open Sans Light"/>
                <a:cs typeface="Open Sans Light"/>
                <a:sym typeface="Open Sans Light"/>
              </a:rPr>
              <a:t>Lōmeto</a:t>
            </a:r>
            <a:r>
              <a:rPr lang="en-US" sz="2800" b="0" i="0" u="none" strike="noStrike" cap="none" dirty="0">
                <a:solidFill>
                  <a:srgbClr val="FFFF00"/>
                </a:solidFill>
                <a:latin typeface="Open Sans Light"/>
                <a:ea typeface="Open Sans Light"/>
                <a:cs typeface="Open Sans Light"/>
                <a:sym typeface="Open Sans Light"/>
              </a:rPr>
              <a:t> (Ocean)</a:t>
            </a:r>
            <a:r>
              <a:rPr lang="en-US" sz="2800" b="0" i="0" u="none" strike="noStrike" cap="none" dirty="0">
                <a:solidFill>
                  <a:schemeClr val="lt1"/>
                </a:solidFill>
                <a:latin typeface="Open Sans Light"/>
                <a:ea typeface="Open Sans Light"/>
                <a:cs typeface="Open Sans Light"/>
                <a:sym typeface="Open Sans Light"/>
              </a:rPr>
              <a:t>		- </a:t>
            </a:r>
            <a:r>
              <a:rPr lang="en-US" sz="2800" b="0" i="0" u="none" strike="noStrike" cap="none" dirty="0" err="1">
                <a:solidFill>
                  <a:schemeClr val="lt1"/>
                </a:solidFill>
                <a:latin typeface="Open Sans Light"/>
                <a:ea typeface="Open Sans Light"/>
                <a:cs typeface="Open Sans Light"/>
                <a:sym typeface="Open Sans Light"/>
              </a:rPr>
              <a:t>Āne</a:t>
            </a:r>
            <a:r>
              <a:rPr lang="en-US" sz="2800" b="0" i="0" u="none" strike="noStrike" cap="none" dirty="0">
                <a:solidFill>
                  <a:schemeClr val="lt1"/>
                </a:solidFill>
                <a:latin typeface="Open Sans Light"/>
                <a:ea typeface="Open Sans Light"/>
                <a:cs typeface="Open Sans Light"/>
                <a:sym typeface="Open Sans Light"/>
              </a:rPr>
              <a:t> (Land/Islands)</a:t>
            </a:r>
            <a:endParaRPr sz="2800">
              <a:solidFill>
                <a:schemeClr val="lt1"/>
              </a:solidFill>
            </a:endParaRPr>
          </a:p>
          <a:p>
            <a:pPr marL="0" marR="0" lvl="0" indent="0" algn="l" rtl="0">
              <a:spcBef>
                <a:spcPts val="0"/>
              </a:spcBef>
              <a:spcAft>
                <a:spcPts val="0"/>
              </a:spcAft>
              <a:buNone/>
            </a:pPr>
            <a:r>
              <a:rPr lang="en-US" sz="2800" dirty="0">
                <a:solidFill>
                  <a:schemeClr val="lt1"/>
                </a:solidFill>
                <a:latin typeface="Open Sans Light"/>
                <a:ea typeface="Open Sans Light"/>
                <a:cs typeface="Open Sans Light"/>
                <a:sym typeface="Open Sans Light"/>
              </a:rPr>
              <a:t>	- </a:t>
            </a:r>
            <a:r>
              <a:rPr lang="en-US" sz="2800" dirty="0" err="1">
                <a:solidFill>
                  <a:schemeClr val="lt1"/>
                </a:solidFill>
                <a:latin typeface="Open Sans Light"/>
                <a:ea typeface="Open Sans Light"/>
                <a:cs typeface="Open Sans Light"/>
                <a:sym typeface="Open Sans Light"/>
              </a:rPr>
              <a:t>Wōt</a:t>
            </a:r>
            <a:r>
              <a:rPr lang="en-US" sz="2800" dirty="0">
                <a:solidFill>
                  <a:schemeClr val="lt1"/>
                </a:solidFill>
                <a:latin typeface="Open Sans Light"/>
                <a:ea typeface="Open Sans Light"/>
                <a:cs typeface="Open Sans Light"/>
                <a:sym typeface="Open Sans Light"/>
              </a:rPr>
              <a:t> (Garden/Food)		- </a:t>
            </a:r>
            <a:r>
              <a:rPr lang="en-US" sz="2800" dirty="0" err="1">
                <a:solidFill>
                  <a:schemeClr val="lt1"/>
                </a:solidFill>
                <a:latin typeface="Open Sans Light"/>
                <a:ea typeface="Open Sans Light"/>
                <a:cs typeface="Open Sans Light"/>
                <a:sym typeface="Open Sans Light"/>
              </a:rPr>
              <a:t>Wa</a:t>
            </a:r>
            <a:r>
              <a:rPr lang="en-US" sz="2800" dirty="0">
                <a:solidFill>
                  <a:schemeClr val="lt1"/>
                </a:solidFill>
                <a:latin typeface="Open Sans Light"/>
                <a:ea typeface="Open Sans Light"/>
                <a:cs typeface="Open Sans Light"/>
                <a:sym typeface="Open Sans Light"/>
              </a:rPr>
              <a:t> (Canoe)</a:t>
            </a:r>
            <a:endParaRPr sz="2800">
              <a:solidFill>
                <a:schemeClr val="lt1"/>
              </a:solidFill>
            </a:endParaRPr>
          </a:p>
          <a:p>
            <a:pPr marL="285750" marR="0" lvl="0" indent="-285750" algn="l" rtl="0">
              <a:spcBef>
                <a:spcPts val="0"/>
              </a:spcBef>
              <a:spcAft>
                <a:spcPts val="0"/>
              </a:spcAft>
              <a:buClr>
                <a:schemeClr val="lt1"/>
              </a:buClr>
              <a:buSzPts val="3600"/>
              <a:buFont typeface="Arial"/>
              <a:buChar char="•"/>
            </a:pPr>
            <a:r>
              <a:rPr lang="en-US" sz="2800" dirty="0">
                <a:solidFill>
                  <a:schemeClr val="lt1"/>
                </a:solidFill>
                <a:latin typeface="Open Sans Light"/>
                <a:ea typeface="Open Sans Light"/>
                <a:cs typeface="Open Sans Light"/>
                <a:sym typeface="Open Sans Light"/>
              </a:rPr>
              <a:t>Organized around a Central Concept </a:t>
            </a:r>
            <a:endParaRPr sz="2800">
              <a:solidFill>
                <a:schemeClr val="lt1"/>
              </a:solidFill>
            </a:endParaRPr>
          </a:p>
          <a:p>
            <a:pPr marL="0" marR="0" lvl="0" indent="0" algn="l" rtl="0">
              <a:spcBef>
                <a:spcPts val="0"/>
              </a:spcBef>
              <a:spcAft>
                <a:spcPts val="0"/>
              </a:spcAft>
              <a:buNone/>
            </a:pPr>
            <a:r>
              <a:rPr lang="en-US" sz="2800" dirty="0">
                <a:solidFill>
                  <a:schemeClr val="lt1"/>
                </a:solidFill>
                <a:latin typeface="Open Sans Light"/>
                <a:ea typeface="Open Sans Light"/>
                <a:cs typeface="Open Sans Light"/>
                <a:sym typeface="Open Sans Light"/>
              </a:rPr>
              <a:t>	- How does the ocean provide for our community?</a:t>
            </a:r>
            <a:endParaRPr sz="2800">
              <a:solidFill>
                <a:schemeClr val="lt1"/>
              </a:solidFill>
            </a:endParaRPr>
          </a:p>
          <a:p>
            <a:pPr marL="285750" marR="0" lvl="0" indent="-285750" algn="l" rtl="0">
              <a:spcBef>
                <a:spcPts val="0"/>
              </a:spcBef>
              <a:spcAft>
                <a:spcPts val="0"/>
              </a:spcAft>
              <a:buClr>
                <a:schemeClr val="lt1"/>
              </a:buClr>
              <a:buSzPts val="3600"/>
              <a:buFont typeface="Arial"/>
              <a:buChar char="•"/>
            </a:pPr>
            <a:r>
              <a:rPr lang="en-US" sz="2800" dirty="0">
                <a:solidFill>
                  <a:schemeClr val="lt1"/>
                </a:solidFill>
                <a:latin typeface="Open Sans Light"/>
                <a:ea typeface="Open Sans Light"/>
                <a:cs typeface="Open Sans Light"/>
                <a:sym typeface="Open Sans Light"/>
              </a:rPr>
              <a:t>Drawn from the intersection of </a:t>
            </a:r>
            <a:endParaRPr sz="2800">
              <a:solidFill>
                <a:schemeClr val="lt1"/>
              </a:solidFill>
            </a:endParaRPr>
          </a:p>
          <a:p>
            <a:pPr marL="0" marR="0" lvl="0" indent="0" algn="l" rtl="0">
              <a:spcBef>
                <a:spcPts val="0"/>
              </a:spcBef>
              <a:spcAft>
                <a:spcPts val="0"/>
              </a:spcAft>
              <a:buNone/>
            </a:pPr>
            <a:r>
              <a:rPr lang="en-US" sz="2800" dirty="0">
                <a:solidFill>
                  <a:schemeClr val="lt1"/>
                </a:solidFill>
                <a:latin typeface="Open Sans Light"/>
                <a:ea typeface="Open Sans Light"/>
                <a:cs typeface="Open Sans Light"/>
                <a:sym typeface="Open Sans Light"/>
              </a:rPr>
              <a:t>	- </a:t>
            </a:r>
            <a:r>
              <a:rPr lang="en-US" sz="2800" dirty="0">
                <a:solidFill>
                  <a:srgbClr val="FFFF00"/>
                </a:solidFill>
                <a:latin typeface="Open Sans Light"/>
                <a:ea typeface="Open Sans Light"/>
                <a:cs typeface="Open Sans Light"/>
                <a:sym typeface="Open Sans Light"/>
              </a:rPr>
              <a:t>Science</a:t>
            </a:r>
            <a:r>
              <a:rPr lang="en-US" sz="2800" dirty="0">
                <a:solidFill>
                  <a:schemeClr val="lt1"/>
                </a:solidFill>
                <a:latin typeface="Open Sans Light"/>
                <a:ea typeface="Open Sans Light"/>
                <a:cs typeface="Open Sans Light"/>
                <a:sym typeface="Open Sans Light"/>
              </a:rPr>
              <a:t>				- </a:t>
            </a:r>
            <a:r>
              <a:rPr lang="en-US" sz="2800" dirty="0">
                <a:solidFill>
                  <a:srgbClr val="FFFF00"/>
                </a:solidFill>
                <a:latin typeface="Open Sans Light"/>
                <a:ea typeface="Open Sans Light"/>
                <a:cs typeface="Open Sans Light"/>
                <a:sym typeface="Open Sans Light"/>
              </a:rPr>
              <a:t>Social Studies</a:t>
            </a:r>
            <a:endParaRPr sz="2800"/>
          </a:p>
          <a:p>
            <a:pPr marL="0" marR="0" lvl="0" indent="0" algn="l" rtl="0">
              <a:spcBef>
                <a:spcPts val="0"/>
              </a:spcBef>
              <a:spcAft>
                <a:spcPts val="0"/>
              </a:spcAft>
              <a:buNone/>
            </a:pPr>
            <a:r>
              <a:rPr lang="en-US" sz="2800" dirty="0">
                <a:solidFill>
                  <a:schemeClr val="lt1"/>
                </a:solidFill>
                <a:latin typeface="Open Sans Light"/>
                <a:ea typeface="Open Sans Light"/>
                <a:cs typeface="Open Sans Light"/>
                <a:sym typeface="Open Sans Light"/>
              </a:rPr>
              <a:t>	- Cultural Knowledge		- Community Life</a:t>
            </a:r>
            <a:endParaRPr sz="2800">
              <a:solidFill>
                <a:schemeClr val="lt1"/>
              </a:solidFill>
            </a:endParaRPr>
          </a:p>
          <a:p>
            <a:pPr marL="0" marR="0" lvl="0" indent="0" algn="l" rtl="0">
              <a:spcBef>
                <a:spcPts val="0"/>
              </a:spcBef>
              <a:spcAft>
                <a:spcPts val="0"/>
              </a:spcAft>
              <a:buNone/>
            </a:pPr>
            <a:r>
              <a:rPr lang="en-US" sz="2800" dirty="0">
                <a:solidFill>
                  <a:schemeClr val="lt1"/>
                </a:solidFill>
                <a:latin typeface="Open Sans Light"/>
                <a:ea typeface="Open Sans Light"/>
                <a:cs typeface="Open Sans Light"/>
                <a:sym typeface="Open Sans Light"/>
              </a:rPr>
              <a:t>	 </a:t>
            </a:r>
            <a:endParaRPr sz="2800">
              <a:solidFill>
                <a:schemeClr val="lt1"/>
              </a:solidFill>
            </a:endParaRPr>
          </a:p>
        </p:txBody>
      </p:sp>
      <p:pic>
        <p:nvPicPr>
          <p:cNvPr id="2" name="Picture 1" descr="A qr code on a white background&#10;&#10;AI-generated content may be incorrect.">
            <a:extLst>
              <a:ext uri="{FF2B5EF4-FFF2-40B4-BE49-F238E27FC236}">
                <a16:creationId xmlns:a16="http://schemas.microsoft.com/office/drawing/2014/main" id="{0810FFA5-992E-9376-75F1-175CBF972F93}"/>
              </a:ext>
            </a:extLst>
          </p:cNvPr>
          <p:cNvPicPr>
            <a:picLocks noChangeAspect="1"/>
          </p:cNvPicPr>
          <p:nvPr/>
        </p:nvPicPr>
        <p:blipFill>
          <a:blip r:embed="rId3"/>
          <a:stretch>
            <a:fillRect/>
          </a:stretch>
        </p:blipFill>
        <p:spPr>
          <a:xfrm>
            <a:off x="9786938" y="4610100"/>
            <a:ext cx="2105025" cy="2057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69"/>
        <p:cNvGrpSpPr/>
        <p:nvPr/>
      </p:nvGrpSpPr>
      <p:grpSpPr>
        <a:xfrm>
          <a:off x="0" y="0"/>
          <a:ext cx="0" cy="0"/>
          <a:chOff x="0" y="0"/>
          <a:chExt cx="0" cy="0"/>
        </a:xfrm>
      </p:grpSpPr>
      <p:pic>
        <p:nvPicPr>
          <p:cNvPr id="370" name="Google Shape;370;p10"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71" name="Google Shape;371;p10" descr="image.png"/>
          <p:cNvPicPr preferRelativeResize="0"/>
          <p:nvPr/>
        </p:nvPicPr>
        <p:blipFill rotWithShape="1">
          <a:blip r:embed="rId4">
            <a:alphaModFix/>
          </a:blip>
          <a:srcRect/>
          <a:stretch/>
        </p:blipFill>
        <p:spPr>
          <a:xfrm>
            <a:off x="2719387" y="3414712"/>
            <a:ext cx="5610225" cy="666750"/>
          </a:xfrm>
          <a:prstGeom prst="rect">
            <a:avLst/>
          </a:prstGeom>
          <a:noFill/>
          <a:ln>
            <a:noFill/>
          </a:ln>
        </p:spPr>
      </p:pic>
      <p:pic>
        <p:nvPicPr>
          <p:cNvPr id="372" name="Google Shape;372;p10" descr="image.png"/>
          <p:cNvPicPr preferRelativeResize="0"/>
          <p:nvPr/>
        </p:nvPicPr>
        <p:blipFill rotWithShape="1">
          <a:blip r:embed="rId5">
            <a:alphaModFix/>
          </a:blip>
          <a:srcRect/>
          <a:stretch/>
        </p:blipFill>
        <p:spPr>
          <a:xfrm>
            <a:off x="447675" y="457200"/>
            <a:ext cx="11049000" cy="5905500"/>
          </a:xfrm>
          <a:prstGeom prst="rect">
            <a:avLst/>
          </a:prstGeom>
          <a:noFill/>
          <a:ln>
            <a:noFill/>
          </a:ln>
        </p:spPr>
      </p:pic>
      <p:sp>
        <p:nvSpPr>
          <p:cNvPr id="373" name="Google Shape;373;p10"/>
          <p:cNvSpPr txBox="1"/>
          <p:nvPr/>
        </p:nvSpPr>
        <p:spPr>
          <a:xfrm>
            <a:off x="2414111" y="1824037"/>
            <a:ext cx="6220777" cy="74295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US" sz="3900" b="1" i="0" u="none" strike="noStrike" cap="none">
                <a:solidFill>
                  <a:srgbClr val="FFFFFF"/>
                </a:solidFill>
                <a:latin typeface="Poppins"/>
                <a:ea typeface="Poppins"/>
                <a:cs typeface="Poppins"/>
                <a:sym typeface="Poppins"/>
              </a:rPr>
              <a:t>Questions &amp; Discussion</a:t>
            </a:r>
            <a:endParaRPr sz="1400" b="0" i="0" u="none" strike="noStrike" cap="none">
              <a:solidFill>
                <a:srgbClr val="000000"/>
              </a:solidFill>
              <a:latin typeface="Arial"/>
              <a:ea typeface="Arial"/>
              <a:cs typeface="Arial"/>
              <a:sym typeface="Arial"/>
            </a:endParaRPr>
          </a:p>
        </p:txBody>
      </p:sp>
      <p:sp>
        <p:nvSpPr>
          <p:cNvPr id="374" name="Google Shape;374;p10"/>
          <p:cNvSpPr txBox="1"/>
          <p:nvPr/>
        </p:nvSpPr>
        <p:spPr>
          <a:xfrm>
            <a:off x="2233612" y="2719387"/>
            <a:ext cx="7496175" cy="553998"/>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Clr>
                <a:srgbClr val="000000"/>
              </a:buClr>
              <a:buSzPts val="1650"/>
              <a:buFont typeface="Arial"/>
              <a:buNone/>
            </a:pPr>
            <a:r>
              <a:rPr lang="en-US" sz="2400" b="0" i="0" u="none" strike="noStrike" cap="none">
                <a:solidFill>
                  <a:srgbClr val="38BDF8"/>
                </a:solidFill>
                <a:latin typeface="Lato"/>
                <a:ea typeface="Lato"/>
                <a:cs typeface="Lato"/>
                <a:sym typeface="Lato"/>
              </a:rPr>
              <a:t>From Compliance to Capacity in Rural Atoll Schools</a:t>
            </a:r>
            <a:endParaRPr sz="2000" b="0" i="0" u="none" strike="noStrike" cap="none">
              <a:solidFill>
                <a:srgbClr val="000000"/>
              </a:solidFill>
              <a:latin typeface="Arial"/>
              <a:ea typeface="Arial"/>
              <a:cs typeface="Arial"/>
              <a:sym typeface="Arial"/>
            </a:endParaRPr>
          </a:p>
        </p:txBody>
      </p:sp>
      <p:pic>
        <p:nvPicPr>
          <p:cNvPr id="375" name="Google Shape;375;p10" descr="image.png"/>
          <p:cNvPicPr preferRelativeResize="0"/>
          <p:nvPr/>
        </p:nvPicPr>
        <p:blipFill rotWithShape="1">
          <a:blip r:embed="rId6">
            <a:alphaModFix/>
          </a:blip>
          <a:srcRect/>
          <a:stretch/>
        </p:blipFill>
        <p:spPr>
          <a:xfrm>
            <a:off x="3071812" y="3652837"/>
            <a:ext cx="190500" cy="190500"/>
          </a:xfrm>
          <a:prstGeom prst="rect">
            <a:avLst/>
          </a:prstGeom>
          <a:noFill/>
          <a:ln>
            <a:noFill/>
          </a:ln>
        </p:spPr>
      </p:pic>
      <p:sp>
        <p:nvSpPr>
          <p:cNvPr id="376" name="Google Shape;376;p10"/>
          <p:cNvSpPr txBox="1"/>
          <p:nvPr/>
        </p:nvSpPr>
        <p:spPr>
          <a:xfrm>
            <a:off x="3376612" y="3657600"/>
            <a:ext cx="1695450" cy="180975"/>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E2E8F0"/>
                </a:solidFill>
                <a:latin typeface="Lato"/>
                <a:ea typeface="Lato"/>
                <a:cs typeface="Lato"/>
                <a:sym typeface="Lato"/>
              </a:rPr>
              <a:t>RMI Public School System</a:t>
            </a:r>
            <a:endParaRPr sz="1400" b="0" i="0" u="none" strike="noStrike" cap="none">
              <a:solidFill>
                <a:srgbClr val="000000"/>
              </a:solidFill>
              <a:latin typeface="Arial"/>
              <a:ea typeface="Arial"/>
              <a:cs typeface="Arial"/>
              <a:sym typeface="Arial"/>
            </a:endParaRPr>
          </a:p>
        </p:txBody>
      </p:sp>
      <p:pic>
        <p:nvPicPr>
          <p:cNvPr id="377" name="Google Shape;377;p10" descr="image.png"/>
          <p:cNvPicPr preferRelativeResize="0"/>
          <p:nvPr/>
        </p:nvPicPr>
        <p:blipFill rotWithShape="1">
          <a:blip r:embed="rId7">
            <a:alphaModFix/>
          </a:blip>
          <a:srcRect/>
          <a:stretch/>
        </p:blipFill>
        <p:spPr>
          <a:xfrm>
            <a:off x="5414962" y="3652837"/>
            <a:ext cx="238125" cy="190500"/>
          </a:xfrm>
          <a:prstGeom prst="rect">
            <a:avLst/>
          </a:prstGeom>
          <a:noFill/>
          <a:ln>
            <a:noFill/>
          </a:ln>
        </p:spPr>
      </p:pic>
      <p:sp>
        <p:nvSpPr>
          <p:cNvPr id="378" name="Google Shape;378;p10"/>
          <p:cNvSpPr txBox="1"/>
          <p:nvPr/>
        </p:nvSpPr>
        <p:spPr>
          <a:xfrm>
            <a:off x="5767387" y="3657600"/>
            <a:ext cx="2209800" cy="180975"/>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E2E8F0"/>
                </a:solidFill>
                <a:latin typeface="Lato"/>
                <a:ea typeface="Lato"/>
                <a:cs typeface="Lato"/>
                <a:sym typeface="Lato"/>
              </a:rPr>
              <a:t>Comprehensive Center Region 12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36"/>
        <p:cNvGrpSpPr/>
        <p:nvPr/>
      </p:nvGrpSpPr>
      <p:grpSpPr>
        <a:xfrm>
          <a:off x="0" y="0"/>
          <a:ext cx="0" cy="0"/>
          <a:chOff x="0" y="0"/>
          <a:chExt cx="0" cy="0"/>
        </a:xfrm>
      </p:grpSpPr>
      <p:pic>
        <p:nvPicPr>
          <p:cNvPr id="237" name="Google Shape;237;p2"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38" name="Google Shape;238;p2" descr="image.png"/>
          <p:cNvPicPr preferRelativeResize="0"/>
          <p:nvPr/>
        </p:nvPicPr>
        <p:blipFill rotWithShape="1">
          <a:blip r:embed="rId4">
            <a:alphaModFix/>
          </a:blip>
          <a:srcRect/>
          <a:stretch/>
        </p:blipFill>
        <p:spPr>
          <a:xfrm>
            <a:off x="571500" y="1942351"/>
            <a:ext cx="3530650" cy="3782925"/>
          </a:xfrm>
          <a:prstGeom prst="rect">
            <a:avLst/>
          </a:prstGeom>
          <a:noFill/>
          <a:ln>
            <a:noFill/>
          </a:ln>
        </p:spPr>
      </p:pic>
      <p:pic>
        <p:nvPicPr>
          <p:cNvPr id="239" name="Google Shape;239;p2" descr="image.png"/>
          <p:cNvPicPr preferRelativeResize="0"/>
          <p:nvPr/>
        </p:nvPicPr>
        <p:blipFill rotWithShape="1">
          <a:blip r:embed="rId5">
            <a:alphaModFix/>
          </a:blip>
          <a:srcRect/>
          <a:stretch/>
        </p:blipFill>
        <p:spPr>
          <a:xfrm>
            <a:off x="4330750" y="1942351"/>
            <a:ext cx="3530649" cy="3782925"/>
          </a:xfrm>
          <a:prstGeom prst="rect">
            <a:avLst/>
          </a:prstGeom>
          <a:noFill/>
          <a:ln>
            <a:noFill/>
          </a:ln>
        </p:spPr>
      </p:pic>
      <p:pic>
        <p:nvPicPr>
          <p:cNvPr id="240" name="Google Shape;240;p2" descr="image.png"/>
          <p:cNvPicPr preferRelativeResize="0"/>
          <p:nvPr/>
        </p:nvPicPr>
        <p:blipFill rotWithShape="1">
          <a:blip r:embed="rId6">
            <a:alphaModFix/>
          </a:blip>
          <a:srcRect/>
          <a:stretch/>
        </p:blipFill>
        <p:spPr>
          <a:xfrm>
            <a:off x="8090001" y="1942351"/>
            <a:ext cx="3530649" cy="3782925"/>
          </a:xfrm>
          <a:prstGeom prst="rect">
            <a:avLst/>
          </a:prstGeom>
          <a:noFill/>
          <a:ln>
            <a:noFill/>
          </a:ln>
        </p:spPr>
      </p:pic>
      <p:pic>
        <p:nvPicPr>
          <p:cNvPr id="241" name="Google Shape;241;p2" descr="image.png"/>
          <p:cNvPicPr preferRelativeResize="0"/>
          <p:nvPr/>
        </p:nvPicPr>
        <p:blipFill rotWithShape="1">
          <a:blip r:embed="rId7">
            <a:alphaModFix/>
          </a:blip>
          <a:srcRect/>
          <a:stretch/>
        </p:blipFill>
        <p:spPr>
          <a:xfrm>
            <a:off x="847725" y="2365990"/>
            <a:ext cx="495300" cy="495300"/>
          </a:xfrm>
          <a:prstGeom prst="rect">
            <a:avLst/>
          </a:prstGeom>
          <a:noFill/>
          <a:ln>
            <a:noFill/>
          </a:ln>
        </p:spPr>
      </p:pic>
      <p:sp>
        <p:nvSpPr>
          <p:cNvPr id="242" name="Google Shape;242;p2"/>
          <p:cNvSpPr txBox="1"/>
          <p:nvPr/>
        </p:nvSpPr>
        <p:spPr>
          <a:xfrm>
            <a:off x="847725" y="3044277"/>
            <a:ext cx="3127200" cy="350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575"/>
              <a:buFont typeface="Arial"/>
              <a:buNone/>
            </a:pPr>
            <a:r>
              <a:rPr lang="en-US" sz="2275" b="1" i="0" u="none" strike="noStrike" cap="none">
                <a:solidFill>
                  <a:srgbClr val="0F172A"/>
                </a:solidFill>
                <a:latin typeface="Poppins"/>
                <a:ea typeface="Poppins"/>
                <a:cs typeface="Poppins"/>
                <a:sym typeface="Poppins"/>
              </a:rPr>
              <a:t>01. The Challenge</a:t>
            </a:r>
            <a:endParaRPr sz="2100" b="0" i="0" u="none" strike="noStrike" cap="none">
              <a:solidFill>
                <a:srgbClr val="000000"/>
              </a:solidFill>
              <a:latin typeface="Arial"/>
              <a:ea typeface="Arial"/>
              <a:cs typeface="Arial"/>
              <a:sym typeface="Arial"/>
            </a:endParaRPr>
          </a:p>
        </p:txBody>
      </p:sp>
      <p:sp>
        <p:nvSpPr>
          <p:cNvPr id="243" name="Google Shape;243;p2"/>
          <p:cNvSpPr txBox="1"/>
          <p:nvPr/>
        </p:nvSpPr>
        <p:spPr>
          <a:xfrm>
            <a:off x="847725" y="3688985"/>
            <a:ext cx="2978100" cy="1304400"/>
          </a:xfrm>
          <a:prstGeom prst="rect">
            <a:avLst/>
          </a:prstGeom>
          <a:noFill/>
          <a:ln>
            <a:noFill/>
          </a:ln>
        </p:spPr>
        <p:txBody>
          <a:bodyPr spcFirstLastPara="1" wrap="square" lIns="0" tIns="0" rIns="0" bIns="0" anchor="t" anchorCtr="0">
            <a:spAutoFit/>
          </a:bodyPr>
          <a:lstStyle/>
          <a:p>
            <a:pPr marL="0" marR="0" lvl="0" indent="0" algn="l" rtl="0">
              <a:lnSpc>
                <a:spcPct val="155000"/>
              </a:lnSpc>
              <a:spcBef>
                <a:spcPts val="0"/>
              </a:spcBef>
              <a:spcAft>
                <a:spcPts val="0"/>
              </a:spcAft>
              <a:buClr>
                <a:srgbClr val="000000"/>
              </a:buClr>
              <a:buSzPts val="1200"/>
              <a:buFont typeface="Arial"/>
              <a:buNone/>
            </a:pPr>
            <a:r>
              <a:rPr lang="en-US" sz="1500" b="0" i="0" u="none" strike="noStrike" cap="none">
                <a:solidFill>
                  <a:srgbClr val="475569"/>
                </a:solidFill>
                <a:latin typeface="Lato"/>
                <a:ea typeface="Lato"/>
                <a:cs typeface="Lato"/>
                <a:sym typeface="Lato"/>
              </a:rPr>
              <a:t>Analyzing outer-atoll geographical dispersion and the mismatch of standard single-grade resources in multigrade environments.</a:t>
            </a:r>
            <a:endParaRPr sz="1700" b="0" i="0" u="none" strike="noStrike" cap="none">
              <a:solidFill>
                <a:srgbClr val="000000"/>
              </a:solidFill>
              <a:latin typeface="Arial"/>
              <a:ea typeface="Arial"/>
              <a:cs typeface="Arial"/>
              <a:sym typeface="Arial"/>
            </a:endParaRPr>
          </a:p>
        </p:txBody>
      </p:sp>
      <p:pic>
        <p:nvPicPr>
          <p:cNvPr id="244" name="Google Shape;244;p2" descr="image.png"/>
          <p:cNvPicPr preferRelativeResize="0"/>
          <p:nvPr/>
        </p:nvPicPr>
        <p:blipFill rotWithShape="1">
          <a:blip r:embed="rId8">
            <a:alphaModFix/>
          </a:blip>
          <a:srcRect/>
          <a:stretch/>
        </p:blipFill>
        <p:spPr>
          <a:xfrm>
            <a:off x="4468862" y="2308840"/>
            <a:ext cx="495300" cy="495300"/>
          </a:xfrm>
          <a:prstGeom prst="rect">
            <a:avLst/>
          </a:prstGeom>
          <a:noFill/>
          <a:ln>
            <a:noFill/>
          </a:ln>
        </p:spPr>
      </p:pic>
      <p:sp>
        <p:nvSpPr>
          <p:cNvPr id="245" name="Google Shape;245;p2"/>
          <p:cNvSpPr txBox="1"/>
          <p:nvPr/>
        </p:nvSpPr>
        <p:spPr>
          <a:xfrm>
            <a:off x="4532474" y="3049965"/>
            <a:ext cx="3127200" cy="338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575"/>
              <a:buFont typeface="Arial"/>
              <a:buNone/>
            </a:pPr>
            <a:r>
              <a:rPr lang="en-US" sz="2200" b="1" i="0" u="none" strike="noStrike" cap="none">
                <a:solidFill>
                  <a:srgbClr val="0F172A"/>
                </a:solidFill>
                <a:latin typeface="Poppins"/>
                <a:ea typeface="Poppins"/>
                <a:cs typeface="Poppins"/>
                <a:sym typeface="Poppins"/>
              </a:rPr>
              <a:t>02. The Innovation</a:t>
            </a:r>
            <a:endParaRPr sz="2200" b="0" i="0" u="none" strike="noStrike" cap="none">
              <a:solidFill>
                <a:srgbClr val="000000"/>
              </a:solidFill>
              <a:latin typeface="Arial"/>
              <a:ea typeface="Arial"/>
              <a:cs typeface="Arial"/>
              <a:sym typeface="Arial"/>
            </a:endParaRPr>
          </a:p>
        </p:txBody>
      </p:sp>
      <p:sp>
        <p:nvSpPr>
          <p:cNvPr id="246" name="Google Shape;246;p2"/>
          <p:cNvSpPr txBox="1"/>
          <p:nvPr/>
        </p:nvSpPr>
        <p:spPr>
          <a:xfrm>
            <a:off x="4607025" y="3777375"/>
            <a:ext cx="2978100" cy="1662300"/>
          </a:xfrm>
          <a:prstGeom prst="rect">
            <a:avLst/>
          </a:prstGeom>
          <a:noFill/>
          <a:ln>
            <a:noFill/>
          </a:ln>
        </p:spPr>
        <p:txBody>
          <a:bodyPr spcFirstLastPara="1" wrap="square" lIns="0" tIns="0" rIns="0" bIns="0" anchor="t" anchorCtr="0">
            <a:spAutoFit/>
          </a:bodyPr>
          <a:lstStyle/>
          <a:p>
            <a:pPr marL="0" marR="0" lvl="0" indent="0" algn="l" rtl="0">
              <a:lnSpc>
                <a:spcPct val="155000"/>
              </a:lnSpc>
              <a:spcBef>
                <a:spcPts val="0"/>
              </a:spcBef>
              <a:spcAft>
                <a:spcPts val="0"/>
              </a:spcAft>
              <a:buClr>
                <a:srgbClr val="000000"/>
              </a:buClr>
              <a:buSzPts val="1200"/>
              <a:buFont typeface="Arial"/>
              <a:buNone/>
            </a:pPr>
            <a:r>
              <a:rPr lang="en-US" sz="1500" b="0" i="0" u="none" strike="noStrike" cap="none">
                <a:solidFill>
                  <a:srgbClr val="475569"/>
                </a:solidFill>
                <a:latin typeface="Lato"/>
                <a:ea typeface="Lato"/>
                <a:cs typeface="Lato"/>
                <a:sym typeface="Lato"/>
              </a:rPr>
              <a:t>Collaborative May/June "Write-Shops" designed to co-create place-based, bilingual thematic units with technical assistance.</a:t>
            </a:r>
            <a:endParaRPr sz="1500" b="0" i="0" u="none" strike="noStrike" cap="none">
              <a:solidFill>
                <a:srgbClr val="000000"/>
              </a:solidFill>
              <a:latin typeface="Arial"/>
              <a:ea typeface="Arial"/>
              <a:cs typeface="Arial"/>
              <a:sym typeface="Arial"/>
            </a:endParaRPr>
          </a:p>
        </p:txBody>
      </p:sp>
      <p:sp>
        <p:nvSpPr>
          <p:cNvPr id="248" name="Google Shape;248;p2"/>
          <p:cNvSpPr txBox="1"/>
          <p:nvPr/>
        </p:nvSpPr>
        <p:spPr>
          <a:xfrm>
            <a:off x="8217224" y="3049965"/>
            <a:ext cx="3127200" cy="338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575"/>
              <a:buFont typeface="Arial"/>
              <a:buNone/>
            </a:pPr>
            <a:r>
              <a:rPr lang="en-US" sz="2200" b="1" i="0" u="none" strike="noStrike" cap="none">
                <a:solidFill>
                  <a:srgbClr val="0F172A"/>
                </a:solidFill>
                <a:latin typeface="Poppins"/>
                <a:ea typeface="Poppins"/>
                <a:cs typeface="Poppins"/>
                <a:sym typeface="Poppins"/>
              </a:rPr>
              <a:t>03. Results &amp; Lessons</a:t>
            </a:r>
            <a:endParaRPr sz="2200" b="0" i="0" u="none" strike="noStrike" cap="none">
              <a:solidFill>
                <a:srgbClr val="000000"/>
              </a:solidFill>
              <a:latin typeface="Arial"/>
              <a:ea typeface="Arial"/>
              <a:cs typeface="Arial"/>
              <a:sym typeface="Arial"/>
            </a:endParaRPr>
          </a:p>
        </p:txBody>
      </p:sp>
      <p:sp>
        <p:nvSpPr>
          <p:cNvPr id="249" name="Google Shape;249;p2"/>
          <p:cNvSpPr txBox="1"/>
          <p:nvPr/>
        </p:nvSpPr>
        <p:spPr>
          <a:xfrm>
            <a:off x="8366225" y="3688977"/>
            <a:ext cx="2978100" cy="1662300"/>
          </a:xfrm>
          <a:prstGeom prst="rect">
            <a:avLst/>
          </a:prstGeom>
          <a:noFill/>
          <a:ln>
            <a:noFill/>
          </a:ln>
        </p:spPr>
        <p:txBody>
          <a:bodyPr spcFirstLastPara="1" wrap="square" lIns="0" tIns="0" rIns="0" bIns="0" anchor="t" anchorCtr="0">
            <a:spAutoFit/>
          </a:bodyPr>
          <a:lstStyle/>
          <a:p>
            <a:pPr marL="0" marR="0" lvl="0" indent="0" algn="l" rtl="0">
              <a:lnSpc>
                <a:spcPct val="155000"/>
              </a:lnSpc>
              <a:spcBef>
                <a:spcPts val="0"/>
              </a:spcBef>
              <a:spcAft>
                <a:spcPts val="0"/>
              </a:spcAft>
              <a:buClr>
                <a:srgbClr val="000000"/>
              </a:buClr>
              <a:buSzPts val="1200"/>
              <a:buFont typeface="Arial"/>
              <a:buNone/>
            </a:pPr>
            <a:r>
              <a:rPr lang="en-US" sz="1500" b="0" i="0" u="none" strike="noStrike" cap="none">
                <a:solidFill>
                  <a:srgbClr val="475569"/>
                </a:solidFill>
                <a:latin typeface="Lato"/>
                <a:ea typeface="Lato"/>
                <a:cs typeface="Lato"/>
                <a:sym typeface="Lato"/>
              </a:rPr>
              <a:t>Unveiling "Unit 1: Oceans (Lometo)", the self-sustaining Training-of-Trainers model, and scalable capacity-building takeaways.</a:t>
            </a:r>
            <a:endParaRPr sz="1500" b="0" i="0" u="none" strike="noStrike" cap="none">
              <a:solidFill>
                <a:srgbClr val="000000"/>
              </a:solidFill>
              <a:latin typeface="Arial"/>
              <a:ea typeface="Arial"/>
              <a:cs typeface="Arial"/>
              <a:sym typeface="Arial"/>
            </a:endParaRPr>
          </a:p>
        </p:txBody>
      </p:sp>
      <p:pic>
        <p:nvPicPr>
          <p:cNvPr id="250" name="Google Shape;250;p2" descr="image.png"/>
          <p:cNvPicPr preferRelativeResize="0"/>
          <p:nvPr/>
        </p:nvPicPr>
        <p:blipFill rotWithShape="1">
          <a:blip r:embed="rId9">
            <a:alphaModFix/>
          </a:blip>
          <a:srcRect/>
          <a:stretch/>
        </p:blipFill>
        <p:spPr>
          <a:xfrm>
            <a:off x="990600" y="2508865"/>
            <a:ext cx="209550" cy="209550"/>
          </a:xfrm>
          <a:prstGeom prst="rect">
            <a:avLst/>
          </a:prstGeom>
          <a:noFill/>
          <a:ln>
            <a:noFill/>
          </a:ln>
        </p:spPr>
      </p:pic>
      <p:pic>
        <p:nvPicPr>
          <p:cNvPr id="251" name="Google Shape;251;p2" descr="image.png"/>
          <p:cNvPicPr preferRelativeResize="0"/>
          <p:nvPr/>
        </p:nvPicPr>
        <p:blipFill rotWithShape="1">
          <a:blip r:embed="rId10">
            <a:alphaModFix/>
          </a:blip>
          <a:srcRect/>
          <a:stretch/>
        </p:blipFill>
        <p:spPr>
          <a:xfrm>
            <a:off x="4635562" y="2451715"/>
            <a:ext cx="161925" cy="209550"/>
          </a:xfrm>
          <a:prstGeom prst="rect">
            <a:avLst/>
          </a:prstGeom>
          <a:noFill/>
          <a:ln>
            <a:noFill/>
          </a:ln>
        </p:spPr>
      </p:pic>
      <p:sp>
        <p:nvSpPr>
          <p:cNvPr id="253" name="Google Shape;253;p2"/>
          <p:cNvSpPr txBox="1"/>
          <p:nvPr/>
        </p:nvSpPr>
        <p:spPr>
          <a:xfrm>
            <a:off x="571500" y="476250"/>
            <a:ext cx="11601450" cy="6000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550"/>
              <a:buFont typeface="Arial"/>
              <a:buNone/>
            </a:pPr>
            <a:r>
              <a:rPr lang="en-US" sz="2550" b="1" i="0" u="none" strike="noStrike" cap="none">
                <a:solidFill>
                  <a:srgbClr val="0F172A"/>
                </a:solidFill>
                <a:latin typeface="Poppins"/>
                <a:ea typeface="Poppins"/>
                <a:cs typeface="Poppins"/>
                <a:sym typeface="Poppins"/>
              </a:rPr>
              <a:t>Agenda &amp; Session Learning Map</a:t>
            </a:r>
            <a:endParaRPr sz="1400" b="0" i="0" u="none" strike="noStrike" cap="none">
              <a:solidFill>
                <a:srgbClr val="000000"/>
              </a:solidFill>
              <a:latin typeface="Arial"/>
              <a:ea typeface="Arial"/>
              <a:cs typeface="Arial"/>
              <a:sym typeface="Arial"/>
            </a:endParaRPr>
          </a:p>
        </p:txBody>
      </p:sp>
      <p:sp>
        <p:nvSpPr>
          <p:cNvPr id="254" name="Google Shape;254;p2"/>
          <p:cNvSpPr txBox="1"/>
          <p:nvPr/>
        </p:nvSpPr>
        <p:spPr>
          <a:xfrm>
            <a:off x="571500" y="6524625"/>
            <a:ext cx="2905125" cy="1428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94A3B8"/>
                </a:solidFill>
                <a:latin typeface="Lato"/>
                <a:ea typeface="Lato"/>
                <a:cs typeface="Lato"/>
                <a:sym typeface="Lato"/>
              </a:rPr>
              <a:t>20-Minute Strategic Session Focus • SEA Capacity Building</a:t>
            </a:r>
            <a:endParaRPr sz="1400" b="0" i="0" u="none" strike="noStrike" cap="none">
              <a:solidFill>
                <a:srgbClr val="000000"/>
              </a:solidFill>
              <a:latin typeface="Arial"/>
              <a:ea typeface="Arial"/>
              <a:cs typeface="Arial"/>
              <a:sym typeface="Arial"/>
            </a:endParaRPr>
          </a:p>
        </p:txBody>
      </p:sp>
      <p:sp>
        <p:nvSpPr>
          <p:cNvPr id="255" name="Google Shape;255;p2"/>
          <p:cNvSpPr/>
          <p:nvPr/>
        </p:nvSpPr>
        <p:spPr>
          <a:xfrm>
            <a:off x="571500" y="1152525"/>
            <a:ext cx="514350" cy="38100"/>
          </a:xfrm>
          <a:prstGeom prst="roundRect">
            <a:avLst>
              <a:gd name="adj" fmla="val 50000"/>
            </a:avLst>
          </a:prstGeom>
          <a:solidFill>
            <a:srgbClr val="0284C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5" name="Google Shape;244;p2" descr="image.png">
            <a:extLst>
              <a:ext uri="{FF2B5EF4-FFF2-40B4-BE49-F238E27FC236}">
                <a16:creationId xmlns:a16="http://schemas.microsoft.com/office/drawing/2014/main" id="{A063044D-2893-7811-4D3E-4E17F7942CF2}"/>
              </a:ext>
            </a:extLst>
          </p:cNvPr>
          <p:cNvPicPr preferRelativeResize="0"/>
          <p:nvPr/>
        </p:nvPicPr>
        <p:blipFill rotWithShape="1">
          <a:blip r:embed="rId8">
            <a:alphaModFix/>
          </a:blip>
          <a:srcRect/>
          <a:stretch/>
        </p:blipFill>
        <p:spPr>
          <a:xfrm>
            <a:off x="8217224" y="2322155"/>
            <a:ext cx="495300" cy="495300"/>
          </a:xfrm>
          <a:prstGeom prst="rect">
            <a:avLst/>
          </a:prstGeom>
          <a:noFill/>
          <a:ln>
            <a:noFill/>
          </a:ln>
        </p:spPr>
      </p:pic>
      <p:pic>
        <p:nvPicPr>
          <p:cNvPr id="252" name="Google Shape;252;p2" descr="image.png"/>
          <p:cNvPicPr preferRelativeResize="0"/>
          <p:nvPr/>
        </p:nvPicPr>
        <p:blipFill rotWithShape="1">
          <a:blip r:embed="rId11">
            <a:alphaModFix/>
          </a:blip>
          <a:srcRect/>
          <a:stretch/>
        </p:blipFill>
        <p:spPr>
          <a:xfrm>
            <a:off x="8375724" y="2451715"/>
            <a:ext cx="209550" cy="2095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59"/>
        <p:cNvGrpSpPr/>
        <p:nvPr/>
      </p:nvGrpSpPr>
      <p:grpSpPr>
        <a:xfrm>
          <a:off x="0" y="0"/>
          <a:ext cx="0" cy="0"/>
          <a:chOff x="0" y="0"/>
          <a:chExt cx="0" cy="0"/>
        </a:xfrm>
      </p:grpSpPr>
      <p:pic>
        <p:nvPicPr>
          <p:cNvPr id="260" name="Google Shape;260;p3"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61" name="Google Shape;261;p3"/>
          <p:cNvSpPr txBox="1"/>
          <p:nvPr/>
        </p:nvSpPr>
        <p:spPr>
          <a:xfrm>
            <a:off x="857250" y="1887800"/>
            <a:ext cx="5048400" cy="10158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Clr>
                <a:srgbClr val="000000"/>
              </a:buClr>
              <a:buSzPts val="1350"/>
              <a:buFont typeface="Arial"/>
              <a:buNone/>
            </a:pPr>
            <a:r>
              <a:rPr lang="en-US" sz="1650" b="1" i="0" u="none" strike="noStrike" cap="none">
                <a:solidFill>
                  <a:srgbClr val="334155"/>
                </a:solidFill>
                <a:latin typeface="Lato"/>
                <a:ea typeface="Lato"/>
                <a:cs typeface="Lato"/>
                <a:sym typeface="Lato"/>
              </a:rPr>
              <a:t>Multi-Age Reliance:</a:t>
            </a:r>
            <a:r>
              <a:rPr lang="en-US" sz="1650" b="0" i="0" u="none" strike="noStrike" cap="none">
                <a:solidFill>
                  <a:srgbClr val="334155"/>
                </a:solidFill>
                <a:latin typeface="Lato"/>
                <a:ea typeface="Lato"/>
                <a:cs typeface="Lato"/>
                <a:sym typeface="Lato"/>
              </a:rPr>
              <a:t> Outer-atoll educators must adapt materials designed exclusively for single-grade setups into multi-age classrooms.</a:t>
            </a:r>
            <a:endParaRPr sz="1700" b="0" i="0" u="none" strike="noStrike" cap="none">
              <a:solidFill>
                <a:srgbClr val="000000"/>
              </a:solidFill>
              <a:latin typeface="Arial"/>
              <a:ea typeface="Arial"/>
              <a:cs typeface="Arial"/>
              <a:sym typeface="Arial"/>
            </a:endParaRPr>
          </a:p>
        </p:txBody>
      </p:sp>
      <p:sp>
        <p:nvSpPr>
          <p:cNvPr id="262" name="Google Shape;262;p3"/>
          <p:cNvSpPr txBox="1"/>
          <p:nvPr/>
        </p:nvSpPr>
        <p:spPr>
          <a:xfrm>
            <a:off x="857250" y="3115606"/>
            <a:ext cx="5048400" cy="10158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Clr>
                <a:srgbClr val="000000"/>
              </a:buClr>
              <a:buSzPts val="1350"/>
              <a:buFont typeface="Arial"/>
              <a:buNone/>
            </a:pPr>
            <a:r>
              <a:rPr lang="en-US" sz="1650" b="1" i="0" u="none" strike="noStrike" cap="none">
                <a:solidFill>
                  <a:srgbClr val="334155"/>
                </a:solidFill>
                <a:latin typeface="Lato"/>
                <a:ea typeface="Lato"/>
                <a:cs typeface="Lato"/>
                <a:sym typeface="Lato"/>
              </a:rPr>
              <a:t>Geographical Dispersion:</a:t>
            </a:r>
            <a:r>
              <a:rPr lang="en-US" sz="1650" b="0" i="0" u="none" strike="noStrike" cap="none">
                <a:solidFill>
                  <a:srgbClr val="334155"/>
                </a:solidFill>
                <a:latin typeface="Lato"/>
                <a:ea typeface="Lato"/>
                <a:cs typeface="Lato"/>
                <a:sym typeface="Lato"/>
              </a:rPr>
              <a:t> Fragmented island geography creates operational barriers for supporting or  monitoring curriculum delivery.</a:t>
            </a:r>
            <a:endParaRPr sz="1700" b="0" i="0" u="none" strike="noStrike" cap="none">
              <a:solidFill>
                <a:srgbClr val="000000"/>
              </a:solidFill>
              <a:latin typeface="Arial"/>
              <a:ea typeface="Arial"/>
              <a:cs typeface="Arial"/>
              <a:sym typeface="Arial"/>
            </a:endParaRPr>
          </a:p>
        </p:txBody>
      </p:sp>
      <p:sp>
        <p:nvSpPr>
          <p:cNvPr id="263" name="Google Shape;263;p3"/>
          <p:cNvSpPr txBox="1"/>
          <p:nvPr/>
        </p:nvSpPr>
        <p:spPr>
          <a:xfrm>
            <a:off x="857250" y="4343411"/>
            <a:ext cx="5048400" cy="10158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Clr>
                <a:srgbClr val="000000"/>
              </a:buClr>
              <a:buSzPts val="1350"/>
              <a:buFont typeface="Arial"/>
              <a:buNone/>
            </a:pPr>
            <a:r>
              <a:rPr lang="en-US" sz="1650" b="1" i="0" u="none" strike="noStrike" cap="none">
                <a:solidFill>
                  <a:srgbClr val="334155"/>
                </a:solidFill>
                <a:latin typeface="Lato"/>
                <a:ea typeface="Lato"/>
                <a:cs typeface="Lato"/>
                <a:sym typeface="Lato"/>
              </a:rPr>
              <a:t>Beyond Compliance:</a:t>
            </a:r>
            <a:r>
              <a:rPr lang="en-US" sz="1650" b="0" i="0" u="none" strike="noStrike" cap="none">
                <a:solidFill>
                  <a:srgbClr val="334155"/>
                </a:solidFill>
                <a:latin typeface="Lato"/>
                <a:ea typeface="Lato"/>
                <a:cs typeface="Lato"/>
                <a:sym typeface="Lato"/>
              </a:rPr>
              <a:t> True progress requires replacing static checklist compliance with functional, locally relevant tools for outer-island teachers.</a:t>
            </a:r>
            <a:endParaRPr sz="1700" b="0" i="0" u="none" strike="noStrike" cap="none">
              <a:solidFill>
                <a:srgbClr val="000000"/>
              </a:solidFill>
              <a:latin typeface="Arial"/>
              <a:ea typeface="Arial"/>
              <a:cs typeface="Arial"/>
              <a:sym typeface="Arial"/>
            </a:endParaRPr>
          </a:p>
        </p:txBody>
      </p:sp>
      <p:pic>
        <p:nvPicPr>
          <p:cNvPr id="264" name="Google Shape;264;p3" descr="image.png"/>
          <p:cNvPicPr preferRelativeResize="0"/>
          <p:nvPr/>
        </p:nvPicPr>
        <p:blipFill rotWithShape="1">
          <a:blip r:embed="rId4">
            <a:alphaModFix/>
          </a:blip>
          <a:srcRect/>
          <a:stretch/>
        </p:blipFill>
        <p:spPr>
          <a:xfrm>
            <a:off x="6067575" y="1632931"/>
            <a:ext cx="5876926" cy="3981142"/>
          </a:xfrm>
          <a:prstGeom prst="rect">
            <a:avLst/>
          </a:prstGeom>
          <a:noFill/>
          <a:ln>
            <a:noFill/>
          </a:ln>
        </p:spPr>
      </p:pic>
      <p:sp>
        <p:nvSpPr>
          <p:cNvPr id="265" name="Google Shape;265;p3"/>
          <p:cNvSpPr txBox="1"/>
          <p:nvPr/>
        </p:nvSpPr>
        <p:spPr>
          <a:xfrm>
            <a:off x="571500" y="476250"/>
            <a:ext cx="11601450" cy="6000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550"/>
              <a:buFont typeface="Arial"/>
              <a:buNone/>
            </a:pPr>
            <a:r>
              <a:rPr lang="en-US" sz="2550" b="1" i="0" u="none" strike="noStrike" cap="none">
                <a:solidFill>
                  <a:srgbClr val="0F172A"/>
                </a:solidFill>
                <a:latin typeface="Poppins"/>
                <a:ea typeface="Poppins"/>
                <a:cs typeface="Poppins"/>
                <a:sym typeface="Poppins"/>
              </a:rPr>
              <a:t>The Rural Atoll Reality</a:t>
            </a:r>
            <a:endParaRPr sz="1400" b="0" i="0" u="none" strike="noStrike" cap="none">
              <a:solidFill>
                <a:srgbClr val="000000"/>
              </a:solidFill>
              <a:latin typeface="Arial"/>
              <a:ea typeface="Arial"/>
              <a:cs typeface="Arial"/>
              <a:sym typeface="Arial"/>
            </a:endParaRPr>
          </a:p>
        </p:txBody>
      </p:sp>
      <p:sp>
        <p:nvSpPr>
          <p:cNvPr id="266" name="Google Shape;266;p3"/>
          <p:cNvSpPr/>
          <p:nvPr/>
        </p:nvSpPr>
        <p:spPr>
          <a:xfrm>
            <a:off x="571500" y="1152525"/>
            <a:ext cx="514350" cy="38100"/>
          </a:xfrm>
          <a:prstGeom prst="roundRect">
            <a:avLst>
              <a:gd name="adj" fmla="val 50000"/>
            </a:avLst>
          </a:prstGeom>
          <a:solidFill>
            <a:srgbClr val="0284C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67" name="Google Shape;267;p3" descr="image.png"/>
          <p:cNvPicPr preferRelativeResize="0"/>
          <p:nvPr/>
        </p:nvPicPr>
        <p:blipFill rotWithShape="1">
          <a:blip r:embed="rId5">
            <a:alphaModFix/>
          </a:blip>
          <a:srcRect/>
          <a:stretch/>
        </p:blipFill>
        <p:spPr>
          <a:xfrm>
            <a:off x="571500" y="2419350"/>
            <a:ext cx="123825" cy="142875"/>
          </a:xfrm>
          <a:prstGeom prst="rect">
            <a:avLst/>
          </a:prstGeom>
          <a:noFill/>
          <a:ln>
            <a:noFill/>
          </a:ln>
        </p:spPr>
      </p:pic>
      <p:pic>
        <p:nvPicPr>
          <p:cNvPr id="268" name="Google Shape;268;p3" descr="image.png"/>
          <p:cNvPicPr preferRelativeResize="0"/>
          <p:nvPr/>
        </p:nvPicPr>
        <p:blipFill rotWithShape="1">
          <a:blip r:embed="rId5">
            <a:alphaModFix/>
          </a:blip>
          <a:srcRect/>
          <a:stretch/>
        </p:blipFill>
        <p:spPr>
          <a:xfrm>
            <a:off x="571500" y="3381375"/>
            <a:ext cx="123825" cy="142875"/>
          </a:xfrm>
          <a:prstGeom prst="rect">
            <a:avLst/>
          </a:prstGeom>
          <a:noFill/>
          <a:ln>
            <a:noFill/>
          </a:ln>
        </p:spPr>
      </p:pic>
      <p:pic>
        <p:nvPicPr>
          <p:cNvPr id="269" name="Google Shape;269;p3" descr="image.png"/>
          <p:cNvPicPr preferRelativeResize="0"/>
          <p:nvPr/>
        </p:nvPicPr>
        <p:blipFill rotWithShape="1">
          <a:blip r:embed="rId5">
            <a:alphaModFix/>
          </a:blip>
          <a:srcRect/>
          <a:stretch/>
        </p:blipFill>
        <p:spPr>
          <a:xfrm>
            <a:off x="571500" y="4343400"/>
            <a:ext cx="123825" cy="1428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g3f57e3ea2f6_0_3" title="Screenshot 2026-07-16 at 5.30.08 PM.png"/>
          <p:cNvPicPr preferRelativeResize="0"/>
          <p:nvPr/>
        </p:nvPicPr>
        <p:blipFill rotWithShape="1">
          <a:blip r:embed="rId3">
            <a:alphaModFix/>
          </a:blip>
          <a:srcRect/>
          <a:stretch/>
        </p:blipFill>
        <p:spPr>
          <a:xfrm>
            <a:off x="248900" y="1034125"/>
            <a:ext cx="5347950" cy="4266050"/>
          </a:xfrm>
          <a:prstGeom prst="rect">
            <a:avLst/>
          </a:prstGeom>
          <a:noFill/>
          <a:ln>
            <a:noFill/>
          </a:ln>
        </p:spPr>
      </p:pic>
      <p:pic>
        <p:nvPicPr>
          <p:cNvPr id="275" name="Google Shape;275;g3f57e3ea2f6_0_3" title="Image 7-21-26 at 9.01 PM.jpeg"/>
          <p:cNvPicPr preferRelativeResize="0"/>
          <p:nvPr/>
        </p:nvPicPr>
        <p:blipFill rotWithShape="1">
          <a:blip r:embed="rId4">
            <a:alphaModFix/>
          </a:blip>
          <a:srcRect/>
          <a:stretch/>
        </p:blipFill>
        <p:spPr>
          <a:xfrm>
            <a:off x="5473025" y="1032300"/>
            <a:ext cx="5953663" cy="4070052"/>
          </a:xfrm>
          <a:prstGeom prst="rect">
            <a:avLst/>
          </a:prstGeom>
          <a:noFill/>
          <a:ln>
            <a:noFill/>
          </a:ln>
        </p:spPr>
      </p:pic>
      <p:sp>
        <p:nvSpPr>
          <p:cNvPr id="276" name="Google Shape;276;g3f57e3ea2f6_0_3"/>
          <p:cNvSpPr txBox="1"/>
          <p:nvPr/>
        </p:nvSpPr>
        <p:spPr>
          <a:xfrm>
            <a:off x="125075" y="355200"/>
            <a:ext cx="5601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dirty="0">
                <a:solidFill>
                  <a:schemeClr val="dk1"/>
                </a:solidFill>
                <a:latin typeface="Calibri"/>
                <a:ea typeface="Calibri"/>
                <a:cs typeface="Calibri"/>
                <a:sym typeface="Calibri"/>
              </a:rPr>
              <a:t>Islands and Atolls</a:t>
            </a:r>
            <a:endParaRPr sz="3200" b="1" i="0" u="none" strike="noStrike" cap="none" dirty="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0"/>
        <p:cNvGrpSpPr/>
        <p:nvPr/>
      </p:nvGrpSpPr>
      <p:grpSpPr>
        <a:xfrm>
          <a:off x="0" y="0"/>
          <a:ext cx="0" cy="0"/>
          <a:chOff x="0" y="0"/>
          <a:chExt cx="0" cy="0"/>
        </a:xfrm>
      </p:grpSpPr>
      <p:pic>
        <p:nvPicPr>
          <p:cNvPr id="281" name="Google Shape;281;p4"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82" name="Google Shape;282;p4" descr="image.png"/>
          <p:cNvPicPr preferRelativeResize="0"/>
          <p:nvPr/>
        </p:nvPicPr>
        <p:blipFill rotWithShape="1">
          <a:blip r:embed="rId4">
            <a:alphaModFix/>
          </a:blip>
          <a:srcRect/>
          <a:stretch/>
        </p:blipFill>
        <p:spPr>
          <a:xfrm>
            <a:off x="571500" y="2614612"/>
            <a:ext cx="5334000" cy="2947988"/>
          </a:xfrm>
          <a:prstGeom prst="rect">
            <a:avLst/>
          </a:prstGeom>
          <a:noFill/>
          <a:ln>
            <a:noFill/>
          </a:ln>
        </p:spPr>
      </p:pic>
      <p:pic>
        <p:nvPicPr>
          <p:cNvPr id="283" name="Google Shape;283;p4" descr="image.png"/>
          <p:cNvPicPr preferRelativeResize="0"/>
          <p:nvPr/>
        </p:nvPicPr>
        <p:blipFill rotWithShape="1">
          <a:blip r:embed="rId5">
            <a:alphaModFix/>
          </a:blip>
          <a:srcRect/>
          <a:stretch/>
        </p:blipFill>
        <p:spPr>
          <a:xfrm>
            <a:off x="6286500" y="2614611"/>
            <a:ext cx="5334000" cy="2947987"/>
          </a:xfrm>
          <a:prstGeom prst="rect">
            <a:avLst/>
          </a:prstGeom>
          <a:noFill/>
          <a:ln>
            <a:noFill/>
          </a:ln>
        </p:spPr>
      </p:pic>
      <p:sp>
        <p:nvSpPr>
          <p:cNvPr id="284" name="Google Shape;284;p4"/>
          <p:cNvSpPr txBox="1"/>
          <p:nvPr/>
        </p:nvSpPr>
        <p:spPr>
          <a:xfrm>
            <a:off x="1285875" y="2957512"/>
            <a:ext cx="4490561" cy="333375"/>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284C7"/>
                </a:solidFill>
                <a:latin typeface="Poppins"/>
                <a:ea typeface="Poppins"/>
                <a:cs typeface="Poppins"/>
                <a:sym typeface="Poppins"/>
              </a:rPr>
              <a:t>Pedagogical Mismatch</a:t>
            </a:r>
            <a:endParaRPr sz="1400" b="0" i="0" u="none" strike="noStrike" cap="none">
              <a:solidFill>
                <a:srgbClr val="000000"/>
              </a:solidFill>
              <a:latin typeface="Arial"/>
              <a:ea typeface="Arial"/>
              <a:cs typeface="Arial"/>
              <a:sym typeface="Arial"/>
            </a:endParaRPr>
          </a:p>
        </p:txBody>
      </p:sp>
      <p:sp>
        <p:nvSpPr>
          <p:cNvPr id="285" name="Google Shape;285;p4"/>
          <p:cNvSpPr txBox="1"/>
          <p:nvPr/>
        </p:nvSpPr>
        <p:spPr>
          <a:xfrm>
            <a:off x="914400" y="3443287"/>
            <a:ext cx="4862036" cy="1846659"/>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Clr>
                <a:srgbClr val="000000"/>
              </a:buClr>
              <a:buSzPts val="1350"/>
              <a:buFont typeface="Arial"/>
              <a:buNone/>
            </a:pPr>
            <a:r>
              <a:rPr lang="en-US" sz="1600" b="0" i="0" u="none" strike="noStrike" cap="none" dirty="0">
                <a:solidFill>
                  <a:srgbClr val="334155"/>
                </a:solidFill>
                <a:latin typeface="Lato"/>
                <a:ea typeface="Lato"/>
                <a:cs typeface="Lato"/>
                <a:sym typeface="Lato"/>
              </a:rPr>
              <a:t>Outer-atoll teachers are expected to meet national standards, but all core text materials and PD modules are built for single-grade structures. This forces educators to invent complex multi-tier lessons daily without structured programmatic support.</a:t>
            </a:r>
            <a:endParaRPr sz="1800" b="0" i="0" u="none" strike="noStrike" cap="none" dirty="0">
              <a:solidFill>
                <a:srgbClr val="000000"/>
              </a:solidFill>
              <a:latin typeface="Arial"/>
              <a:ea typeface="Arial"/>
              <a:cs typeface="Arial"/>
              <a:sym typeface="Arial"/>
            </a:endParaRPr>
          </a:p>
        </p:txBody>
      </p:sp>
      <p:sp>
        <p:nvSpPr>
          <p:cNvPr id="286" name="Google Shape;286;p4"/>
          <p:cNvSpPr txBox="1"/>
          <p:nvPr/>
        </p:nvSpPr>
        <p:spPr>
          <a:xfrm>
            <a:off x="6972300" y="2957512"/>
            <a:ext cx="4520565" cy="333375"/>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284C7"/>
                </a:solidFill>
                <a:latin typeface="Poppins"/>
                <a:ea typeface="Poppins"/>
                <a:cs typeface="Poppins"/>
                <a:sym typeface="Poppins"/>
              </a:rPr>
              <a:t>Local Context Deficit</a:t>
            </a:r>
            <a:endParaRPr sz="1400" b="0" i="0" u="none" strike="noStrike" cap="none">
              <a:solidFill>
                <a:srgbClr val="000000"/>
              </a:solidFill>
              <a:latin typeface="Arial"/>
              <a:ea typeface="Arial"/>
              <a:cs typeface="Arial"/>
              <a:sym typeface="Arial"/>
            </a:endParaRPr>
          </a:p>
        </p:txBody>
      </p:sp>
      <p:sp>
        <p:nvSpPr>
          <p:cNvPr id="287" name="Google Shape;287;p4"/>
          <p:cNvSpPr txBox="1"/>
          <p:nvPr/>
        </p:nvSpPr>
        <p:spPr>
          <a:xfrm>
            <a:off x="6629400" y="3443287"/>
            <a:ext cx="4648200" cy="1846659"/>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Clr>
                <a:srgbClr val="000000"/>
              </a:buClr>
              <a:buSzPts val="1350"/>
              <a:buFont typeface="Arial"/>
              <a:buNone/>
            </a:pPr>
            <a:r>
              <a:rPr lang="en-US" sz="1600" b="0" i="0" u="none" strike="noStrike" cap="none" dirty="0">
                <a:solidFill>
                  <a:srgbClr val="334155"/>
                </a:solidFill>
                <a:latin typeface="Lato"/>
                <a:ea typeface="Lato"/>
                <a:cs typeface="Lato"/>
                <a:sym typeface="Lato"/>
              </a:rPr>
              <a:t>Imported textbooks carry cultural assumptions alien to remote coral atolls. To foster deep engagement, instruction must integrate home-language proficiency and traditional maritime knowledge directly alongside core competencies.</a:t>
            </a:r>
            <a:endParaRPr sz="1800" b="0" i="0" u="none" strike="noStrike" cap="none" dirty="0">
              <a:solidFill>
                <a:srgbClr val="000000"/>
              </a:solidFill>
              <a:latin typeface="Arial"/>
              <a:ea typeface="Arial"/>
              <a:cs typeface="Arial"/>
              <a:sym typeface="Arial"/>
            </a:endParaRPr>
          </a:p>
        </p:txBody>
      </p:sp>
      <p:pic>
        <p:nvPicPr>
          <p:cNvPr id="288" name="Google Shape;288;p4" descr="image.png"/>
          <p:cNvPicPr preferRelativeResize="0"/>
          <p:nvPr/>
        </p:nvPicPr>
        <p:blipFill rotWithShape="1">
          <a:blip r:embed="rId6">
            <a:alphaModFix/>
          </a:blip>
          <a:srcRect/>
          <a:stretch/>
        </p:blipFill>
        <p:spPr>
          <a:xfrm>
            <a:off x="914400" y="3009900"/>
            <a:ext cx="257175" cy="228600"/>
          </a:xfrm>
          <a:prstGeom prst="rect">
            <a:avLst/>
          </a:prstGeom>
          <a:noFill/>
          <a:ln>
            <a:noFill/>
          </a:ln>
        </p:spPr>
      </p:pic>
      <p:pic>
        <p:nvPicPr>
          <p:cNvPr id="289" name="Google Shape;289;p4" descr="image.png"/>
          <p:cNvPicPr preferRelativeResize="0"/>
          <p:nvPr/>
        </p:nvPicPr>
        <p:blipFill rotWithShape="1">
          <a:blip r:embed="rId7">
            <a:alphaModFix/>
          </a:blip>
          <a:srcRect/>
          <a:stretch/>
        </p:blipFill>
        <p:spPr>
          <a:xfrm>
            <a:off x="6629400" y="3009900"/>
            <a:ext cx="228600" cy="228600"/>
          </a:xfrm>
          <a:prstGeom prst="rect">
            <a:avLst/>
          </a:prstGeom>
          <a:noFill/>
          <a:ln>
            <a:noFill/>
          </a:ln>
        </p:spPr>
      </p:pic>
      <p:sp>
        <p:nvSpPr>
          <p:cNvPr id="290" name="Google Shape;290;p4"/>
          <p:cNvSpPr txBox="1"/>
          <p:nvPr/>
        </p:nvSpPr>
        <p:spPr>
          <a:xfrm>
            <a:off x="571500" y="476250"/>
            <a:ext cx="11601450" cy="6000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550"/>
              <a:buFont typeface="Arial"/>
              <a:buNone/>
            </a:pPr>
            <a:r>
              <a:rPr lang="en-US" sz="2550" b="1" i="0" u="none" strike="noStrike" cap="none">
                <a:solidFill>
                  <a:srgbClr val="0F172A"/>
                </a:solidFill>
                <a:latin typeface="Poppins"/>
                <a:ea typeface="Poppins"/>
                <a:cs typeface="Poppins"/>
                <a:sym typeface="Poppins"/>
              </a:rPr>
              <a:t>Pedagogical &amp; Cultural Gaps</a:t>
            </a:r>
            <a:endParaRPr sz="1400" b="0" i="0" u="none" strike="noStrike" cap="none">
              <a:solidFill>
                <a:srgbClr val="000000"/>
              </a:solidFill>
              <a:latin typeface="Arial"/>
              <a:ea typeface="Arial"/>
              <a:cs typeface="Arial"/>
              <a:sym typeface="Arial"/>
            </a:endParaRPr>
          </a:p>
        </p:txBody>
      </p:sp>
      <p:sp>
        <p:nvSpPr>
          <p:cNvPr id="291" name="Google Shape;291;p4"/>
          <p:cNvSpPr/>
          <p:nvPr/>
        </p:nvSpPr>
        <p:spPr>
          <a:xfrm>
            <a:off x="571500" y="1152525"/>
            <a:ext cx="514350" cy="38100"/>
          </a:xfrm>
          <a:prstGeom prst="roundRect">
            <a:avLst>
              <a:gd name="adj" fmla="val 50000"/>
            </a:avLst>
          </a:prstGeom>
          <a:solidFill>
            <a:srgbClr val="0284C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95"/>
        <p:cNvGrpSpPr/>
        <p:nvPr/>
      </p:nvGrpSpPr>
      <p:grpSpPr>
        <a:xfrm>
          <a:off x="0" y="0"/>
          <a:ext cx="0" cy="0"/>
          <a:chOff x="0" y="0"/>
          <a:chExt cx="0" cy="0"/>
        </a:xfrm>
      </p:grpSpPr>
      <p:pic>
        <p:nvPicPr>
          <p:cNvPr id="296" name="Google Shape;296;p5"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7" name="Google Shape;297;p5"/>
          <p:cNvSpPr txBox="1"/>
          <p:nvPr/>
        </p:nvSpPr>
        <p:spPr>
          <a:xfrm>
            <a:off x="571500" y="476250"/>
            <a:ext cx="5800725" cy="6000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550"/>
              <a:buFont typeface="Arial"/>
              <a:buNone/>
            </a:pPr>
            <a:r>
              <a:rPr lang="en-US" sz="2550" b="1" i="0" u="none" strike="noStrike" cap="none">
                <a:solidFill>
                  <a:srgbClr val="0F172A"/>
                </a:solidFill>
                <a:latin typeface="Poppins"/>
                <a:ea typeface="Poppins"/>
                <a:cs typeface="Poppins"/>
                <a:sym typeface="Poppins"/>
              </a:rPr>
              <a:t>The "Write-Shop" Model</a:t>
            </a:r>
            <a:endParaRPr sz="1400" b="0" i="0" u="none" strike="noStrike" cap="none">
              <a:solidFill>
                <a:srgbClr val="000000"/>
              </a:solidFill>
              <a:latin typeface="Arial"/>
              <a:ea typeface="Arial"/>
              <a:cs typeface="Arial"/>
              <a:sym typeface="Arial"/>
            </a:endParaRPr>
          </a:p>
        </p:txBody>
      </p:sp>
      <p:sp>
        <p:nvSpPr>
          <p:cNvPr id="298" name="Google Shape;298;p5"/>
          <p:cNvSpPr/>
          <p:nvPr/>
        </p:nvSpPr>
        <p:spPr>
          <a:xfrm>
            <a:off x="571500" y="1152525"/>
            <a:ext cx="514350" cy="38100"/>
          </a:xfrm>
          <a:prstGeom prst="roundRect">
            <a:avLst>
              <a:gd name="adj" fmla="val 50000"/>
            </a:avLst>
          </a:prstGeom>
          <a:solidFill>
            <a:srgbClr val="0284C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9" name="Google Shape;299;p5"/>
          <p:cNvSpPr txBox="1"/>
          <p:nvPr/>
        </p:nvSpPr>
        <p:spPr>
          <a:xfrm>
            <a:off x="571500" y="1938550"/>
            <a:ext cx="5800800" cy="384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2500" b="1" i="0" u="none" strike="noStrike" cap="none">
                <a:solidFill>
                  <a:srgbClr val="0284C7"/>
                </a:solidFill>
                <a:latin typeface="Poppins"/>
                <a:ea typeface="Poppins"/>
                <a:cs typeface="Poppins"/>
                <a:sym typeface="Poppins"/>
              </a:rPr>
              <a:t>Technical Assistance in Action</a:t>
            </a:r>
            <a:endParaRPr sz="2100" b="0" i="0" u="none" strike="noStrike" cap="none">
              <a:solidFill>
                <a:srgbClr val="000000"/>
              </a:solidFill>
              <a:latin typeface="Arial"/>
              <a:ea typeface="Arial"/>
              <a:cs typeface="Arial"/>
              <a:sym typeface="Arial"/>
            </a:endParaRPr>
          </a:p>
        </p:txBody>
      </p:sp>
      <p:sp>
        <p:nvSpPr>
          <p:cNvPr id="300" name="Google Shape;300;p5"/>
          <p:cNvSpPr txBox="1"/>
          <p:nvPr/>
        </p:nvSpPr>
        <p:spPr>
          <a:xfrm>
            <a:off x="571500" y="2446627"/>
            <a:ext cx="5524500" cy="8508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1275"/>
              <a:buFont typeface="Arial"/>
              <a:buNone/>
            </a:pPr>
            <a:r>
              <a:rPr lang="en-US" sz="1675" b="0" i="0" u="none" strike="noStrike" cap="none" dirty="0">
                <a:solidFill>
                  <a:srgbClr val="334155"/>
                </a:solidFill>
                <a:latin typeface="Lato"/>
                <a:ea typeface="Lato"/>
                <a:cs typeface="Lato"/>
                <a:sym typeface="Lato"/>
              </a:rPr>
              <a:t>In May and June 2026, RMI PSS joined forces with bilingual curriculum experts from CCR12 for 30 intensive work hours across one month.</a:t>
            </a:r>
            <a:endParaRPr sz="1800" b="0" i="0" u="none" strike="noStrike" cap="none" dirty="0">
              <a:solidFill>
                <a:srgbClr val="000000"/>
              </a:solidFill>
              <a:latin typeface="Arial"/>
              <a:ea typeface="Arial"/>
              <a:cs typeface="Arial"/>
              <a:sym typeface="Arial"/>
            </a:endParaRPr>
          </a:p>
        </p:txBody>
      </p:sp>
      <p:sp>
        <p:nvSpPr>
          <p:cNvPr id="301" name="Google Shape;301;p5"/>
          <p:cNvSpPr txBox="1"/>
          <p:nvPr/>
        </p:nvSpPr>
        <p:spPr>
          <a:xfrm>
            <a:off x="571500" y="3492102"/>
            <a:ext cx="5524500" cy="1698927"/>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1275"/>
              <a:buFont typeface="Arial"/>
              <a:buNone/>
            </a:pPr>
            <a:r>
              <a:rPr lang="en-US" sz="1600" b="0" i="0" u="none" strike="noStrike" cap="none" dirty="0">
                <a:solidFill>
                  <a:srgbClr val="334155"/>
                </a:solidFill>
                <a:latin typeface="Lato"/>
                <a:ea typeface="Lato"/>
                <a:cs typeface="Lato"/>
                <a:sym typeface="Lato"/>
              </a:rPr>
              <a:t>Moving away from passive seminars, local teams actively co-created complete multi-age thematic units that integrate Social Studies and Science —including standards mapping, developmental strands, daily tasks, and rubrics grounded in Marshallese values. Most importantly it is “place-based” meaning a curriculum for the local context.</a:t>
            </a:r>
            <a:endParaRPr sz="1600" b="0" i="0" u="none" strike="noStrike" cap="none" dirty="0">
              <a:solidFill>
                <a:srgbClr val="000000"/>
              </a:solidFill>
              <a:latin typeface="Arial"/>
              <a:ea typeface="Arial"/>
              <a:cs typeface="Arial"/>
              <a:sym typeface="Arial"/>
            </a:endParaRPr>
          </a:p>
        </p:txBody>
      </p:sp>
      <p:pic>
        <p:nvPicPr>
          <p:cNvPr id="302" name="Google Shape;302;p5" title="Image 7-21-26 at 8.49 PM.jpeg"/>
          <p:cNvPicPr preferRelativeResize="0"/>
          <p:nvPr/>
        </p:nvPicPr>
        <p:blipFill rotWithShape="1">
          <a:blip r:embed="rId4">
            <a:alphaModFix/>
          </a:blip>
          <a:srcRect/>
          <a:stretch/>
        </p:blipFill>
        <p:spPr>
          <a:xfrm>
            <a:off x="6372225" y="1938550"/>
            <a:ext cx="5524500" cy="313179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6"/>
        <p:cNvGrpSpPr/>
        <p:nvPr/>
      </p:nvGrpSpPr>
      <p:grpSpPr>
        <a:xfrm>
          <a:off x="0" y="0"/>
          <a:ext cx="0" cy="0"/>
          <a:chOff x="0" y="0"/>
          <a:chExt cx="0" cy="0"/>
        </a:xfrm>
      </p:grpSpPr>
      <p:pic>
        <p:nvPicPr>
          <p:cNvPr id="307" name="Google Shape;307;p6"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08" name="Google Shape;308;p6"/>
          <p:cNvSpPr txBox="1"/>
          <p:nvPr/>
        </p:nvSpPr>
        <p:spPr>
          <a:xfrm>
            <a:off x="857250" y="2129127"/>
            <a:ext cx="5048400" cy="11301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1350"/>
              <a:buFont typeface="Arial"/>
              <a:buNone/>
            </a:pPr>
            <a:r>
              <a:rPr lang="en-US" sz="1650" b="1" i="0" u="none" strike="noStrike" cap="none" dirty="0">
                <a:solidFill>
                  <a:srgbClr val="334155"/>
                </a:solidFill>
                <a:latin typeface="Lato"/>
                <a:ea typeface="Lato"/>
                <a:cs typeface="Lato"/>
                <a:sym typeface="Lato"/>
              </a:rPr>
              <a:t>Integrated Disciplines:</a:t>
            </a:r>
            <a:r>
              <a:rPr lang="en-US" sz="1650" b="0" i="0" u="none" strike="noStrike" cap="none" dirty="0">
                <a:solidFill>
                  <a:srgbClr val="334155"/>
                </a:solidFill>
                <a:latin typeface="Lato"/>
                <a:ea typeface="Lato"/>
                <a:cs typeface="Lato"/>
                <a:sym typeface="Lato"/>
              </a:rPr>
              <a:t> Rather than isolating math, reading, and science into silos, Unit 1 connects these subjects around ocean exploration and marine ecosystems.</a:t>
            </a:r>
            <a:endParaRPr sz="1700" b="0" i="0" u="none" strike="noStrike" cap="none" dirty="0">
              <a:solidFill>
                <a:srgbClr val="000000"/>
              </a:solidFill>
              <a:latin typeface="Arial"/>
              <a:ea typeface="Arial"/>
              <a:cs typeface="Arial"/>
              <a:sym typeface="Arial"/>
            </a:endParaRPr>
          </a:p>
        </p:txBody>
      </p:sp>
      <p:sp>
        <p:nvSpPr>
          <p:cNvPr id="309" name="Google Shape;309;p6"/>
          <p:cNvSpPr txBox="1"/>
          <p:nvPr/>
        </p:nvSpPr>
        <p:spPr>
          <a:xfrm>
            <a:off x="857175" y="3499947"/>
            <a:ext cx="5048400" cy="8127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1350"/>
              <a:buFont typeface="Arial"/>
              <a:buNone/>
            </a:pPr>
            <a:r>
              <a:rPr lang="en-US" sz="1600" b="1" i="0" u="none" strike="noStrike" cap="none">
                <a:solidFill>
                  <a:srgbClr val="334155"/>
                </a:solidFill>
                <a:latin typeface="Lato"/>
                <a:ea typeface="Lato"/>
                <a:cs typeface="Lato"/>
                <a:sym typeface="Lato"/>
              </a:rPr>
              <a:t>Place-Based Learning:</a:t>
            </a:r>
            <a:r>
              <a:rPr lang="en-US" sz="1600" b="0" i="0" u="none" strike="noStrike" cap="none">
                <a:solidFill>
                  <a:srgbClr val="334155"/>
                </a:solidFill>
                <a:latin typeface="Lato"/>
                <a:ea typeface="Lato"/>
                <a:cs typeface="Lato"/>
                <a:sym typeface="Lato"/>
              </a:rPr>
              <a:t> Aligns academic standards to sustainable fishing techniques, ocean navigation, and traditional outrigger lore.</a:t>
            </a:r>
            <a:endParaRPr sz="1600" b="0" i="0" u="none" strike="noStrike" cap="none">
              <a:solidFill>
                <a:srgbClr val="000000"/>
              </a:solidFill>
              <a:latin typeface="Arial"/>
              <a:ea typeface="Arial"/>
              <a:cs typeface="Arial"/>
              <a:sym typeface="Arial"/>
            </a:endParaRPr>
          </a:p>
        </p:txBody>
      </p:sp>
      <p:sp>
        <p:nvSpPr>
          <p:cNvPr id="310" name="Google Shape;310;p6"/>
          <p:cNvSpPr txBox="1"/>
          <p:nvPr/>
        </p:nvSpPr>
        <p:spPr>
          <a:xfrm>
            <a:off x="857250" y="4669121"/>
            <a:ext cx="5048400" cy="8127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1350"/>
              <a:buFont typeface="Arial"/>
              <a:buNone/>
            </a:pPr>
            <a:r>
              <a:rPr lang="en-US" sz="1600" b="1" i="0" u="none" strike="noStrike" cap="none">
                <a:solidFill>
                  <a:srgbClr val="334155"/>
                </a:solidFill>
                <a:latin typeface="Lato"/>
                <a:ea typeface="Lato"/>
                <a:cs typeface="Lato"/>
                <a:sym typeface="Lato"/>
              </a:rPr>
              <a:t>Bilingual Framework:</a:t>
            </a:r>
            <a:r>
              <a:rPr lang="en-US" sz="1600" b="0" i="0" u="none" strike="noStrike" cap="none">
                <a:solidFill>
                  <a:srgbClr val="334155"/>
                </a:solidFill>
                <a:latin typeface="Lato"/>
                <a:ea typeface="Lato"/>
                <a:cs typeface="Lato"/>
                <a:sym typeface="Lato"/>
              </a:rPr>
              <a:t> Bridges Marshallese language structures with core literacy skills for authentic student engagement.</a:t>
            </a:r>
            <a:endParaRPr sz="1600" b="0" i="0" u="none" strike="noStrike" cap="none">
              <a:solidFill>
                <a:srgbClr val="000000"/>
              </a:solidFill>
              <a:latin typeface="Arial"/>
              <a:ea typeface="Arial"/>
              <a:cs typeface="Arial"/>
              <a:sym typeface="Arial"/>
            </a:endParaRPr>
          </a:p>
        </p:txBody>
      </p:sp>
      <p:sp>
        <p:nvSpPr>
          <p:cNvPr id="311" name="Google Shape;311;p6"/>
          <p:cNvSpPr txBox="1"/>
          <p:nvPr/>
        </p:nvSpPr>
        <p:spPr>
          <a:xfrm>
            <a:off x="571500" y="476250"/>
            <a:ext cx="11601450" cy="6000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550"/>
              <a:buFont typeface="Arial"/>
              <a:buNone/>
            </a:pPr>
            <a:r>
              <a:rPr lang="en-US" sz="2550" b="1" i="0" u="none" strike="noStrike" cap="none">
                <a:solidFill>
                  <a:srgbClr val="0F172A"/>
                </a:solidFill>
                <a:latin typeface="Poppins"/>
                <a:ea typeface="Poppins"/>
                <a:cs typeface="Poppins"/>
                <a:sym typeface="Poppins"/>
              </a:rPr>
              <a:t>Spotlight: Unit 1 - Oceans (Lometo)</a:t>
            </a:r>
            <a:endParaRPr sz="1400" b="0" i="0" u="none" strike="noStrike" cap="none">
              <a:solidFill>
                <a:srgbClr val="000000"/>
              </a:solidFill>
              <a:latin typeface="Arial"/>
              <a:ea typeface="Arial"/>
              <a:cs typeface="Arial"/>
              <a:sym typeface="Arial"/>
            </a:endParaRPr>
          </a:p>
        </p:txBody>
      </p:sp>
      <p:sp>
        <p:nvSpPr>
          <p:cNvPr id="312" name="Google Shape;312;p6"/>
          <p:cNvSpPr/>
          <p:nvPr/>
        </p:nvSpPr>
        <p:spPr>
          <a:xfrm>
            <a:off x="571500" y="1152525"/>
            <a:ext cx="514350" cy="38100"/>
          </a:xfrm>
          <a:prstGeom prst="roundRect">
            <a:avLst>
              <a:gd name="adj" fmla="val 50000"/>
            </a:avLst>
          </a:prstGeom>
          <a:solidFill>
            <a:srgbClr val="0284C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13" name="Google Shape;313;p6" descr="image.png"/>
          <p:cNvPicPr preferRelativeResize="0"/>
          <p:nvPr/>
        </p:nvPicPr>
        <p:blipFill rotWithShape="1">
          <a:blip r:embed="rId4">
            <a:alphaModFix/>
          </a:blip>
          <a:srcRect/>
          <a:stretch/>
        </p:blipFill>
        <p:spPr>
          <a:xfrm>
            <a:off x="571500" y="2676525"/>
            <a:ext cx="123825" cy="142875"/>
          </a:xfrm>
          <a:prstGeom prst="rect">
            <a:avLst/>
          </a:prstGeom>
          <a:noFill/>
          <a:ln>
            <a:noFill/>
          </a:ln>
        </p:spPr>
      </p:pic>
      <p:pic>
        <p:nvPicPr>
          <p:cNvPr id="314" name="Google Shape;314;p6" descr="image.png"/>
          <p:cNvPicPr preferRelativeResize="0"/>
          <p:nvPr/>
        </p:nvPicPr>
        <p:blipFill rotWithShape="1">
          <a:blip r:embed="rId4">
            <a:alphaModFix/>
          </a:blip>
          <a:srcRect/>
          <a:stretch/>
        </p:blipFill>
        <p:spPr>
          <a:xfrm>
            <a:off x="571500" y="3638550"/>
            <a:ext cx="123825" cy="142875"/>
          </a:xfrm>
          <a:prstGeom prst="rect">
            <a:avLst/>
          </a:prstGeom>
          <a:noFill/>
          <a:ln>
            <a:noFill/>
          </a:ln>
        </p:spPr>
      </p:pic>
      <p:pic>
        <p:nvPicPr>
          <p:cNvPr id="315" name="Google Shape;315;p6" descr="image.png"/>
          <p:cNvPicPr preferRelativeResize="0"/>
          <p:nvPr/>
        </p:nvPicPr>
        <p:blipFill rotWithShape="1">
          <a:blip r:embed="rId4">
            <a:alphaModFix/>
          </a:blip>
          <a:srcRect/>
          <a:stretch/>
        </p:blipFill>
        <p:spPr>
          <a:xfrm>
            <a:off x="571500" y="4343400"/>
            <a:ext cx="123825" cy="142875"/>
          </a:xfrm>
          <a:prstGeom prst="rect">
            <a:avLst/>
          </a:prstGeom>
          <a:noFill/>
          <a:ln>
            <a:noFill/>
          </a:ln>
        </p:spPr>
      </p:pic>
      <p:pic>
        <p:nvPicPr>
          <p:cNvPr id="316" name="Google Shape;316;p6" title="Image 7-22-26 at 9.10 PM.jpeg"/>
          <p:cNvPicPr preferRelativeResize="0"/>
          <p:nvPr/>
        </p:nvPicPr>
        <p:blipFill rotWithShape="1">
          <a:blip r:embed="rId5">
            <a:alphaModFix/>
          </a:blip>
          <a:srcRect/>
          <a:stretch/>
        </p:blipFill>
        <p:spPr>
          <a:xfrm>
            <a:off x="5905575" y="2356675"/>
            <a:ext cx="5673677" cy="2706625"/>
          </a:xfrm>
          <a:prstGeom prst="rect">
            <a:avLst/>
          </a:prstGeom>
          <a:noFill/>
          <a:ln>
            <a:noFill/>
          </a:ln>
        </p:spPr>
      </p:pic>
      <p:pic>
        <p:nvPicPr>
          <p:cNvPr id="2" name="Picture 1" descr="A qr code on a white background&#10;&#10;AI-generated content may be incorrect.">
            <a:extLst>
              <a:ext uri="{FF2B5EF4-FFF2-40B4-BE49-F238E27FC236}">
                <a16:creationId xmlns:a16="http://schemas.microsoft.com/office/drawing/2014/main" id="{4C1FAF88-C3EB-C0EE-76BC-70E1AB8B5649}"/>
              </a:ext>
            </a:extLst>
          </p:cNvPr>
          <p:cNvPicPr>
            <a:picLocks noChangeAspect="1"/>
          </p:cNvPicPr>
          <p:nvPr/>
        </p:nvPicPr>
        <p:blipFill>
          <a:blip r:embed="rId6"/>
          <a:stretch>
            <a:fillRect/>
          </a:stretch>
        </p:blipFill>
        <p:spPr>
          <a:xfrm>
            <a:off x="10120313" y="781050"/>
            <a:ext cx="1352550" cy="12668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20"/>
        <p:cNvGrpSpPr/>
        <p:nvPr/>
      </p:nvGrpSpPr>
      <p:grpSpPr>
        <a:xfrm>
          <a:off x="0" y="0"/>
          <a:ext cx="0" cy="0"/>
          <a:chOff x="0" y="0"/>
          <a:chExt cx="0" cy="0"/>
        </a:xfrm>
      </p:grpSpPr>
      <p:pic>
        <p:nvPicPr>
          <p:cNvPr id="321" name="Google Shape;321;p7"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22" name="Google Shape;322;p7"/>
          <p:cNvSpPr txBox="1"/>
          <p:nvPr/>
        </p:nvSpPr>
        <p:spPr>
          <a:xfrm>
            <a:off x="857250" y="4243387"/>
            <a:ext cx="3921918" cy="228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a:solidFill>
                  <a:srgbClr val="F1F5F9"/>
                </a:solidFill>
                <a:latin typeface="Lato"/>
                <a:ea typeface="Lato"/>
                <a:cs typeface="Lato"/>
                <a:sym typeface="Lato"/>
              </a:rPr>
              <a:t>Pilot Multigrade Units</a:t>
            </a:r>
            <a:endParaRPr sz="1400" b="0" i="0" u="none" strike="noStrike" cap="none">
              <a:solidFill>
                <a:srgbClr val="000000"/>
              </a:solidFill>
              <a:latin typeface="Arial"/>
              <a:ea typeface="Arial"/>
              <a:cs typeface="Arial"/>
              <a:sym typeface="Arial"/>
            </a:endParaRPr>
          </a:p>
        </p:txBody>
      </p:sp>
      <p:sp>
        <p:nvSpPr>
          <p:cNvPr id="323" name="Google Shape;323;p7"/>
          <p:cNvSpPr txBox="1"/>
          <p:nvPr/>
        </p:nvSpPr>
        <p:spPr>
          <a:xfrm>
            <a:off x="5541175" y="2185151"/>
            <a:ext cx="6383400" cy="300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950"/>
              <a:buFont typeface="Arial"/>
              <a:buNone/>
            </a:pPr>
            <a:r>
              <a:rPr lang="en-US" sz="1950" b="1" i="0" u="none" strike="noStrike" cap="none">
                <a:solidFill>
                  <a:srgbClr val="0F172A"/>
                </a:solidFill>
                <a:latin typeface="Poppins"/>
                <a:ea typeface="Poppins"/>
                <a:cs typeface="Poppins"/>
                <a:sym typeface="Poppins"/>
              </a:rPr>
              <a:t>Self-Sustaining ToT Structure</a:t>
            </a:r>
            <a:endParaRPr sz="1400" b="0" i="0" u="none" strike="noStrike" cap="none">
              <a:solidFill>
                <a:srgbClr val="000000"/>
              </a:solidFill>
              <a:latin typeface="Arial"/>
              <a:ea typeface="Arial"/>
              <a:cs typeface="Arial"/>
              <a:sym typeface="Arial"/>
            </a:endParaRPr>
          </a:p>
        </p:txBody>
      </p:sp>
      <p:sp>
        <p:nvSpPr>
          <p:cNvPr id="324" name="Google Shape;324;p7"/>
          <p:cNvSpPr txBox="1"/>
          <p:nvPr/>
        </p:nvSpPr>
        <p:spPr>
          <a:xfrm>
            <a:off x="5541175" y="2786049"/>
            <a:ext cx="6079200" cy="8127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1350"/>
              <a:buFont typeface="Arial"/>
              <a:buNone/>
            </a:pPr>
            <a:r>
              <a:rPr lang="en-US" sz="1600" b="1" i="0" u="none" strike="noStrike" cap="none" dirty="0">
                <a:solidFill>
                  <a:srgbClr val="334155"/>
                </a:solidFill>
                <a:latin typeface="Lato"/>
                <a:ea typeface="Lato"/>
                <a:cs typeface="Lato"/>
                <a:sym typeface="Lato"/>
              </a:rPr>
              <a:t>Offline-First Design:</a:t>
            </a:r>
            <a:r>
              <a:rPr lang="en-US" sz="1600" b="0" i="0" u="none" strike="noStrike" cap="none" dirty="0">
                <a:solidFill>
                  <a:srgbClr val="334155"/>
                </a:solidFill>
                <a:latin typeface="Lato"/>
                <a:ea typeface="Lato"/>
                <a:cs typeface="Lato"/>
                <a:sym typeface="Lato"/>
              </a:rPr>
              <a:t> Packaged in digital and offline formats built to operate seamlessly in remote outer atolls with constrained internet connectivity.</a:t>
            </a:r>
            <a:endParaRPr sz="1600" b="0" i="0" u="none" strike="noStrike" cap="none" dirty="0">
              <a:solidFill>
                <a:srgbClr val="000000"/>
              </a:solidFill>
              <a:latin typeface="Arial"/>
              <a:ea typeface="Arial"/>
              <a:cs typeface="Arial"/>
              <a:sym typeface="Arial"/>
            </a:endParaRPr>
          </a:p>
        </p:txBody>
      </p:sp>
      <p:sp>
        <p:nvSpPr>
          <p:cNvPr id="325" name="Google Shape;325;p7"/>
          <p:cNvSpPr txBox="1"/>
          <p:nvPr/>
        </p:nvSpPr>
        <p:spPr>
          <a:xfrm>
            <a:off x="5541175" y="3899350"/>
            <a:ext cx="6079200" cy="1132618"/>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1350"/>
              <a:buFont typeface="Arial"/>
              <a:buNone/>
            </a:pPr>
            <a:r>
              <a:rPr lang="en-US" sz="1600" b="1" i="0" u="none" strike="noStrike" cap="none" dirty="0">
                <a:solidFill>
                  <a:srgbClr val="334155"/>
                </a:solidFill>
                <a:latin typeface="Lato"/>
                <a:ea typeface="Lato"/>
                <a:cs typeface="Lato"/>
                <a:sym typeface="Lato"/>
              </a:rPr>
              <a:t>Building Internal Capacity:</a:t>
            </a:r>
            <a:r>
              <a:rPr lang="en-US" sz="1600" b="0" i="0" u="none" strike="noStrike" cap="none" dirty="0">
                <a:solidFill>
                  <a:srgbClr val="334155"/>
                </a:solidFill>
                <a:latin typeface="Lato"/>
                <a:ea typeface="Lato"/>
                <a:cs typeface="Lato"/>
                <a:sym typeface="Lato"/>
              </a:rPr>
              <a:t> The Training-of-Trainers (</a:t>
            </a:r>
            <a:r>
              <a:rPr lang="en-US" sz="1600" b="0" i="0" u="none" strike="noStrike" cap="none" dirty="0" err="1">
                <a:solidFill>
                  <a:srgbClr val="334155"/>
                </a:solidFill>
                <a:latin typeface="Lato"/>
                <a:ea typeface="Lato"/>
                <a:cs typeface="Lato"/>
                <a:sym typeface="Lato"/>
              </a:rPr>
              <a:t>ToT</a:t>
            </a:r>
            <a:r>
              <a:rPr lang="en-US" sz="1600" b="0" i="0" u="none" strike="noStrike" cap="none">
                <a:solidFill>
                  <a:srgbClr val="334155"/>
                </a:solidFill>
                <a:latin typeface="Lato"/>
                <a:ea typeface="Lato"/>
                <a:cs typeface="Lato"/>
                <a:sym typeface="Lato"/>
              </a:rPr>
              <a:t>) model equips PSS supervisors and specialists to write, refine, and deploy and provide professional development on curriculum  independently—ending reliance on external consultants.</a:t>
            </a:r>
            <a:endParaRPr sz="1600" b="0" i="0" u="none" strike="noStrike" cap="none">
              <a:solidFill>
                <a:srgbClr val="000000"/>
              </a:solidFill>
              <a:latin typeface="Arial"/>
              <a:ea typeface="Arial"/>
              <a:cs typeface="Arial"/>
              <a:sym typeface="Arial"/>
            </a:endParaRPr>
          </a:p>
        </p:txBody>
      </p:sp>
      <p:sp>
        <p:nvSpPr>
          <p:cNvPr id="326" name="Google Shape;326;p7"/>
          <p:cNvSpPr txBox="1"/>
          <p:nvPr/>
        </p:nvSpPr>
        <p:spPr>
          <a:xfrm>
            <a:off x="571500" y="476250"/>
            <a:ext cx="11601450" cy="6000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550"/>
              <a:buFont typeface="Arial"/>
              <a:buNone/>
            </a:pPr>
            <a:r>
              <a:rPr lang="en-US" sz="2550" b="1" i="0" u="none" strike="noStrike" cap="none">
                <a:solidFill>
                  <a:srgbClr val="0F172A"/>
                </a:solidFill>
                <a:latin typeface="Poppins"/>
                <a:ea typeface="Poppins"/>
                <a:cs typeface="Poppins"/>
                <a:sym typeface="Poppins"/>
              </a:rPr>
              <a:t>Delivered Outcomes &amp; Capacity</a:t>
            </a:r>
            <a:endParaRPr sz="1400" b="0" i="0" u="none" strike="noStrike" cap="none">
              <a:solidFill>
                <a:srgbClr val="000000"/>
              </a:solidFill>
              <a:latin typeface="Arial"/>
              <a:ea typeface="Arial"/>
              <a:cs typeface="Arial"/>
              <a:sym typeface="Arial"/>
            </a:endParaRPr>
          </a:p>
        </p:txBody>
      </p:sp>
      <p:sp>
        <p:nvSpPr>
          <p:cNvPr id="327" name="Google Shape;327;p7"/>
          <p:cNvSpPr/>
          <p:nvPr/>
        </p:nvSpPr>
        <p:spPr>
          <a:xfrm>
            <a:off x="571500" y="1152525"/>
            <a:ext cx="514350" cy="38100"/>
          </a:xfrm>
          <a:prstGeom prst="roundRect">
            <a:avLst>
              <a:gd name="adj" fmla="val 50000"/>
            </a:avLst>
          </a:prstGeom>
          <a:solidFill>
            <a:srgbClr val="0284C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28" name="Google Shape;328;p7" title="Image 7-22-26 at 9.05 PM.jpeg"/>
          <p:cNvPicPr preferRelativeResize="0"/>
          <p:nvPr/>
        </p:nvPicPr>
        <p:blipFill rotWithShape="1">
          <a:blip r:embed="rId4">
            <a:alphaModFix/>
          </a:blip>
          <a:srcRect/>
          <a:stretch/>
        </p:blipFill>
        <p:spPr>
          <a:xfrm>
            <a:off x="571500" y="2185150"/>
            <a:ext cx="4542494" cy="28100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2"/>
        <p:cNvGrpSpPr/>
        <p:nvPr/>
      </p:nvGrpSpPr>
      <p:grpSpPr>
        <a:xfrm>
          <a:off x="0" y="0"/>
          <a:ext cx="0" cy="0"/>
          <a:chOff x="0" y="0"/>
          <a:chExt cx="0" cy="0"/>
        </a:xfrm>
      </p:grpSpPr>
      <p:pic>
        <p:nvPicPr>
          <p:cNvPr id="333" name="Google Shape;333;p8" descr="image.png"/>
          <p:cNvPicPr preferRelativeResize="0"/>
          <p:nvPr/>
        </p:nvPicPr>
        <p:blipFill rotWithShape="1">
          <a:blip r:embed="rId3">
            <a:alphaModFix/>
          </a:blip>
          <a:srcRect/>
          <a:stretch/>
        </p:blipFill>
        <p:spPr>
          <a:xfrm>
            <a:off x="0" y="0"/>
            <a:ext cx="12192000" cy="6858000"/>
          </a:xfrm>
          <a:prstGeom prst="rect">
            <a:avLst/>
          </a:prstGeom>
          <a:noFill/>
          <a:ln>
            <a:noFill/>
          </a:ln>
        </p:spPr>
      </p:pic>
      <p:graphicFrame>
        <p:nvGraphicFramePr>
          <p:cNvPr id="335" name="Google Shape;335;p8"/>
          <p:cNvGraphicFramePr/>
          <p:nvPr>
            <p:extLst>
              <p:ext uri="{D42A27DB-BD31-4B8C-83A1-F6EECF244321}">
                <p14:modId xmlns:p14="http://schemas.microsoft.com/office/powerpoint/2010/main" val="1870177606"/>
              </p:ext>
            </p:extLst>
          </p:nvPr>
        </p:nvGraphicFramePr>
        <p:xfrm>
          <a:off x="352425" y="1440656"/>
          <a:ext cx="11489760" cy="4618893"/>
        </p:xfrm>
        <a:graphic>
          <a:graphicData uri="http://schemas.openxmlformats.org/drawingml/2006/table">
            <a:tbl>
              <a:tblPr firstRow="1" bandRow="1">
                <a:noFill/>
                <a:tableStyleId>{22BAA204-B198-48FB-9AFD-E86A7F3BC08F}</a:tableStyleId>
              </a:tblPr>
              <a:tblGrid>
                <a:gridCol w="2227132">
                  <a:extLst>
                    <a:ext uri="{9D8B030D-6E8A-4147-A177-3AD203B41FA5}">
                      <a16:colId xmlns:a16="http://schemas.microsoft.com/office/drawing/2014/main" val="20000"/>
                    </a:ext>
                  </a:extLst>
                </a:gridCol>
                <a:gridCol w="2084465">
                  <a:extLst>
                    <a:ext uri="{9D8B030D-6E8A-4147-A177-3AD203B41FA5}">
                      <a16:colId xmlns:a16="http://schemas.microsoft.com/office/drawing/2014/main" val="20001"/>
                    </a:ext>
                  </a:extLst>
                </a:gridCol>
                <a:gridCol w="2766962">
                  <a:extLst>
                    <a:ext uri="{9D8B030D-6E8A-4147-A177-3AD203B41FA5}">
                      <a16:colId xmlns:a16="http://schemas.microsoft.com/office/drawing/2014/main" val="20002"/>
                    </a:ext>
                  </a:extLst>
                </a:gridCol>
                <a:gridCol w="4411201">
                  <a:extLst>
                    <a:ext uri="{9D8B030D-6E8A-4147-A177-3AD203B41FA5}">
                      <a16:colId xmlns:a16="http://schemas.microsoft.com/office/drawing/2014/main" val="20003"/>
                    </a:ext>
                  </a:extLst>
                </a:gridCol>
              </a:tblGrid>
              <a:tr h="804414">
                <a:tc>
                  <a:txBody>
                    <a:bodyPr/>
                    <a:lstStyle/>
                    <a:p>
                      <a:pPr marL="0" marR="0" lvl="0" indent="0" algn="l" rtl="0">
                        <a:lnSpc>
                          <a:spcPct val="100000"/>
                        </a:lnSpc>
                        <a:spcBef>
                          <a:spcPts val="0"/>
                        </a:spcBef>
                        <a:spcAft>
                          <a:spcPts val="0"/>
                        </a:spcAft>
                        <a:buClr>
                          <a:srgbClr val="000000"/>
                        </a:buClr>
                        <a:buSzPts val="1275"/>
                        <a:buFont typeface="Arial"/>
                        <a:buNone/>
                      </a:pPr>
                      <a:r>
                        <a:rPr lang="en-US" sz="2000" b="0" i="0" u="none" strike="noStrike" cap="none" dirty="0">
                          <a:solidFill>
                            <a:srgbClr val="FFFFFF"/>
                          </a:solidFill>
                          <a:latin typeface="Lato"/>
                          <a:ea typeface="Lato"/>
                          <a:cs typeface="Lato"/>
                          <a:sym typeface="Lato"/>
                        </a:rPr>
                        <a:t>Phase &amp; Timeline</a:t>
                      </a:r>
                      <a:endParaRPr sz="20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tc>
                  <a:txBody>
                    <a:bodyPr/>
                    <a:lstStyle/>
                    <a:p>
                      <a:pPr marL="0" marR="0" lvl="0" indent="0" algn="l" rtl="0">
                        <a:lnSpc>
                          <a:spcPct val="100000"/>
                        </a:lnSpc>
                        <a:spcBef>
                          <a:spcPts val="0"/>
                        </a:spcBef>
                        <a:spcAft>
                          <a:spcPts val="0"/>
                        </a:spcAft>
                        <a:buClr>
                          <a:srgbClr val="000000"/>
                        </a:buClr>
                        <a:buSzPts val="1275"/>
                        <a:buFont typeface="Arial"/>
                        <a:buNone/>
                      </a:pPr>
                      <a:r>
                        <a:rPr lang="en-US" sz="2000" b="0" i="0" u="none" strike="noStrike" cap="none" dirty="0">
                          <a:solidFill>
                            <a:srgbClr val="FFFFFF"/>
                          </a:solidFill>
                          <a:latin typeface="Lato"/>
                          <a:ea typeface="Lato"/>
                          <a:cs typeface="Lato"/>
                          <a:sym typeface="Lato"/>
                        </a:rPr>
                        <a:t>Work Allocation</a:t>
                      </a:r>
                      <a:endParaRPr sz="20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tc>
                  <a:txBody>
                    <a:bodyPr/>
                    <a:lstStyle/>
                    <a:p>
                      <a:pPr marL="0" marR="0" lvl="0" indent="0" algn="l" rtl="0">
                        <a:lnSpc>
                          <a:spcPct val="100000"/>
                        </a:lnSpc>
                        <a:spcBef>
                          <a:spcPts val="0"/>
                        </a:spcBef>
                        <a:spcAft>
                          <a:spcPts val="0"/>
                        </a:spcAft>
                        <a:buClr>
                          <a:srgbClr val="000000"/>
                        </a:buClr>
                        <a:buSzPts val="1275"/>
                        <a:buFont typeface="Arial"/>
                        <a:buNone/>
                      </a:pPr>
                      <a:r>
                        <a:rPr lang="en-US" sz="2000" b="0" i="0" u="none" strike="noStrike" cap="none" dirty="0">
                          <a:solidFill>
                            <a:srgbClr val="FFFFFF"/>
                          </a:solidFill>
                          <a:latin typeface="Lato"/>
                          <a:ea typeface="Lato"/>
                          <a:cs typeface="Lato"/>
                          <a:sym typeface="Lato"/>
                        </a:rPr>
                        <a:t>Direct Deliverables</a:t>
                      </a:r>
                      <a:endParaRPr sz="20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tc>
                  <a:txBody>
                    <a:bodyPr/>
                    <a:lstStyle/>
                    <a:p>
                      <a:pPr marL="0" marR="0" lvl="0" indent="0" algn="l" rtl="0">
                        <a:lnSpc>
                          <a:spcPct val="100000"/>
                        </a:lnSpc>
                        <a:spcBef>
                          <a:spcPts val="0"/>
                        </a:spcBef>
                        <a:spcAft>
                          <a:spcPts val="0"/>
                        </a:spcAft>
                        <a:buClr>
                          <a:srgbClr val="000000"/>
                        </a:buClr>
                        <a:buSzPts val="1275"/>
                        <a:buFont typeface="Arial"/>
                        <a:buNone/>
                      </a:pPr>
                      <a:r>
                        <a:rPr lang="en-US" sz="2000" b="0" i="0" u="none" strike="noStrike" cap="none" dirty="0">
                          <a:solidFill>
                            <a:srgbClr val="FFFFFF"/>
                          </a:solidFill>
                          <a:latin typeface="Lato"/>
                          <a:ea typeface="Lato"/>
                          <a:cs typeface="Lato"/>
                          <a:sym typeface="Lato"/>
                        </a:rPr>
                        <a:t>Strategic Value</a:t>
                      </a:r>
                      <a:endParaRPr sz="20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extLst>
                  <a:ext uri="{0D108BD9-81ED-4DB2-BD59-A6C34878D82A}">
                    <a16:rowId xmlns:a16="http://schemas.microsoft.com/office/drawing/2014/main" val="10000"/>
                  </a:ext>
                </a:extLst>
              </a:tr>
              <a:tr h="804414">
                <a:tc>
                  <a:txBody>
                    <a:bodyPr/>
                    <a:lstStyle/>
                    <a:p>
                      <a:pPr marL="0" marR="0" lvl="0" indent="0" algn="l" rtl="0">
                        <a:lnSpc>
                          <a:spcPct val="100000"/>
                        </a:lnSpc>
                        <a:spcBef>
                          <a:spcPts val="0"/>
                        </a:spcBef>
                        <a:spcAft>
                          <a:spcPts val="0"/>
                        </a:spcAft>
                        <a:buClr>
                          <a:srgbClr val="000000"/>
                        </a:buClr>
                        <a:buSzPts val="1200"/>
                        <a:buFont typeface="Arial"/>
                        <a:buNone/>
                      </a:pPr>
                      <a:r>
                        <a:rPr lang="en-US" sz="1800" b="1" i="0" u="none" strike="noStrike" cap="none" dirty="0">
                          <a:solidFill>
                            <a:srgbClr val="334155"/>
                          </a:solidFill>
                          <a:latin typeface="Lato"/>
                          <a:ea typeface="Lato"/>
                          <a:cs typeface="Lato"/>
                          <a:sym typeface="Lato"/>
                        </a:rPr>
                        <a:t>Write-Shops</a:t>
                      </a:r>
                      <a:br>
                        <a:rPr lang="en-US" sz="1800" b="0" i="0" u="none" strike="noStrike" cap="none" dirty="0">
                          <a:solidFill>
                            <a:srgbClr val="334155"/>
                          </a:solidFill>
                          <a:latin typeface="Lato"/>
                          <a:ea typeface="Lato"/>
                          <a:cs typeface="Lato"/>
                          <a:sym typeface="Calibri"/>
                        </a:rPr>
                      </a:br>
                      <a:r>
                        <a:rPr lang="en-US" sz="1800" b="0" i="0" u="none" strike="noStrike" cap="none" dirty="0">
                          <a:solidFill>
                            <a:srgbClr val="334155"/>
                          </a:solidFill>
                          <a:latin typeface="Lato"/>
                          <a:ea typeface="Lato"/>
                          <a:cs typeface="Lato"/>
                          <a:sym typeface="Lato"/>
                        </a:rPr>
                        <a:t>(May - June 2026)</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800" b="0" i="0" u="none" strike="noStrike" cap="none" dirty="0">
                          <a:solidFill>
                            <a:srgbClr val="334155"/>
                          </a:solidFill>
                          <a:latin typeface="Lato"/>
                          <a:ea typeface="Lato"/>
                          <a:cs typeface="Lato"/>
                          <a:sym typeface="Lato"/>
                        </a:rPr>
                        <a:t>30 Hours</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800" b="0" i="0" u="none" strike="noStrike" cap="none" dirty="0">
                          <a:solidFill>
                            <a:srgbClr val="334155"/>
                          </a:solidFill>
                          <a:latin typeface="Lato"/>
                          <a:ea typeface="Lato"/>
                          <a:cs typeface="Lato"/>
                          <a:sym typeface="Lato"/>
                        </a:rPr>
                        <a:t>Bilingual Curriculum Maps</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800" b="0" i="0" u="none" strike="noStrike" cap="none" dirty="0">
                          <a:solidFill>
                            <a:srgbClr val="334155"/>
                          </a:solidFill>
                          <a:latin typeface="Lato"/>
                          <a:ea typeface="Lato"/>
                          <a:cs typeface="Lato"/>
                          <a:sym typeface="Lato"/>
                        </a:rPr>
                        <a:t>Built core multigrade design capacity</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804414">
                <a:tc>
                  <a:txBody>
                    <a:bodyPr/>
                    <a:lstStyle/>
                    <a:p>
                      <a:pPr marL="0" marR="0" lvl="0" indent="0" algn="l" rtl="0">
                        <a:lnSpc>
                          <a:spcPct val="100000"/>
                        </a:lnSpc>
                        <a:spcBef>
                          <a:spcPts val="0"/>
                        </a:spcBef>
                        <a:spcAft>
                          <a:spcPts val="0"/>
                        </a:spcAft>
                        <a:buClr>
                          <a:srgbClr val="000000"/>
                        </a:buClr>
                        <a:buSzPts val="1200"/>
                        <a:buFont typeface="Arial"/>
                        <a:buNone/>
                      </a:pPr>
                      <a:r>
                        <a:rPr lang="en-US" sz="1800" b="1" i="0" u="none" strike="noStrike" cap="none" dirty="0" err="1">
                          <a:solidFill>
                            <a:srgbClr val="334155"/>
                          </a:solidFill>
                          <a:latin typeface="Lato"/>
                          <a:ea typeface="Lato"/>
                          <a:cs typeface="Lato"/>
                          <a:sym typeface="Lato"/>
                        </a:rPr>
                        <a:t>ToT</a:t>
                      </a:r>
                      <a:r>
                        <a:rPr lang="en-US" sz="1800" b="1" i="0" u="none" strike="noStrike" cap="none" dirty="0">
                          <a:solidFill>
                            <a:srgbClr val="334155"/>
                          </a:solidFill>
                          <a:latin typeface="Lato"/>
                          <a:ea typeface="Lato"/>
                          <a:cs typeface="Lato"/>
                          <a:sym typeface="Lato"/>
                        </a:rPr>
                        <a:t> Training</a:t>
                      </a:r>
                      <a:br>
                        <a:rPr lang="en-US" sz="1800" b="0" i="0" u="none" strike="noStrike" cap="none" dirty="0">
                          <a:solidFill>
                            <a:srgbClr val="334155"/>
                          </a:solidFill>
                          <a:latin typeface="Lato"/>
                          <a:ea typeface="Lato"/>
                          <a:cs typeface="Lato"/>
                          <a:sym typeface="Calibri"/>
                        </a:rPr>
                      </a:br>
                      <a:r>
                        <a:rPr lang="en-US" sz="1800" b="0" i="0" u="none" strike="noStrike" cap="none" dirty="0">
                          <a:solidFill>
                            <a:srgbClr val="334155"/>
                          </a:solidFill>
                          <a:latin typeface="Lato"/>
                          <a:ea typeface="Lato"/>
                          <a:cs typeface="Lato"/>
                          <a:sym typeface="Lato"/>
                        </a:rPr>
                        <a:t>(Early July 2026)</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800" b="0" i="0" u="none" strike="noStrike" cap="none" dirty="0">
                          <a:solidFill>
                            <a:srgbClr val="334155"/>
                          </a:solidFill>
                          <a:latin typeface="Lato"/>
                          <a:ea typeface="Lato"/>
                          <a:cs typeface="Lato"/>
                          <a:sym typeface="Lato"/>
                        </a:rPr>
                        <a:t>Core Sessions</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800" b="0" i="0" u="none" strike="noStrike" cap="none" dirty="0">
                          <a:solidFill>
                            <a:srgbClr val="334155"/>
                          </a:solidFill>
                          <a:latin typeface="Lato"/>
                          <a:ea typeface="Lato"/>
                          <a:cs typeface="Lato"/>
                          <a:sym typeface="Lato"/>
                        </a:rPr>
                        <a:t>Active </a:t>
                      </a:r>
                      <a:r>
                        <a:rPr lang="en-US" sz="1800" b="0" i="0" u="none" strike="noStrike" cap="none" dirty="0" err="1">
                          <a:solidFill>
                            <a:srgbClr val="334155"/>
                          </a:solidFill>
                          <a:latin typeface="Lato"/>
                          <a:ea typeface="Lato"/>
                          <a:cs typeface="Lato"/>
                          <a:sym typeface="Lato"/>
                        </a:rPr>
                        <a:t>ToT</a:t>
                      </a:r>
                      <a:r>
                        <a:rPr lang="en-US" sz="1800" b="0" i="0" u="none" strike="noStrike" cap="none" dirty="0">
                          <a:solidFill>
                            <a:srgbClr val="334155"/>
                          </a:solidFill>
                          <a:latin typeface="Lato"/>
                          <a:ea typeface="Lato"/>
                          <a:cs typeface="Lato"/>
                          <a:sym typeface="Lato"/>
                        </a:rPr>
                        <a:t> Modules</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800" b="0" i="0" u="none" strike="noStrike" cap="none" dirty="0">
                          <a:solidFill>
                            <a:srgbClr val="334155"/>
                          </a:solidFill>
                          <a:latin typeface="Lato"/>
                          <a:ea typeface="Lato"/>
                          <a:cs typeface="Lato"/>
                          <a:sym typeface="Lato"/>
                        </a:rPr>
                        <a:t>Prepared regional supervisors to lead</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extLst>
                  <a:ext uri="{0D108BD9-81ED-4DB2-BD59-A6C34878D82A}">
                    <a16:rowId xmlns:a16="http://schemas.microsoft.com/office/drawing/2014/main" val="10002"/>
                  </a:ext>
                </a:extLst>
              </a:tr>
              <a:tr h="1401237">
                <a:tc>
                  <a:txBody>
                    <a:bodyPr/>
                    <a:lstStyle/>
                    <a:p>
                      <a:pPr marL="0" marR="0" lvl="0" indent="0" algn="l" rtl="0">
                        <a:lnSpc>
                          <a:spcPct val="100000"/>
                        </a:lnSpc>
                        <a:spcBef>
                          <a:spcPts val="0"/>
                        </a:spcBef>
                        <a:spcAft>
                          <a:spcPts val="0"/>
                        </a:spcAft>
                        <a:buClr>
                          <a:srgbClr val="000000"/>
                        </a:buClr>
                        <a:buSzPts val="1200"/>
                        <a:buFont typeface="Arial"/>
                        <a:buNone/>
                      </a:pPr>
                      <a:r>
                        <a:rPr lang="en-US" sz="1800" b="1" i="0" u="none" strike="noStrike" cap="none" dirty="0">
                          <a:solidFill>
                            <a:srgbClr val="334155"/>
                          </a:solidFill>
                          <a:latin typeface="Lato"/>
                          <a:ea typeface="Lato"/>
                          <a:cs typeface="Lato"/>
                          <a:sym typeface="Lato"/>
                        </a:rPr>
                        <a:t>Cohort Onboarding</a:t>
                      </a:r>
                      <a:endParaRPr lang="en-US" sz="1800" u="none" strike="noStrike" cap="none"/>
                    </a:p>
                    <a:p>
                      <a:pPr marL="0" marR="0" lvl="0" indent="0" algn="l">
                        <a:lnSpc>
                          <a:spcPct val="100000"/>
                        </a:lnSpc>
                        <a:spcBef>
                          <a:spcPts val="0"/>
                        </a:spcBef>
                        <a:spcAft>
                          <a:spcPts val="0"/>
                        </a:spcAft>
                        <a:buSzPts val="1200"/>
                        <a:buFont typeface="Arial"/>
                        <a:buNone/>
                      </a:pPr>
                      <a:r>
                        <a:rPr lang="en-US" sz="1800" b="0" i="0" u="none" strike="noStrike" cap="none" dirty="0">
                          <a:solidFill>
                            <a:srgbClr val="334155"/>
                          </a:solidFill>
                          <a:latin typeface="Lato"/>
                          <a:ea typeface="Lato"/>
                          <a:cs typeface="Lato"/>
                          <a:sym typeface="Lato"/>
                        </a:rPr>
                        <a:t>(July 13 - 24, 2026)</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800" b="0" i="0" u="none" strike="noStrike" cap="none" dirty="0">
                          <a:solidFill>
                            <a:srgbClr val="334155"/>
                          </a:solidFill>
                          <a:latin typeface="Lato"/>
                          <a:ea typeface="Lato"/>
                          <a:cs typeface="Lato"/>
                          <a:sym typeface="Lato"/>
                        </a:rPr>
                        <a:t>Two Cohorts</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800" b="0" i="0" u="none" strike="noStrike" cap="none" dirty="0">
                          <a:solidFill>
                            <a:srgbClr val="334155"/>
                          </a:solidFill>
                          <a:latin typeface="Lato"/>
                          <a:ea typeface="Lato"/>
                          <a:cs typeface="Lato"/>
                          <a:sym typeface="Lato"/>
                        </a:rPr>
                        <a:t>Deployment Training</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800" b="0" i="0" u="none" strike="noStrike" cap="none" dirty="0">
                          <a:solidFill>
                            <a:srgbClr val="334155"/>
                          </a:solidFill>
                          <a:latin typeface="Lato"/>
                          <a:ea typeface="Lato"/>
                          <a:cs typeface="Lato"/>
                          <a:sym typeface="Lato"/>
                        </a:rPr>
                        <a:t>Onboarded incoming outer-island teachers</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804414">
                <a:tc>
                  <a:txBody>
                    <a:bodyPr/>
                    <a:lstStyle/>
                    <a:p>
                      <a:pPr marL="0" marR="0" lvl="0" indent="0" algn="l" rtl="0">
                        <a:lnSpc>
                          <a:spcPct val="100000"/>
                        </a:lnSpc>
                        <a:spcBef>
                          <a:spcPts val="0"/>
                        </a:spcBef>
                        <a:spcAft>
                          <a:spcPts val="0"/>
                        </a:spcAft>
                        <a:buClr>
                          <a:srgbClr val="000000"/>
                        </a:buClr>
                        <a:buSzPts val="1200"/>
                        <a:buFont typeface="Arial"/>
                        <a:buNone/>
                      </a:pPr>
                      <a:r>
                        <a:rPr lang="en-US" sz="1800" b="1" i="0" u="none" strike="noStrike" cap="none" dirty="0">
                          <a:solidFill>
                            <a:srgbClr val="334155"/>
                          </a:solidFill>
                          <a:latin typeface="Lato"/>
                          <a:ea typeface="Lato"/>
                          <a:cs typeface="Lato"/>
                          <a:sym typeface="Lato"/>
                        </a:rPr>
                        <a:t>Pilot Rollout</a:t>
                      </a:r>
                      <a:br>
                        <a:rPr lang="en-US" sz="1800" b="0" i="0" u="none" strike="noStrike" cap="none" dirty="0">
                          <a:solidFill>
                            <a:srgbClr val="334155"/>
                          </a:solidFill>
                          <a:latin typeface="Lato"/>
                          <a:ea typeface="Lato"/>
                          <a:cs typeface="Lato"/>
                          <a:sym typeface="Calibri"/>
                        </a:rPr>
                      </a:br>
                      <a:r>
                        <a:rPr lang="en-US" sz="1800" b="0" i="0" u="none" strike="noStrike" cap="none" dirty="0">
                          <a:solidFill>
                            <a:srgbClr val="334155"/>
                          </a:solidFill>
                          <a:latin typeface="Lato"/>
                          <a:ea typeface="Lato"/>
                          <a:cs typeface="Lato"/>
                          <a:sym typeface="Lato"/>
                        </a:rPr>
                        <a:t>(</a:t>
                      </a:r>
                      <a:r>
                        <a:rPr lang="en-US" sz="1800" u="none" strike="noStrike" cap="none" dirty="0">
                          <a:solidFill>
                            <a:srgbClr val="334155"/>
                          </a:solidFill>
                          <a:latin typeface="Lato"/>
                          <a:ea typeface="Lato"/>
                          <a:cs typeface="Lato"/>
                          <a:sym typeface="Lato"/>
                        </a:rPr>
                        <a:t>August </a:t>
                      </a:r>
                      <a:r>
                        <a:rPr lang="en-US" sz="1800" b="0" i="0" u="none" strike="noStrike" cap="none" dirty="0">
                          <a:solidFill>
                            <a:srgbClr val="334155"/>
                          </a:solidFill>
                          <a:latin typeface="Lato"/>
                          <a:ea typeface="Lato"/>
                          <a:cs typeface="Lato"/>
                          <a:sym typeface="Lato"/>
                        </a:rPr>
                        <a:t> 2026+)</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800" b="0" i="0" u="none" strike="noStrike" cap="none" dirty="0">
                          <a:solidFill>
                            <a:srgbClr val="334155"/>
                          </a:solidFill>
                          <a:latin typeface="Lato"/>
                          <a:ea typeface="Lato"/>
                          <a:cs typeface="Lato"/>
                          <a:sym typeface="Lato"/>
                        </a:rPr>
                        <a:t>Classrooms</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800" b="0" i="0" u="none" strike="noStrike" cap="none" dirty="0">
                          <a:solidFill>
                            <a:srgbClr val="334155"/>
                          </a:solidFill>
                          <a:latin typeface="Lato"/>
                          <a:ea typeface="Lato"/>
                          <a:cs typeface="Lato"/>
                          <a:sym typeface="Lato"/>
                        </a:rPr>
                        <a:t>Live Classroom Units</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800" b="0" i="0" u="none" strike="noStrike" cap="none" dirty="0">
                          <a:solidFill>
                            <a:srgbClr val="334155"/>
                          </a:solidFill>
                          <a:latin typeface="Lato"/>
                          <a:ea typeface="Lato"/>
                          <a:cs typeface="Lato"/>
                          <a:sym typeface="Lato"/>
                        </a:rPr>
                        <a:t>Active multigrade deployment in rural schools</a:t>
                      </a:r>
                      <a:endParaRPr sz="1800" u="none" strike="noStrike" cap="none"/>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extLst>
                  <a:ext uri="{0D108BD9-81ED-4DB2-BD59-A6C34878D82A}">
                    <a16:rowId xmlns:a16="http://schemas.microsoft.com/office/drawing/2014/main" val="10004"/>
                  </a:ext>
                </a:extLst>
              </a:tr>
            </a:tbl>
          </a:graphicData>
        </a:graphic>
      </p:graphicFrame>
      <p:sp>
        <p:nvSpPr>
          <p:cNvPr id="336" name="Google Shape;336;p8"/>
          <p:cNvSpPr/>
          <p:nvPr/>
        </p:nvSpPr>
        <p:spPr>
          <a:xfrm>
            <a:off x="576262" y="4107656"/>
            <a:ext cx="2139850"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7" name="Google Shape;337;p8"/>
          <p:cNvSpPr/>
          <p:nvPr/>
        </p:nvSpPr>
        <p:spPr>
          <a:xfrm>
            <a:off x="2716113" y="4107656"/>
            <a:ext cx="2002780"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8" name="Google Shape;338;p8"/>
          <p:cNvSpPr/>
          <p:nvPr/>
        </p:nvSpPr>
        <p:spPr>
          <a:xfrm>
            <a:off x="4718893" y="4107656"/>
            <a:ext cx="2658516"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9" name="Google Shape;339;p8"/>
          <p:cNvSpPr/>
          <p:nvPr/>
        </p:nvSpPr>
        <p:spPr>
          <a:xfrm>
            <a:off x="7377410" y="4107656"/>
            <a:ext cx="4238327"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0" name="Google Shape;340;p8"/>
          <p:cNvSpPr/>
          <p:nvPr/>
        </p:nvSpPr>
        <p:spPr>
          <a:xfrm>
            <a:off x="576262" y="4860131"/>
            <a:ext cx="2139850"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1" name="Google Shape;341;p8"/>
          <p:cNvSpPr/>
          <p:nvPr/>
        </p:nvSpPr>
        <p:spPr>
          <a:xfrm>
            <a:off x="2716113" y="4860131"/>
            <a:ext cx="2002780"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2" name="Google Shape;342;p8"/>
          <p:cNvSpPr/>
          <p:nvPr/>
        </p:nvSpPr>
        <p:spPr>
          <a:xfrm>
            <a:off x="4718893" y="4860131"/>
            <a:ext cx="2658516"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3" name="Google Shape;343;p8"/>
          <p:cNvSpPr/>
          <p:nvPr/>
        </p:nvSpPr>
        <p:spPr>
          <a:xfrm>
            <a:off x="7377410" y="4860131"/>
            <a:ext cx="4238327"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4" name="Google Shape;344;p8"/>
          <p:cNvSpPr txBox="1"/>
          <p:nvPr/>
        </p:nvSpPr>
        <p:spPr>
          <a:xfrm>
            <a:off x="571500" y="476250"/>
            <a:ext cx="11601450" cy="6000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550"/>
              <a:buFont typeface="Arial"/>
              <a:buNone/>
            </a:pPr>
            <a:r>
              <a:rPr lang="en-US" sz="2550" b="1" i="0" u="none" strike="noStrike" cap="none">
                <a:solidFill>
                  <a:srgbClr val="0F172A"/>
                </a:solidFill>
                <a:latin typeface="Poppins"/>
                <a:ea typeface="Poppins"/>
                <a:cs typeface="Poppins"/>
                <a:sym typeface="Poppins"/>
              </a:rPr>
              <a:t>Strategic Milestones &amp; Timeline</a:t>
            </a:r>
            <a:endParaRPr sz="1400" b="0" i="0" u="none" strike="noStrike" cap="none">
              <a:solidFill>
                <a:srgbClr val="000000"/>
              </a:solidFill>
              <a:latin typeface="Arial"/>
              <a:ea typeface="Arial"/>
              <a:cs typeface="Arial"/>
              <a:sym typeface="Arial"/>
            </a:endParaRPr>
          </a:p>
        </p:txBody>
      </p:sp>
      <p:sp>
        <p:nvSpPr>
          <p:cNvPr id="345" name="Google Shape;345;p8"/>
          <p:cNvSpPr/>
          <p:nvPr/>
        </p:nvSpPr>
        <p:spPr>
          <a:xfrm>
            <a:off x="571500" y="1152525"/>
            <a:ext cx="514350" cy="38100"/>
          </a:xfrm>
          <a:prstGeom prst="roundRect">
            <a:avLst>
              <a:gd name="adj" fmla="val 50000"/>
            </a:avLst>
          </a:prstGeom>
          <a:solidFill>
            <a:srgbClr val="0284C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range Experience">
  <a:themeElements>
    <a:clrScheme name="Orange Experience">
      <a:dk1>
        <a:srgbClr val="131313"/>
      </a:dk1>
      <a:lt1>
        <a:srgbClr val="FFFFFF"/>
      </a:lt1>
      <a:dk2>
        <a:srgbClr val="444742"/>
      </a:dk2>
      <a:lt2>
        <a:srgbClr val="EDECE9"/>
      </a:lt2>
      <a:accent1>
        <a:srgbClr val="ED6845"/>
      </a:accent1>
      <a:accent2>
        <a:srgbClr val="F48A56"/>
      </a:accent2>
      <a:accent3>
        <a:srgbClr val="9FA295"/>
      </a:accent3>
      <a:accent4>
        <a:srgbClr val="5B6E74"/>
      </a:accent4>
      <a:accent5>
        <a:srgbClr val="6E7868"/>
      </a:accent5>
      <a:accent6>
        <a:srgbClr val="A1AAAA"/>
      </a:accent6>
      <a:hlink>
        <a:srgbClr val="F05814"/>
      </a:hlink>
      <a:folHlink>
        <a:srgbClr val="E9940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964</Words>
  <Application>Microsoft Office PowerPoint</Application>
  <PresentationFormat>Widescreen</PresentationFormat>
  <Paragraphs>87</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Lato</vt:lpstr>
      <vt:lpstr>Open Sans Light</vt:lpstr>
      <vt:lpstr>Oswald SemiBold</vt:lpstr>
      <vt:lpstr>Poppins</vt:lpstr>
      <vt:lpstr>Calibri</vt:lpstr>
      <vt:lpstr>Arial</vt:lpstr>
      <vt:lpstr>Algerian</vt:lpstr>
      <vt:lpstr>Orange Experience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Rod1225 Nakamura</dc:creator>
  <cp:lastModifiedBy>Becky Nolin</cp:lastModifiedBy>
  <cp:revision>25</cp:revision>
  <dcterms:created xsi:type="dcterms:W3CDTF">2013-01-27T09:14:16Z</dcterms:created>
  <dcterms:modified xsi:type="dcterms:W3CDTF">2026-09-03T13:52:32Z</dcterms:modified>
</cp:coreProperties>
</file>