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0"/>
  </p:notesMasterIdLst>
  <p:handoutMasterIdLst>
    <p:handoutMasterId r:id="rId21"/>
  </p:handoutMasterIdLst>
  <p:sldIdLst>
    <p:sldId id="325" r:id="rId5"/>
    <p:sldId id="274" r:id="rId6"/>
    <p:sldId id="294" r:id="rId7"/>
    <p:sldId id="333" r:id="rId8"/>
    <p:sldId id="305" r:id="rId9"/>
    <p:sldId id="328" r:id="rId10"/>
    <p:sldId id="307" r:id="rId11"/>
    <p:sldId id="293" r:id="rId12"/>
    <p:sldId id="288" r:id="rId13"/>
    <p:sldId id="308" r:id="rId14"/>
    <p:sldId id="330" r:id="rId15"/>
    <p:sldId id="332" r:id="rId16"/>
    <p:sldId id="300" r:id="rId17"/>
    <p:sldId id="299" r:id="rId18"/>
    <p:sldId id="269" r:id="rId19"/>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FD3C425-88BD-984C-887F-DC3ACB216B49}">
          <p14:sldIdLst>
            <p14:sldId id="325"/>
            <p14:sldId id="274"/>
            <p14:sldId id="294"/>
            <p14:sldId id="333"/>
          </p14:sldIdLst>
        </p14:section>
        <p14:section name="Reference Slides" id="{CCF848DA-1411-9549-833F-3D0FC15B4191}">
          <p14:sldIdLst>
            <p14:sldId id="305"/>
            <p14:sldId id="328"/>
            <p14:sldId id="307"/>
            <p14:sldId id="293"/>
            <p14:sldId id="288"/>
            <p14:sldId id="308"/>
            <p14:sldId id="330"/>
            <p14:sldId id="332"/>
            <p14:sldId id="300"/>
            <p14:sldId id="299"/>
            <p14:sldId id="269"/>
          </p14:sldIdLst>
        </p14:section>
      </p14:sectionLst>
    </p:ext>
    <p:ext uri="{EFAFB233-063F-42B5-8137-9DF3F51BA10A}">
      <p15:sldGuideLst xmlns:p15="http://schemas.microsoft.com/office/powerpoint/2012/main">
        <p15:guide id="1" orient="horz" pos="2880">
          <p15:clr>
            <a:srgbClr val="A4A3A4"/>
          </p15:clr>
        </p15:guide>
        <p15:guide id="2" pos="57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4C4A64A-C3F4-8D9A-D072-BF19DE54DD6D}" name="Carrie Murthy" initials="CM" userId="Carrie Murthy" providerId="None"/>
  <p188:author id="{40FAE367-D7B1-F6E3-1F18-5A42CFAA26CF}" name="Lindsay Wise" initials="LW" userId="Lindsay Wise" providerId="None"/>
  <p188:author id="{CAB306BC-4FCD-0C32-B534-A23BEA795782}" name="Jill Lammert" initials="JL" userId="S::jilllammert@westat.com::f5813dd5-6582-4eda-a225-50179452b117" providerId="AD"/>
  <p188:author id="{BA5137D7-DE19-44EE-1778-B9472EDBC72A}" name="Kristi O'Donnell" initials="" userId="S::KristiODonnell@westat.com::5bb2e72f-95cb-45b0-94a6-ae60fdfb63a3" providerId="AD"/>
  <p188:author id="{1B1195FA-840A-7D81-DDA9-A6CB93B19472}" name="Amanda Andrews" initials="AA" userId="S::AmandaAndrews@westat.com::6e99de52-deef-4497-96f8-3d249aa1aec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386EA4"/>
    <a:srgbClr val="3286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D59AB8-F9A8-4E28-B71D-08884A89C3F2}" v="1624" dt="2026-09-04T16:39:36.612"/>
    <p1510:client id="{B39FAA09-F35F-4246-AA79-7DEDF9BCF22A}" v="724" dt="2026-09-04T16:34:42.465"/>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880"/>
        <p:guide pos="576"/>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vin, Stephanie" userId="3754c9af-edfc-478c-8dba-7bd9e871c8c7" providerId="ADAL" clId="{15E51CB8-EF3E-5007-AD3A-B1A192F73A04}"/>
    <pc:docChg chg="modSld">
      <pc:chgData name="Levin, Stephanie" userId="3754c9af-edfc-478c-8dba-7bd9e871c8c7" providerId="ADAL" clId="{15E51CB8-EF3E-5007-AD3A-B1A192F73A04}" dt="2026-08-18T23:53:07.138" v="3" actId="20577"/>
      <pc:docMkLst>
        <pc:docMk/>
      </pc:docMkLst>
      <pc:sldChg chg="modNotesTx">
        <pc:chgData name="Levin, Stephanie" userId="3754c9af-edfc-478c-8dba-7bd9e871c8c7" providerId="ADAL" clId="{15E51CB8-EF3E-5007-AD3A-B1A192F73A04}" dt="2026-08-18T23:53:07.138" v="3" actId="20577"/>
        <pc:sldMkLst>
          <pc:docMk/>
          <pc:sldMk cId="3961005646" sldId="305"/>
        </pc:sldMkLst>
      </pc:sldChg>
      <pc:sldChg chg="modNotesTx">
        <pc:chgData name="Levin, Stephanie" userId="3754c9af-edfc-478c-8dba-7bd9e871c8c7" providerId="ADAL" clId="{15E51CB8-EF3E-5007-AD3A-B1A192F73A04}" dt="2026-08-18T23:52:53.731" v="1" actId="20577"/>
        <pc:sldMkLst>
          <pc:docMk/>
          <pc:sldMk cId="4042545223" sldId="307"/>
        </pc:sldMkLst>
      </pc:sldChg>
      <pc:sldChg chg="modNotesTx">
        <pc:chgData name="Levin, Stephanie" userId="3754c9af-edfc-478c-8dba-7bd9e871c8c7" providerId="ADAL" clId="{15E51CB8-EF3E-5007-AD3A-B1A192F73A04}" dt="2026-08-18T23:51:47.023" v="0" actId="20577"/>
        <pc:sldMkLst>
          <pc:docMk/>
          <pc:sldMk cId="1120630746" sldId="308"/>
        </pc:sldMkLst>
      </pc:sldChg>
      <pc:sldChg chg="modNotesTx">
        <pc:chgData name="Levin, Stephanie" userId="3754c9af-edfc-478c-8dba-7bd9e871c8c7" providerId="ADAL" clId="{15E51CB8-EF3E-5007-AD3A-B1A192F73A04}" dt="2026-08-18T23:53:01.463" v="2" actId="20577"/>
        <pc:sldMkLst>
          <pc:docMk/>
          <pc:sldMk cId="750284207" sldId="328"/>
        </pc:sldMkLst>
      </pc:sldChg>
    </pc:docChg>
  </pc:docChgLst>
  <pc:docChgLst>
    <pc:chgData name="Danielle Crain" userId="228552045_tp_box_2" providerId="OAuth2" clId="{099892DE-18DD-4EA7-8E24-2FB7B42E877C}"/>
    <pc:docChg chg="custSel modSld">
      <pc:chgData name="Danielle Crain" userId="228552045_tp_box_2" providerId="OAuth2" clId="{099892DE-18DD-4EA7-8E24-2FB7B42E877C}" dt="2026-09-04T16:39:36.612" v="1618" actId="20577"/>
      <pc:docMkLst>
        <pc:docMk/>
      </pc:docMkLst>
      <pc:sldChg chg="modNotesTx">
        <pc:chgData name="Danielle Crain" userId="228552045_tp_box_2" providerId="OAuth2" clId="{099892DE-18DD-4EA7-8E24-2FB7B42E877C}" dt="2026-09-04T16:35:05.572" v="1580" actId="20577"/>
        <pc:sldMkLst>
          <pc:docMk/>
          <pc:sldMk cId="280826694" sldId="274"/>
        </pc:sldMkLst>
      </pc:sldChg>
      <pc:sldChg chg="modNotesTx">
        <pc:chgData name="Danielle Crain" userId="228552045_tp_box_2" providerId="OAuth2" clId="{099892DE-18DD-4EA7-8E24-2FB7B42E877C}" dt="2026-09-04T16:16:40.142" v="252" actId="20577"/>
        <pc:sldMkLst>
          <pc:docMk/>
          <pc:sldMk cId="1014389835" sldId="294"/>
        </pc:sldMkLst>
      </pc:sldChg>
      <pc:sldChg chg="modNotesTx">
        <pc:chgData name="Danielle Crain" userId="228552045_tp_box_2" providerId="OAuth2" clId="{099892DE-18DD-4EA7-8E24-2FB7B42E877C}" dt="2026-09-04T16:06:49.838" v="23" actId="20577"/>
        <pc:sldMkLst>
          <pc:docMk/>
          <pc:sldMk cId="883303721" sldId="325"/>
        </pc:sldMkLst>
      </pc:sldChg>
      <pc:sldChg chg="modNotesTx">
        <pc:chgData name="Danielle Crain" userId="228552045_tp_box_2" providerId="OAuth2" clId="{099892DE-18DD-4EA7-8E24-2FB7B42E877C}" dt="2026-09-04T16:39:36.612" v="1618" actId="20577"/>
        <pc:sldMkLst>
          <pc:docMk/>
          <pc:sldMk cId="3112088562" sldId="333"/>
        </pc:sldMkLst>
      </pc:sldChg>
    </pc:docChg>
  </pc:docChgLst>
  <pc:docChgLst>
    <pc:chgData name="Barbara" userId="qqMVHalJEmYTGLoPYpFSgKIkfaKD4FcgcGLUU6hGEKA=" providerId="None" clId="Web-{B39FAA09-F35F-4246-AA79-7DEDF9BCF22A}"/>
    <pc:docChg chg="modSld sldOrd">
      <pc:chgData name="Barbara" userId="qqMVHalJEmYTGLoPYpFSgKIkfaKD4FcgcGLUU6hGEKA=" providerId="None" clId="Web-{B39FAA09-F35F-4246-AA79-7DEDF9BCF22A}" dt="2026-09-04T16:34:42.465" v="713"/>
      <pc:docMkLst>
        <pc:docMk/>
      </pc:docMkLst>
      <pc:sldChg chg="ord">
        <pc:chgData name="Barbara" userId="qqMVHalJEmYTGLoPYpFSgKIkfaKD4FcgcGLUU6hGEKA=" providerId="None" clId="Web-{B39FAA09-F35F-4246-AA79-7DEDF9BCF22A}" dt="2026-09-04T16:34:42.465" v="713"/>
        <pc:sldMkLst>
          <pc:docMk/>
          <pc:sldMk cId="280826694" sldId="274"/>
        </pc:sldMkLst>
      </pc:sldChg>
      <pc:sldChg chg="modSp">
        <pc:chgData name="Barbara" userId="qqMVHalJEmYTGLoPYpFSgKIkfaKD4FcgcGLUU6hGEKA=" providerId="None" clId="Web-{B39FAA09-F35F-4246-AA79-7DEDF9BCF22A}" dt="2026-09-04T16:34:38.825" v="712"/>
        <pc:sldMkLst>
          <pc:docMk/>
          <pc:sldMk cId="3112088562" sldId="333"/>
        </pc:sldMkLst>
        <pc:graphicFrameChg chg="mod modGraphic">
          <ac:chgData name="Barbara" userId="qqMVHalJEmYTGLoPYpFSgKIkfaKD4FcgcGLUU6hGEKA=" providerId="None" clId="Web-{B39FAA09-F35F-4246-AA79-7DEDF9BCF22A}" dt="2026-09-04T16:34:38.825" v="712"/>
          <ac:graphicFrameMkLst>
            <pc:docMk/>
            <pc:sldMk cId="3112088562" sldId="333"/>
            <ac:graphicFrameMk id="9" creationId="{2099DD92-1AE0-E2AA-DA95-6AB2AACBE1B8}"/>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A126BD-8CBE-5A4F-A0FA-1D2412763D02}"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D1D3FB77-C58C-CE41-9F40-6817B44E72BC}">
      <dgm:prSet/>
      <dgm:spPr/>
      <dgm:t>
        <a:bodyPr/>
        <a:lstStyle/>
        <a:p>
          <a:r>
            <a:rPr lang="en-US" b="0" i="0"/>
            <a:t>Challenge</a:t>
          </a:r>
          <a:endParaRPr lang="en-US"/>
        </a:p>
      </dgm:t>
    </dgm:pt>
    <dgm:pt modelId="{BD8CDFDE-84D2-2648-811B-FF47DC02C31C}" type="parTrans" cxnId="{6E815D72-F0D5-1848-A885-22B187630319}">
      <dgm:prSet/>
      <dgm:spPr/>
      <dgm:t>
        <a:bodyPr/>
        <a:lstStyle/>
        <a:p>
          <a:endParaRPr lang="en-US"/>
        </a:p>
      </dgm:t>
    </dgm:pt>
    <dgm:pt modelId="{5B4B4A3F-3D8B-ED40-8C53-E8D511635B3B}" type="sibTrans" cxnId="{6E815D72-F0D5-1848-A885-22B187630319}">
      <dgm:prSet/>
      <dgm:spPr/>
      <dgm:t>
        <a:bodyPr/>
        <a:lstStyle/>
        <a:p>
          <a:endParaRPr lang="en-US"/>
        </a:p>
      </dgm:t>
    </dgm:pt>
    <dgm:pt modelId="{E4ECC2F2-D3BD-1E43-A22F-E4F7390C3688}">
      <dgm:prSet/>
      <dgm:spPr/>
      <dgm:t>
        <a:bodyPr/>
        <a:lstStyle/>
        <a:p>
          <a:r>
            <a:rPr lang="en-US" b="0" i="0"/>
            <a:t>Design</a:t>
          </a:r>
          <a:endParaRPr lang="en-US"/>
        </a:p>
      </dgm:t>
    </dgm:pt>
    <dgm:pt modelId="{57B4AF9E-8266-AE4D-B1C3-1388ADDF07F4}" type="parTrans" cxnId="{9AEBF23A-F899-6748-9978-CEC7E66F452A}">
      <dgm:prSet/>
      <dgm:spPr/>
      <dgm:t>
        <a:bodyPr/>
        <a:lstStyle/>
        <a:p>
          <a:endParaRPr lang="en-US"/>
        </a:p>
      </dgm:t>
    </dgm:pt>
    <dgm:pt modelId="{B458F852-F790-9F47-9E6E-6341C1692978}" type="sibTrans" cxnId="{9AEBF23A-F899-6748-9978-CEC7E66F452A}">
      <dgm:prSet/>
      <dgm:spPr/>
      <dgm:t>
        <a:bodyPr/>
        <a:lstStyle/>
        <a:p>
          <a:endParaRPr lang="en-US"/>
        </a:p>
      </dgm:t>
    </dgm:pt>
    <dgm:pt modelId="{082CCA2D-B360-A64C-BA78-3EC9B10BB87C}">
      <dgm:prSet/>
      <dgm:spPr/>
      <dgm:t>
        <a:bodyPr/>
        <a:lstStyle/>
        <a:p>
          <a:r>
            <a:rPr lang="en-US" b="0" i="0"/>
            <a:t>Process</a:t>
          </a:r>
          <a:endParaRPr lang="en-US"/>
        </a:p>
      </dgm:t>
    </dgm:pt>
    <dgm:pt modelId="{585D8ABC-872A-9E41-B3D3-5A309959FE89}" type="parTrans" cxnId="{A1D64F51-5BAF-6B4D-B753-C2AFF1AB158D}">
      <dgm:prSet/>
      <dgm:spPr/>
      <dgm:t>
        <a:bodyPr/>
        <a:lstStyle/>
        <a:p>
          <a:endParaRPr lang="en-US"/>
        </a:p>
      </dgm:t>
    </dgm:pt>
    <dgm:pt modelId="{D7630280-95BB-5947-B066-0631A020FD4F}" type="sibTrans" cxnId="{A1D64F51-5BAF-6B4D-B753-C2AFF1AB158D}">
      <dgm:prSet/>
      <dgm:spPr/>
      <dgm:t>
        <a:bodyPr/>
        <a:lstStyle/>
        <a:p>
          <a:endParaRPr lang="en-US"/>
        </a:p>
      </dgm:t>
    </dgm:pt>
    <dgm:pt modelId="{4C4F2E53-B930-9D45-885E-A52BE6743098}">
      <dgm:prSet/>
      <dgm:spPr/>
      <dgm:t>
        <a:bodyPr/>
        <a:lstStyle/>
        <a:p>
          <a:r>
            <a:rPr lang="en-US" b="0" i="0"/>
            <a:t>Learning</a:t>
          </a:r>
          <a:endParaRPr lang="en-US"/>
        </a:p>
      </dgm:t>
    </dgm:pt>
    <dgm:pt modelId="{97C7D970-A2A1-CC47-8F40-225CC2B189FD}" type="parTrans" cxnId="{EEA74437-90BB-CA4A-932F-4B89344EBCFF}">
      <dgm:prSet/>
      <dgm:spPr/>
      <dgm:t>
        <a:bodyPr/>
        <a:lstStyle/>
        <a:p>
          <a:endParaRPr lang="en-US"/>
        </a:p>
      </dgm:t>
    </dgm:pt>
    <dgm:pt modelId="{CBCC90A8-2945-2841-BC35-2F5632E14495}" type="sibTrans" cxnId="{EEA74437-90BB-CA4A-932F-4B89344EBCFF}">
      <dgm:prSet/>
      <dgm:spPr/>
      <dgm:t>
        <a:bodyPr/>
        <a:lstStyle/>
        <a:p>
          <a:endParaRPr lang="en-US"/>
        </a:p>
      </dgm:t>
    </dgm:pt>
    <dgm:pt modelId="{E4AB2527-1031-0245-B07F-4756287ED0F3}" type="pres">
      <dgm:prSet presAssocID="{FDA126BD-8CBE-5A4F-A0FA-1D2412763D02}" presName="CompostProcess" presStyleCnt="0">
        <dgm:presLayoutVars>
          <dgm:dir/>
          <dgm:resizeHandles val="exact"/>
        </dgm:presLayoutVars>
      </dgm:prSet>
      <dgm:spPr/>
    </dgm:pt>
    <dgm:pt modelId="{A7D8FD94-EA70-DA47-A23E-374FA8E1AAA8}" type="pres">
      <dgm:prSet presAssocID="{FDA126BD-8CBE-5A4F-A0FA-1D2412763D02}" presName="arrow" presStyleLbl="bgShp" presStyleIdx="0" presStyleCnt="1"/>
      <dgm:spPr/>
    </dgm:pt>
    <dgm:pt modelId="{8D02F0AB-B370-524D-9B9E-61BE5EC2AB38}" type="pres">
      <dgm:prSet presAssocID="{FDA126BD-8CBE-5A4F-A0FA-1D2412763D02}" presName="linearProcess" presStyleCnt="0"/>
      <dgm:spPr/>
    </dgm:pt>
    <dgm:pt modelId="{BD486B2F-135D-CC4A-A1CB-C3BB6B6BA2CA}" type="pres">
      <dgm:prSet presAssocID="{D1D3FB77-C58C-CE41-9F40-6817B44E72BC}" presName="textNode" presStyleLbl="node1" presStyleIdx="0" presStyleCnt="4">
        <dgm:presLayoutVars>
          <dgm:bulletEnabled val="1"/>
        </dgm:presLayoutVars>
      </dgm:prSet>
      <dgm:spPr/>
    </dgm:pt>
    <dgm:pt modelId="{D567D8D1-EDE6-F543-90FE-A39B10905898}" type="pres">
      <dgm:prSet presAssocID="{5B4B4A3F-3D8B-ED40-8C53-E8D511635B3B}" presName="sibTrans" presStyleCnt="0"/>
      <dgm:spPr/>
    </dgm:pt>
    <dgm:pt modelId="{E09324DF-A944-1943-94F6-734BA85CC26C}" type="pres">
      <dgm:prSet presAssocID="{E4ECC2F2-D3BD-1E43-A22F-E4F7390C3688}" presName="textNode" presStyleLbl="node1" presStyleIdx="1" presStyleCnt="4">
        <dgm:presLayoutVars>
          <dgm:bulletEnabled val="1"/>
        </dgm:presLayoutVars>
      </dgm:prSet>
      <dgm:spPr/>
    </dgm:pt>
    <dgm:pt modelId="{0F39E41B-3D5B-D44C-AE11-0ADFC7AA5A6C}" type="pres">
      <dgm:prSet presAssocID="{B458F852-F790-9F47-9E6E-6341C1692978}" presName="sibTrans" presStyleCnt="0"/>
      <dgm:spPr/>
    </dgm:pt>
    <dgm:pt modelId="{06920F3C-C623-404E-8764-8A029FC83ED9}" type="pres">
      <dgm:prSet presAssocID="{082CCA2D-B360-A64C-BA78-3EC9B10BB87C}" presName="textNode" presStyleLbl="node1" presStyleIdx="2" presStyleCnt="4">
        <dgm:presLayoutVars>
          <dgm:bulletEnabled val="1"/>
        </dgm:presLayoutVars>
      </dgm:prSet>
      <dgm:spPr/>
    </dgm:pt>
    <dgm:pt modelId="{CFD6AB35-6375-594B-AE50-C07823411D5D}" type="pres">
      <dgm:prSet presAssocID="{D7630280-95BB-5947-B066-0631A020FD4F}" presName="sibTrans" presStyleCnt="0"/>
      <dgm:spPr/>
    </dgm:pt>
    <dgm:pt modelId="{521B68F3-0BB1-1549-8976-D0ADC4503801}" type="pres">
      <dgm:prSet presAssocID="{4C4F2E53-B930-9D45-885E-A52BE6743098}" presName="textNode" presStyleLbl="node1" presStyleIdx="3" presStyleCnt="4">
        <dgm:presLayoutVars>
          <dgm:bulletEnabled val="1"/>
        </dgm:presLayoutVars>
      </dgm:prSet>
      <dgm:spPr/>
    </dgm:pt>
  </dgm:ptLst>
  <dgm:cxnLst>
    <dgm:cxn modelId="{DEF0C82D-DE59-1A4A-B9BC-A592C3A39A17}" type="presOf" srcId="{E4ECC2F2-D3BD-1E43-A22F-E4F7390C3688}" destId="{E09324DF-A944-1943-94F6-734BA85CC26C}" srcOrd="0" destOrd="0" presId="urn:microsoft.com/office/officeart/2005/8/layout/hProcess9"/>
    <dgm:cxn modelId="{EEA74437-90BB-CA4A-932F-4B89344EBCFF}" srcId="{FDA126BD-8CBE-5A4F-A0FA-1D2412763D02}" destId="{4C4F2E53-B930-9D45-885E-A52BE6743098}" srcOrd="3" destOrd="0" parTransId="{97C7D970-A2A1-CC47-8F40-225CC2B189FD}" sibTransId="{CBCC90A8-2945-2841-BC35-2F5632E14495}"/>
    <dgm:cxn modelId="{9AEBF23A-F899-6748-9978-CEC7E66F452A}" srcId="{FDA126BD-8CBE-5A4F-A0FA-1D2412763D02}" destId="{E4ECC2F2-D3BD-1E43-A22F-E4F7390C3688}" srcOrd="1" destOrd="0" parTransId="{57B4AF9E-8266-AE4D-B1C3-1388ADDF07F4}" sibTransId="{B458F852-F790-9F47-9E6E-6341C1692978}"/>
    <dgm:cxn modelId="{A1D64F51-5BAF-6B4D-B753-C2AFF1AB158D}" srcId="{FDA126BD-8CBE-5A4F-A0FA-1D2412763D02}" destId="{082CCA2D-B360-A64C-BA78-3EC9B10BB87C}" srcOrd="2" destOrd="0" parTransId="{585D8ABC-872A-9E41-B3D3-5A309959FE89}" sibTransId="{D7630280-95BB-5947-B066-0631A020FD4F}"/>
    <dgm:cxn modelId="{6E815D72-F0D5-1848-A885-22B187630319}" srcId="{FDA126BD-8CBE-5A4F-A0FA-1D2412763D02}" destId="{D1D3FB77-C58C-CE41-9F40-6817B44E72BC}" srcOrd="0" destOrd="0" parTransId="{BD8CDFDE-84D2-2648-811B-FF47DC02C31C}" sibTransId="{5B4B4A3F-3D8B-ED40-8C53-E8D511635B3B}"/>
    <dgm:cxn modelId="{209AA383-CE07-5544-970C-403098A64FE8}" type="presOf" srcId="{FDA126BD-8CBE-5A4F-A0FA-1D2412763D02}" destId="{E4AB2527-1031-0245-B07F-4756287ED0F3}" srcOrd="0" destOrd="0" presId="urn:microsoft.com/office/officeart/2005/8/layout/hProcess9"/>
    <dgm:cxn modelId="{290F35AB-4E9B-C040-B923-B5DD833123A1}" type="presOf" srcId="{4C4F2E53-B930-9D45-885E-A52BE6743098}" destId="{521B68F3-0BB1-1549-8976-D0ADC4503801}" srcOrd="0" destOrd="0" presId="urn:microsoft.com/office/officeart/2005/8/layout/hProcess9"/>
    <dgm:cxn modelId="{8731D4C3-D600-EC43-AA8C-29B3919C9DF6}" type="presOf" srcId="{082CCA2D-B360-A64C-BA78-3EC9B10BB87C}" destId="{06920F3C-C623-404E-8764-8A029FC83ED9}" srcOrd="0" destOrd="0" presId="urn:microsoft.com/office/officeart/2005/8/layout/hProcess9"/>
    <dgm:cxn modelId="{E06B88FA-C78D-DC42-8A51-BD9A3468017B}" type="presOf" srcId="{D1D3FB77-C58C-CE41-9F40-6817B44E72BC}" destId="{BD486B2F-135D-CC4A-A1CB-C3BB6B6BA2CA}" srcOrd="0" destOrd="0" presId="urn:microsoft.com/office/officeart/2005/8/layout/hProcess9"/>
    <dgm:cxn modelId="{A61C404C-74A0-904E-9020-4D9AE27992FF}" type="presParOf" srcId="{E4AB2527-1031-0245-B07F-4756287ED0F3}" destId="{A7D8FD94-EA70-DA47-A23E-374FA8E1AAA8}" srcOrd="0" destOrd="0" presId="urn:microsoft.com/office/officeart/2005/8/layout/hProcess9"/>
    <dgm:cxn modelId="{5D41F415-9D91-CC48-B0CD-6CBFD51B91C2}" type="presParOf" srcId="{E4AB2527-1031-0245-B07F-4756287ED0F3}" destId="{8D02F0AB-B370-524D-9B9E-61BE5EC2AB38}" srcOrd="1" destOrd="0" presId="urn:microsoft.com/office/officeart/2005/8/layout/hProcess9"/>
    <dgm:cxn modelId="{C5D08C69-CE77-B944-AC57-4178E219F309}" type="presParOf" srcId="{8D02F0AB-B370-524D-9B9E-61BE5EC2AB38}" destId="{BD486B2F-135D-CC4A-A1CB-C3BB6B6BA2CA}" srcOrd="0" destOrd="0" presId="urn:microsoft.com/office/officeart/2005/8/layout/hProcess9"/>
    <dgm:cxn modelId="{62BE9854-C8CE-DB44-9BA6-6D197F04226E}" type="presParOf" srcId="{8D02F0AB-B370-524D-9B9E-61BE5EC2AB38}" destId="{D567D8D1-EDE6-F543-90FE-A39B10905898}" srcOrd="1" destOrd="0" presId="urn:microsoft.com/office/officeart/2005/8/layout/hProcess9"/>
    <dgm:cxn modelId="{B2265F56-21D2-0C41-8BFC-1CBD2D7FF333}" type="presParOf" srcId="{8D02F0AB-B370-524D-9B9E-61BE5EC2AB38}" destId="{E09324DF-A944-1943-94F6-734BA85CC26C}" srcOrd="2" destOrd="0" presId="urn:microsoft.com/office/officeart/2005/8/layout/hProcess9"/>
    <dgm:cxn modelId="{F0FF06CF-C01E-1545-930F-BE05A61391FE}" type="presParOf" srcId="{8D02F0AB-B370-524D-9B9E-61BE5EC2AB38}" destId="{0F39E41B-3D5B-D44C-AE11-0ADFC7AA5A6C}" srcOrd="3" destOrd="0" presId="urn:microsoft.com/office/officeart/2005/8/layout/hProcess9"/>
    <dgm:cxn modelId="{83C495D1-2EE4-2748-BCD3-CC37B576C5C2}" type="presParOf" srcId="{8D02F0AB-B370-524D-9B9E-61BE5EC2AB38}" destId="{06920F3C-C623-404E-8764-8A029FC83ED9}" srcOrd="4" destOrd="0" presId="urn:microsoft.com/office/officeart/2005/8/layout/hProcess9"/>
    <dgm:cxn modelId="{30F656AC-FBC5-B947-AE61-6DDCBE507C23}" type="presParOf" srcId="{8D02F0AB-B370-524D-9B9E-61BE5EC2AB38}" destId="{CFD6AB35-6375-594B-AE50-C07823411D5D}" srcOrd="5" destOrd="0" presId="urn:microsoft.com/office/officeart/2005/8/layout/hProcess9"/>
    <dgm:cxn modelId="{52962FFC-7A0F-E948-AB9E-4EFD8297BC09}" type="presParOf" srcId="{8D02F0AB-B370-524D-9B9E-61BE5EC2AB38}" destId="{521B68F3-0BB1-1549-8976-D0ADC4503801}"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1FE71A-27B2-DD4A-BB7B-FC64B0FC8B0A}" type="doc">
      <dgm:prSet loTypeId="urn:microsoft.com/office/officeart/2005/8/layout/chevron1" loCatId="process" qsTypeId="urn:microsoft.com/office/officeart/2005/8/quickstyle/simple1" qsCatId="simple" csTypeId="urn:microsoft.com/office/officeart/2005/8/colors/accent1_2" csCatId="accent1" phldr="1"/>
      <dgm:spPr/>
    </dgm:pt>
    <dgm:pt modelId="{C0554E60-CFCF-2F4C-99B1-C0E3ABDBBA13}">
      <dgm:prSet phldrT="[Text]"/>
      <dgm:spPr/>
      <dgm:t>
        <a:bodyPr/>
        <a:lstStyle/>
        <a:p>
          <a:r>
            <a:rPr lang="en-US"/>
            <a:t>Student Needs</a:t>
          </a:r>
        </a:p>
      </dgm:t>
    </dgm:pt>
    <dgm:pt modelId="{7369498B-78A6-4745-9437-0C54F85931F3}" type="parTrans" cxnId="{421DE4BF-2D50-A346-9EF6-DAFB4AE7CE43}">
      <dgm:prSet/>
      <dgm:spPr/>
      <dgm:t>
        <a:bodyPr/>
        <a:lstStyle/>
        <a:p>
          <a:endParaRPr lang="en-US"/>
        </a:p>
      </dgm:t>
    </dgm:pt>
    <dgm:pt modelId="{5F6CFC7F-9EE3-9347-8D35-FB448BF3FCA9}" type="sibTrans" cxnId="{421DE4BF-2D50-A346-9EF6-DAFB4AE7CE43}">
      <dgm:prSet/>
      <dgm:spPr/>
      <dgm:t>
        <a:bodyPr/>
        <a:lstStyle/>
        <a:p>
          <a:endParaRPr lang="en-US"/>
        </a:p>
      </dgm:t>
    </dgm:pt>
    <dgm:pt modelId="{2B04142A-C355-C147-9A34-69E64A304D8A}">
      <dgm:prSet phldrT="[Text]"/>
      <dgm:spPr/>
      <dgm:t>
        <a:bodyPr/>
        <a:lstStyle/>
        <a:p>
          <a:r>
            <a:rPr lang="en-US"/>
            <a:t>Root Causes</a:t>
          </a:r>
        </a:p>
      </dgm:t>
    </dgm:pt>
    <dgm:pt modelId="{C92DCA00-30AB-6A43-92CA-80709216A73A}" type="parTrans" cxnId="{103CB0B6-F443-AD4A-958D-83B352A3235E}">
      <dgm:prSet/>
      <dgm:spPr/>
      <dgm:t>
        <a:bodyPr/>
        <a:lstStyle/>
        <a:p>
          <a:endParaRPr lang="en-US"/>
        </a:p>
      </dgm:t>
    </dgm:pt>
    <dgm:pt modelId="{DC4E9DB1-4ABD-FC48-8856-47DD996E2CD7}" type="sibTrans" cxnId="{103CB0B6-F443-AD4A-958D-83B352A3235E}">
      <dgm:prSet/>
      <dgm:spPr/>
      <dgm:t>
        <a:bodyPr/>
        <a:lstStyle/>
        <a:p>
          <a:endParaRPr lang="en-US"/>
        </a:p>
      </dgm:t>
    </dgm:pt>
    <dgm:pt modelId="{B903F830-912C-0A40-80F9-1F9CAAC5CDF0}">
      <dgm:prSet phldrT="[Text]"/>
      <dgm:spPr/>
      <dgm:t>
        <a:bodyPr/>
        <a:lstStyle/>
        <a:p>
          <a:r>
            <a:rPr lang="en-US"/>
            <a:t>Resources</a:t>
          </a:r>
        </a:p>
      </dgm:t>
    </dgm:pt>
    <dgm:pt modelId="{0CBAB82F-21ED-0C42-9C5D-E8C612F381C2}" type="parTrans" cxnId="{26D44337-A297-0449-BAFF-7A585451004F}">
      <dgm:prSet/>
      <dgm:spPr/>
      <dgm:t>
        <a:bodyPr/>
        <a:lstStyle/>
        <a:p>
          <a:endParaRPr lang="en-US"/>
        </a:p>
      </dgm:t>
    </dgm:pt>
    <dgm:pt modelId="{23167D44-9198-1F48-98BF-D8DD0C96A0C8}" type="sibTrans" cxnId="{26D44337-A297-0449-BAFF-7A585451004F}">
      <dgm:prSet/>
      <dgm:spPr/>
      <dgm:t>
        <a:bodyPr/>
        <a:lstStyle/>
        <a:p>
          <a:endParaRPr lang="en-US"/>
        </a:p>
      </dgm:t>
    </dgm:pt>
    <dgm:pt modelId="{0B4A5FF3-6849-124C-B21C-69E316231B3A}">
      <dgm:prSet phldrT="[Text]"/>
      <dgm:spPr/>
      <dgm:t>
        <a:bodyPr/>
        <a:lstStyle/>
        <a:p>
          <a:r>
            <a:rPr lang="en-US"/>
            <a:t>Strategies</a:t>
          </a:r>
        </a:p>
      </dgm:t>
    </dgm:pt>
    <dgm:pt modelId="{32D281CA-601C-8048-8612-1CBADE358F9D}" type="parTrans" cxnId="{07FDD6B1-E8A4-A34A-95CF-E73C45B29352}">
      <dgm:prSet/>
      <dgm:spPr/>
      <dgm:t>
        <a:bodyPr/>
        <a:lstStyle/>
        <a:p>
          <a:endParaRPr lang="en-US"/>
        </a:p>
      </dgm:t>
    </dgm:pt>
    <dgm:pt modelId="{58D368E1-B659-C84A-99B8-31F4782C384F}" type="sibTrans" cxnId="{07FDD6B1-E8A4-A34A-95CF-E73C45B29352}">
      <dgm:prSet/>
      <dgm:spPr/>
      <dgm:t>
        <a:bodyPr/>
        <a:lstStyle/>
        <a:p>
          <a:endParaRPr lang="en-US"/>
        </a:p>
      </dgm:t>
    </dgm:pt>
    <dgm:pt modelId="{8DF4EC92-B869-8B4A-AC4A-8B278A7C721B}">
      <dgm:prSet phldrT="[Text]"/>
      <dgm:spPr/>
      <dgm:t>
        <a:bodyPr/>
        <a:lstStyle/>
        <a:p>
          <a:r>
            <a:rPr lang="en-US"/>
            <a:t>Outcomes</a:t>
          </a:r>
        </a:p>
      </dgm:t>
    </dgm:pt>
    <dgm:pt modelId="{BE53898A-374C-F247-8E52-C8F120748D84}" type="parTrans" cxnId="{F2648DC5-3BEA-B44A-AECF-9C5005D27177}">
      <dgm:prSet/>
      <dgm:spPr/>
      <dgm:t>
        <a:bodyPr/>
        <a:lstStyle/>
        <a:p>
          <a:endParaRPr lang="en-US"/>
        </a:p>
      </dgm:t>
    </dgm:pt>
    <dgm:pt modelId="{89AB7AA3-52AF-CD46-AEC7-EB664C172423}" type="sibTrans" cxnId="{F2648DC5-3BEA-B44A-AECF-9C5005D27177}">
      <dgm:prSet/>
      <dgm:spPr/>
      <dgm:t>
        <a:bodyPr/>
        <a:lstStyle/>
        <a:p>
          <a:endParaRPr lang="en-US"/>
        </a:p>
      </dgm:t>
    </dgm:pt>
    <dgm:pt modelId="{EDCCE569-59D7-C64D-80BE-198E2D326526}">
      <dgm:prSet phldrT="[Text]"/>
      <dgm:spPr/>
      <dgm:t>
        <a:bodyPr/>
        <a:lstStyle/>
        <a:p>
          <a:r>
            <a:rPr lang="en-US"/>
            <a:t>Continuous Improvement</a:t>
          </a:r>
        </a:p>
      </dgm:t>
    </dgm:pt>
    <dgm:pt modelId="{12A584F0-F45F-D349-B674-09CC9C5B8602}" type="parTrans" cxnId="{6AF48719-3C40-E446-8E91-A0392E13948A}">
      <dgm:prSet/>
      <dgm:spPr/>
      <dgm:t>
        <a:bodyPr/>
        <a:lstStyle/>
        <a:p>
          <a:endParaRPr lang="en-US"/>
        </a:p>
      </dgm:t>
    </dgm:pt>
    <dgm:pt modelId="{C6DE8EEA-E041-5A4C-B331-752060B99A23}" type="sibTrans" cxnId="{6AF48719-3C40-E446-8E91-A0392E13948A}">
      <dgm:prSet/>
      <dgm:spPr/>
      <dgm:t>
        <a:bodyPr/>
        <a:lstStyle/>
        <a:p>
          <a:endParaRPr lang="en-US"/>
        </a:p>
      </dgm:t>
    </dgm:pt>
    <dgm:pt modelId="{86A50752-3F49-A849-9900-FB2BDAC1F823}" type="pres">
      <dgm:prSet presAssocID="{3E1FE71A-27B2-DD4A-BB7B-FC64B0FC8B0A}" presName="Name0" presStyleCnt="0">
        <dgm:presLayoutVars>
          <dgm:dir/>
          <dgm:animLvl val="lvl"/>
          <dgm:resizeHandles val="exact"/>
        </dgm:presLayoutVars>
      </dgm:prSet>
      <dgm:spPr/>
    </dgm:pt>
    <dgm:pt modelId="{0810026E-E7C0-CD48-A0EA-B7F754AB1192}" type="pres">
      <dgm:prSet presAssocID="{C0554E60-CFCF-2F4C-99B1-C0E3ABDBBA13}" presName="parTxOnly" presStyleLbl="node1" presStyleIdx="0" presStyleCnt="6">
        <dgm:presLayoutVars>
          <dgm:chMax val="0"/>
          <dgm:chPref val="0"/>
          <dgm:bulletEnabled val="1"/>
        </dgm:presLayoutVars>
      </dgm:prSet>
      <dgm:spPr/>
    </dgm:pt>
    <dgm:pt modelId="{41273ACF-8687-F241-917A-5E7BC6A772B7}" type="pres">
      <dgm:prSet presAssocID="{5F6CFC7F-9EE3-9347-8D35-FB448BF3FCA9}" presName="parTxOnlySpace" presStyleCnt="0"/>
      <dgm:spPr/>
    </dgm:pt>
    <dgm:pt modelId="{19B9FC2C-F5A5-3A43-95BE-F9612C4BCAC3}" type="pres">
      <dgm:prSet presAssocID="{2B04142A-C355-C147-9A34-69E64A304D8A}" presName="parTxOnly" presStyleLbl="node1" presStyleIdx="1" presStyleCnt="6">
        <dgm:presLayoutVars>
          <dgm:chMax val="0"/>
          <dgm:chPref val="0"/>
          <dgm:bulletEnabled val="1"/>
        </dgm:presLayoutVars>
      </dgm:prSet>
      <dgm:spPr/>
    </dgm:pt>
    <dgm:pt modelId="{BF19AF18-B141-3C47-8BD1-795AD3A8B128}" type="pres">
      <dgm:prSet presAssocID="{DC4E9DB1-4ABD-FC48-8856-47DD996E2CD7}" presName="parTxOnlySpace" presStyleCnt="0"/>
      <dgm:spPr/>
    </dgm:pt>
    <dgm:pt modelId="{A93CE9F8-5BE0-F846-97F6-DFD154ED40E9}" type="pres">
      <dgm:prSet presAssocID="{B903F830-912C-0A40-80F9-1F9CAAC5CDF0}" presName="parTxOnly" presStyleLbl="node1" presStyleIdx="2" presStyleCnt="6">
        <dgm:presLayoutVars>
          <dgm:chMax val="0"/>
          <dgm:chPref val="0"/>
          <dgm:bulletEnabled val="1"/>
        </dgm:presLayoutVars>
      </dgm:prSet>
      <dgm:spPr/>
    </dgm:pt>
    <dgm:pt modelId="{DF03B597-B8D3-8543-A725-8FDCF116FF2B}" type="pres">
      <dgm:prSet presAssocID="{23167D44-9198-1F48-98BF-D8DD0C96A0C8}" presName="parTxOnlySpace" presStyleCnt="0"/>
      <dgm:spPr/>
    </dgm:pt>
    <dgm:pt modelId="{F0D5752B-675F-EC49-996E-3AD3C76D83A2}" type="pres">
      <dgm:prSet presAssocID="{0B4A5FF3-6849-124C-B21C-69E316231B3A}" presName="parTxOnly" presStyleLbl="node1" presStyleIdx="3" presStyleCnt="6">
        <dgm:presLayoutVars>
          <dgm:chMax val="0"/>
          <dgm:chPref val="0"/>
          <dgm:bulletEnabled val="1"/>
        </dgm:presLayoutVars>
      </dgm:prSet>
      <dgm:spPr/>
    </dgm:pt>
    <dgm:pt modelId="{CC8FC6AE-92A6-B845-8D56-819D4F036934}" type="pres">
      <dgm:prSet presAssocID="{58D368E1-B659-C84A-99B8-31F4782C384F}" presName="parTxOnlySpace" presStyleCnt="0"/>
      <dgm:spPr/>
    </dgm:pt>
    <dgm:pt modelId="{DC5F7865-8077-4349-A793-D63ED2346178}" type="pres">
      <dgm:prSet presAssocID="{8DF4EC92-B869-8B4A-AC4A-8B278A7C721B}" presName="parTxOnly" presStyleLbl="node1" presStyleIdx="4" presStyleCnt="6">
        <dgm:presLayoutVars>
          <dgm:chMax val="0"/>
          <dgm:chPref val="0"/>
          <dgm:bulletEnabled val="1"/>
        </dgm:presLayoutVars>
      </dgm:prSet>
      <dgm:spPr/>
    </dgm:pt>
    <dgm:pt modelId="{19182D9E-C038-7F45-AA9B-3F337441FFAD}" type="pres">
      <dgm:prSet presAssocID="{89AB7AA3-52AF-CD46-AEC7-EB664C172423}" presName="parTxOnlySpace" presStyleCnt="0"/>
      <dgm:spPr/>
    </dgm:pt>
    <dgm:pt modelId="{FA01046C-5809-224F-84D5-2A4DF7489FA4}" type="pres">
      <dgm:prSet presAssocID="{EDCCE569-59D7-C64D-80BE-198E2D326526}" presName="parTxOnly" presStyleLbl="node1" presStyleIdx="5" presStyleCnt="6">
        <dgm:presLayoutVars>
          <dgm:chMax val="0"/>
          <dgm:chPref val="0"/>
          <dgm:bulletEnabled val="1"/>
        </dgm:presLayoutVars>
      </dgm:prSet>
      <dgm:spPr/>
    </dgm:pt>
  </dgm:ptLst>
  <dgm:cxnLst>
    <dgm:cxn modelId="{11C48E15-1991-134D-9CD1-0728ECEA5F04}" type="presOf" srcId="{8DF4EC92-B869-8B4A-AC4A-8B278A7C721B}" destId="{DC5F7865-8077-4349-A793-D63ED2346178}" srcOrd="0" destOrd="0" presId="urn:microsoft.com/office/officeart/2005/8/layout/chevron1"/>
    <dgm:cxn modelId="{6AF48719-3C40-E446-8E91-A0392E13948A}" srcId="{3E1FE71A-27B2-DD4A-BB7B-FC64B0FC8B0A}" destId="{EDCCE569-59D7-C64D-80BE-198E2D326526}" srcOrd="5" destOrd="0" parTransId="{12A584F0-F45F-D349-B674-09CC9C5B8602}" sibTransId="{C6DE8EEA-E041-5A4C-B331-752060B99A23}"/>
    <dgm:cxn modelId="{26D44337-A297-0449-BAFF-7A585451004F}" srcId="{3E1FE71A-27B2-DD4A-BB7B-FC64B0FC8B0A}" destId="{B903F830-912C-0A40-80F9-1F9CAAC5CDF0}" srcOrd="2" destOrd="0" parTransId="{0CBAB82F-21ED-0C42-9C5D-E8C612F381C2}" sibTransId="{23167D44-9198-1F48-98BF-D8DD0C96A0C8}"/>
    <dgm:cxn modelId="{ACC4BC5F-5607-7B4A-BD83-35AF82292516}" type="presOf" srcId="{C0554E60-CFCF-2F4C-99B1-C0E3ABDBBA13}" destId="{0810026E-E7C0-CD48-A0EA-B7F754AB1192}" srcOrd="0" destOrd="0" presId="urn:microsoft.com/office/officeart/2005/8/layout/chevron1"/>
    <dgm:cxn modelId="{A544946E-BCD8-B04B-AACA-1B4E5D5E274A}" type="presOf" srcId="{EDCCE569-59D7-C64D-80BE-198E2D326526}" destId="{FA01046C-5809-224F-84D5-2A4DF7489FA4}" srcOrd="0" destOrd="0" presId="urn:microsoft.com/office/officeart/2005/8/layout/chevron1"/>
    <dgm:cxn modelId="{EC727881-4B6E-074B-9962-B70A9D0CFBEE}" type="presOf" srcId="{B903F830-912C-0A40-80F9-1F9CAAC5CDF0}" destId="{A93CE9F8-5BE0-F846-97F6-DFD154ED40E9}" srcOrd="0" destOrd="0" presId="urn:microsoft.com/office/officeart/2005/8/layout/chevron1"/>
    <dgm:cxn modelId="{A57FC88A-28E6-6E49-8B64-CEDB65F69E87}" type="presOf" srcId="{3E1FE71A-27B2-DD4A-BB7B-FC64B0FC8B0A}" destId="{86A50752-3F49-A849-9900-FB2BDAC1F823}" srcOrd="0" destOrd="0" presId="urn:microsoft.com/office/officeart/2005/8/layout/chevron1"/>
    <dgm:cxn modelId="{6928E594-BF95-7345-B649-540E205CE940}" type="presOf" srcId="{2B04142A-C355-C147-9A34-69E64A304D8A}" destId="{19B9FC2C-F5A5-3A43-95BE-F9612C4BCAC3}" srcOrd="0" destOrd="0" presId="urn:microsoft.com/office/officeart/2005/8/layout/chevron1"/>
    <dgm:cxn modelId="{07FDD6B1-E8A4-A34A-95CF-E73C45B29352}" srcId="{3E1FE71A-27B2-DD4A-BB7B-FC64B0FC8B0A}" destId="{0B4A5FF3-6849-124C-B21C-69E316231B3A}" srcOrd="3" destOrd="0" parTransId="{32D281CA-601C-8048-8612-1CBADE358F9D}" sibTransId="{58D368E1-B659-C84A-99B8-31F4782C384F}"/>
    <dgm:cxn modelId="{103CB0B6-F443-AD4A-958D-83B352A3235E}" srcId="{3E1FE71A-27B2-DD4A-BB7B-FC64B0FC8B0A}" destId="{2B04142A-C355-C147-9A34-69E64A304D8A}" srcOrd="1" destOrd="0" parTransId="{C92DCA00-30AB-6A43-92CA-80709216A73A}" sibTransId="{DC4E9DB1-4ABD-FC48-8856-47DD996E2CD7}"/>
    <dgm:cxn modelId="{421DE4BF-2D50-A346-9EF6-DAFB4AE7CE43}" srcId="{3E1FE71A-27B2-DD4A-BB7B-FC64B0FC8B0A}" destId="{C0554E60-CFCF-2F4C-99B1-C0E3ABDBBA13}" srcOrd="0" destOrd="0" parTransId="{7369498B-78A6-4745-9437-0C54F85931F3}" sibTransId="{5F6CFC7F-9EE3-9347-8D35-FB448BF3FCA9}"/>
    <dgm:cxn modelId="{F2648DC5-3BEA-B44A-AECF-9C5005D27177}" srcId="{3E1FE71A-27B2-DD4A-BB7B-FC64B0FC8B0A}" destId="{8DF4EC92-B869-8B4A-AC4A-8B278A7C721B}" srcOrd="4" destOrd="0" parTransId="{BE53898A-374C-F247-8E52-C8F120748D84}" sibTransId="{89AB7AA3-52AF-CD46-AEC7-EB664C172423}"/>
    <dgm:cxn modelId="{AEF402DC-D4C1-E249-9A10-47FC0490DCE8}" type="presOf" srcId="{0B4A5FF3-6849-124C-B21C-69E316231B3A}" destId="{F0D5752B-675F-EC49-996E-3AD3C76D83A2}" srcOrd="0" destOrd="0" presId="urn:microsoft.com/office/officeart/2005/8/layout/chevron1"/>
    <dgm:cxn modelId="{0F9A3E33-1465-1A4E-B8CC-256E55E6F76A}" type="presParOf" srcId="{86A50752-3F49-A849-9900-FB2BDAC1F823}" destId="{0810026E-E7C0-CD48-A0EA-B7F754AB1192}" srcOrd="0" destOrd="0" presId="urn:microsoft.com/office/officeart/2005/8/layout/chevron1"/>
    <dgm:cxn modelId="{B3D65AB8-A18D-4846-BED7-D4174981AC7C}" type="presParOf" srcId="{86A50752-3F49-A849-9900-FB2BDAC1F823}" destId="{41273ACF-8687-F241-917A-5E7BC6A772B7}" srcOrd="1" destOrd="0" presId="urn:microsoft.com/office/officeart/2005/8/layout/chevron1"/>
    <dgm:cxn modelId="{A9620D1D-29CC-FC47-9B65-F976C02612D8}" type="presParOf" srcId="{86A50752-3F49-A849-9900-FB2BDAC1F823}" destId="{19B9FC2C-F5A5-3A43-95BE-F9612C4BCAC3}" srcOrd="2" destOrd="0" presId="urn:microsoft.com/office/officeart/2005/8/layout/chevron1"/>
    <dgm:cxn modelId="{BEF587EA-DC75-7442-B7EF-1EAC94B6442F}" type="presParOf" srcId="{86A50752-3F49-A849-9900-FB2BDAC1F823}" destId="{BF19AF18-B141-3C47-8BD1-795AD3A8B128}" srcOrd="3" destOrd="0" presId="urn:microsoft.com/office/officeart/2005/8/layout/chevron1"/>
    <dgm:cxn modelId="{C8443F4A-72E3-B04E-9948-2352BC193BFD}" type="presParOf" srcId="{86A50752-3F49-A849-9900-FB2BDAC1F823}" destId="{A93CE9F8-5BE0-F846-97F6-DFD154ED40E9}" srcOrd="4" destOrd="0" presId="urn:microsoft.com/office/officeart/2005/8/layout/chevron1"/>
    <dgm:cxn modelId="{494D08DE-27DE-BF41-BE29-C469AC23453E}" type="presParOf" srcId="{86A50752-3F49-A849-9900-FB2BDAC1F823}" destId="{DF03B597-B8D3-8543-A725-8FDCF116FF2B}" srcOrd="5" destOrd="0" presId="urn:microsoft.com/office/officeart/2005/8/layout/chevron1"/>
    <dgm:cxn modelId="{81E67EDB-7633-8747-9AFD-127D42492EE5}" type="presParOf" srcId="{86A50752-3F49-A849-9900-FB2BDAC1F823}" destId="{F0D5752B-675F-EC49-996E-3AD3C76D83A2}" srcOrd="6" destOrd="0" presId="urn:microsoft.com/office/officeart/2005/8/layout/chevron1"/>
    <dgm:cxn modelId="{F998BA16-483A-EC43-BB3D-E8B73DA68752}" type="presParOf" srcId="{86A50752-3F49-A849-9900-FB2BDAC1F823}" destId="{CC8FC6AE-92A6-B845-8D56-819D4F036934}" srcOrd="7" destOrd="0" presId="urn:microsoft.com/office/officeart/2005/8/layout/chevron1"/>
    <dgm:cxn modelId="{0C645974-695A-224C-96EC-2B1216315F42}" type="presParOf" srcId="{86A50752-3F49-A849-9900-FB2BDAC1F823}" destId="{DC5F7865-8077-4349-A793-D63ED2346178}" srcOrd="8" destOrd="0" presId="urn:microsoft.com/office/officeart/2005/8/layout/chevron1"/>
    <dgm:cxn modelId="{E56590BF-BB14-034E-BA0A-043C11CD0FA6}" type="presParOf" srcId="{86A50752-3F49-A849-9900-FB2BDAC1F823}" destId="{19182D9E-C038-7F45-AA9B-3F337441FFAD}" srcOrd="9" destOrd="0" presId="urn:microsoft.com/office/officeart/2005/8/layout/chevron1"/>
    <dgm:cxn modelId="{272435C0-54C7-0940-A601-66EA79443CBA}" type="presParOf" srcId="{86A50752-3F49-A849-9900-FB2BDAC1F823}" destId="{FA01046C-5809-224F-84D5-2A4DF7489FA4}" srcOrd="10"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1D24E6A-7B35-4048-B37B-8D09CBA4F93F}" type="doc">
      <dgm:prSet loTypeId="urn:microsoft.com/office/officeart/2005/8/layout/cycle1" loCatId="process" qsTypeId="urn:microsoft.com/office/officeart/2005/8/quickstyle/simple1" qsCatId="simple" csTypeId="urn:microsoft.com/office/officeart/2005/8/colors/accent1_2" csCatId="accent1" phldr="1"/>
      <dgm:spPr/>
      <dgm:t>
        <a:bodyPr/>
        <a:lstStyle/>
        <a:p>
          <a:endParaRPr lang="en-US"/>
        </a:p>
      </dgm:t>
    </dgm:pt>
    <dgm:pt modelId="{1C9196D1-B6B8-1B4B-B18E-D1757A704F15}">
      <dgm:prSet phldrT="[Text]" custT="1"/>
      <dgm:spPr/>
      <dgm:t>
        <a:bodyPr/>
        <a:lstStyle/>
        <a:p>
          <a:r>
            <a:rPr lang="en-US" sz="1800" b="1"/>
            <a:t>Preparation &amp; Team Formation</a:t>
          </a:r>
        </a:p>
      </dgm:t>
    </dgm:pt>
    <dgm:pt modelId="{91A41457-41EB-F340-9DC5-792E0244799E}" type="parTrans" cxnId="{83D564EE-E4BC-B442-92CB-0FC2113CAB8D}">
      <dgm:prSet/>
      <dgm:spPr/>
      <dgm:t>
        <a:bodyPr/>
        <a:lstStyle/>
        <a:p>
          <a:endParaRPr lang="en-US"/>
        </a:p>
      </dgm:t>
    </dgm:pt>
    <dgm:pt modelId="{42C0E2D8-A3EF-4140-A052-B260D67AB89F}" type="sibTrans" cxnId="{83D564EE-E4BC-B442-92CB-0FC2113CAB8D}">
      <dgm:prSet/>
      <dgm:spPr/>
      <dgm:t>
        <a:bodyPr/>
        <a:lstStyle/>
        <a:p>
          <a:endParaRPr lang="en-US"/>
        </a:p>
      </dgm:t>
    </dgm:pt>
    <dgm:pt modelId="{7DBD00E0-D1A8-CE41-90F3-D18A72FF2E99}">
      <dgm:prSet phldrT="[Text]" custT="1"/>
      <dgm:spPr/>
      <dgm:t>
        <a:bodyPr/>
        <a:lstStyle/>
        <a:p>
          <a:r>
            <a:rPr lang="en-US" sz="1800" b="1"/>
            <a:t>Data Collection &amp; Resource Inventory</a:t>
          </a:r>
        </a:p>
      </dgm:t>
    </dgm:pt>
    <dgm:pt modelId="{F937F719-393A-514B-B720-9F6B69E1C5FF}" type="parTrans" cxnId="{147B1FE1-AFDF-584A-A240-240E17F77C1C}">
      <dgm:prSet/>
      <dgm:spPr/>
      <dgm:t>
        <a:bodyPr/>
        <a:lstStyle/>
        <a:p>
          <a:endParaRPr lang="en-US"/>
        </a:p>
      </dgm:t>
    </dgm:pt>
    <dgm:pt modelId="{756F52A5-5FF3-4440-8072-E9D3A9B1029C}" type="sibTrans" cxnId="{147B1FE1-AFDF-584A-A240-240E17F77C1C}">
      <dgm:prSet/>
      <dgm:spPr/>
      <dgm:t>
        <a:bodyPr/>
        <a:lstStyle/>
        <a:p>
          <a:endParaRPr lang="en-US"/>
        </a:p>
      </dgm:t>
    </dgm:pt>
    <dgm:pt modelId="{67C48276-9AFD-6A4B-8A76-5ACACA56A1A1}">
      <dgm:prSet phldrT="[Text]" custT="1"/>
      <dgm:spPr/>
      <dgm:t>
        <a:bodyPr/>
        <a:lstStyle/>
        <a:p>
          <a:r>
            <a:rPr lang="en-US" sz="1800" b="1"/>
            <a:t>Analysis &amp; Alignment</a:t>
          </a:r>
        </a:p>
      </dgm:t>
    </dgm:pt>
    <dgm:pt modelId="{BDAAD95D-DDC3-DA4A-930C-8E2BFC21A07C}" type="parTrans" cxnId="{26299540-04F0-B446-A86E-52229EABD11E}">
      <dgm:prSet/>
      <dgm:spPr/>
      <dgm:t>
        <a:bodyPr/>
        <a:lstStyle/>
        <a:p>
          <a:endParaRPr lang="en-US"/>
        </a:p>
      </dgm:t>
    </dgm:pt>
    <dgm:pt modelId="{5D447482-38DF-C143-9E44-431E55404E33}" type="sibTrans" cxnId="{26299540-04F0-B446-A86E-52229EABD11E}">
      <dgm:prSet/>
      <dgm:spPr/>
      <dgm:t>
        <a:bodyPr/>
        <a:lstStyle/>
        <a:p>
          <a:endParaRPr lang="en-US"/>
        </a:p>
      </dgm:t>
    </dgm:pt>
    <dgm:pt modelId="{ED552B46-78D2-3A4B-B407-F242DFC54A19}">
      <dgm:prSet phldrT="[Text]" custT="1"/>
      <dgm:spPr/>
      <dgm:t>
        <a:bodyPr/>
        <a:lstStyle/>
        <a:p>
          <a:r>
            <a:rPr lang="en-US" sz="1600" b="1"/>
            <a:t>Recommend-</a:t>
          </a:r>
          <a:r>
            <a:rPr lang="en-US" sz="1600" b="1" err="1"/>
            <a:t>ations</a:t>
          </a:r>
          <a:r>
            <a:rPr lang="en-US" sz="1600" b="1"/>
            <a:t> &amp; Planning</a:t>
          </a:r>
        </a:p>
      </dgm:t>
    </dgm:pt>
    <dgm:pt modelId="{92C3FC1F-848E-CD4E-95AF-B431CE5B76D3}" type="parTrans" cxnId="{2FEB681A-FEB0-6B45-A482-197B5CD60F92}">
      <dgm:prSet/>
      <dgm:spPr/>
      <dgm:t>
        <a:bodyPr/>
        <a:lstStyle/>
        <a:p>
          <a:endParaRPr lang="en-US"/>
        </a:p>
      </dgm:t>
    </dgm:pt>
    <dgm:pt modelId="{AC37B818-3800-A841-9005-CA9FE15BEA8E}" type="sibTrans" cxnId="{2FEB681A-FEB0-6B45-A482-197B5CD60F92}">
      <dgm:prSet/>
      <dgm:spPr/>
      <dgm:t>
        <a:bodyPr/>
        <a:lstStyle/>
        <a:p>
          <a:endParaRPr lang="en-US"/>
        </a:p>
      </dgm:t>
    </dgm:pt>
    <dgm:pt modelId="{9855417B-939A-2C42-932A-A6946F95DE9B}">
      <dgm:prSet phldrT="[Text]" custT="1"/>
      <dgm:spPr/>
      <dgm:t>
        <a:bodyPr/>
        <a:lstStyle/>
        <a:p>
          <a:endParaRPr lang="en-US" sz="1800" b="1"/>
        </a:p>
        <a:p>
          <a:r>
            <a:rPr lang="en-US" sz="1800" b="1"/>
            <a:t>Monitoring </a:t>
          </a:r>
        </a:p>
      </dgm:t>
    </dgm:pt>
    <dgm:pt modelId="{26E05DF0-D4BF-A34E-9E43-653D8BD1AE58}" type="parTrans" cxnId="{B93491E9-425D-2F47-938F-E6627665C35D}">
      <dgm:prSet/>
      <dgm:spPr/>
      <dgm:t>
        <a:bodyPr/>
        <a:lstStyle/>
        <a:p>
          <a:endParaRPr lang="en-US"/>
        </a:p>
      </dgm:t>
    </dgm:pt>
    <dgm:pt modelId="{5B37FA2E-2F2C-C94A-BC4F-D3E8E7224EB7}" type="sibTrans" cxnId="{B93491E9-425D-2F47-938F-E6627665C35D}">
      <dgm:prSet/>
      <dgm:spPr/>
      <dgm:t>
        <a:bodyPr/>
        <a:lstStyle/>
        <a:p>
          <a:endParaRPr lang="en-US"/>
        </a:p>
      </dgm:t>
    </dgm:pt>
    <dgm:pt modelId="{20AB5AAF-99A9-F64F-95EA-C0C19B6FD815}" type="pres">
      <dgm:prSet presAssocID="{D1D24E6A-7B35-4048-B37B-8D09CBA4F93F}" presName="cycle" presStyleCnt="0">
        <dgm:presLayoutVars>
          <dgm:dir/>
          <dgm:resizeHandles val="exact"/>
        </dgm:presLayoutVars>
      </dgm:prSet>
      <dgm:spPr/>
    </dgm:pt>
    <dgm:pt modelId="{E0B5B2BF-CE94-6E49-BEA6-9CCC6654DC74}" type="pres">
      <dgm:prSet presAssocID="{1C9196D1-B6B8-1B4B-B18E-D1757A704F15}" presName="dummy" presStyleCnt="0"/>
      <dgm:spPr/>
    </dgm:pt>
    <dgm:pt modelId="{75DE2DF6-E679-894D-9FB4-0D59E7F43244}" type="pres">
      <dgm:prSet presAssocID="{1C9196D1-B6B8-1B4B-B18E-D1757A704F15}" presName="node" presStyleLbl="revTx" presStyleIdx="0" presStyleCnt="5">
        <dgm:presLayoutVars>
          <dgm:bulletEnabled val="1"/>
        </dgm:presLayoutVars>
      </dgm:prSet>
      <dgm:spPr/>
    </dgm:pt>
    <dgm:pt modelId="{0B2F1EF1-B529-DC4E-A612-1E53F719BCF6}" type="pres">
      <dgm:prSet presAssocID="{42C0E2D8-A3EF-4140-A052-B260D67AB89F}" presName="sibTrans" presStyleLbl="node1" presStyleIdx="0" presStyleCnt="5"/>
      <dgm:spPr/>
    </dgm:pt>
    <dgm:pt modelId="{A4FA5F25-ABB2-6347-86AE-3D3D5ABE74DA}" type="pres">
      <dgm:prSet presAssocID="{7DBD00E0-D1A8-CE41-90F3-D18A72FF2E99}" presName="dummy" presStyleCnt="0"/>
      <dgm:spPr/>
    </dgm:pt>
    <dgm:pt modelId="{02B88620-D342-7F4F-8537-6721E008EEE7}" type="pres">
      <dgm:prSet presAssocID="{7DBD00E0-D1A8-CE41-90F3-D18A72FF2E99}" presName="node" presStyleLbl="revTx" presStyleIdx="1" presStyleCnt="5">
        <dgm:presLayoutVars>
          <dgm:bulletEnabled val="1"/>
        </dgm:presLayoutVars>
      </dgm:prSet>
      <dgm:spPr/>
    </dgm:pt>
    <dgm:pt modelId="{6389EEFC-44FB-BA4F-953B-E10B2C43A78D}" type="pres">
      <dgm:prSet presAssocID="{756F52A5-5FF3-4440-8072-E9D3A9B1029C}" presName="sibTrans" presStyleLbl="node1" presStyleIdx="1" presStyleCnt="5"/>
      <dgm:spPr/>
    </dgm:pt>
    <dgm:pt modelId="{AD28147A-6016-6A4F-A900-E25148E9C3B7}" type="pres">
      <dgm:prSet presAssocID="{67C48276-9AFD-6A4B-8A76-5ACACA56A1A1}" presName="dummy" presStyleCnt="0"/>
      <dgm:spPr/>
    </dgm:pt>
    <dgm:pt modelId="{2295106B-7666-D143-A496-3F2259134CA3}" type="pres">
      <dgm:prSet presAssocID="{67C48276-9AFD-6A4B-8A76-5ACACA56A1A1}" presName="node" presStyleLbl="revTx" presStyleIdx="2" presStyleCnt="5">
        <dgm:presLayoutVars>
          <dgm:bulletEnabled val="1"/>
        </dgm:presLayoutVars>
      </dgm:prSet>
      <dgm:spPr/>
    </dgm:pt>
    <dgm:pt modelId="{9B4CE448-6505-8D42-891E-68A45DCDBECF}" type="pres">
      <dgm:prSet presAssocID="{5D447482-38DF-C143-9E44-431E55404E33}" presName="sibTrans" presStyleLbl="node1" presStyleIdx="2" presStyleCnt="5"/>
      <dgm:spPr/>
    </dgm:pt>
    <dgm:pt modelId="{6388DE46-E276-664C-A595-80426F99B83E}" type="pres">
      <dgm:prSet presAssocID="{ED552B46-78D2-3A4B-B407-F242DFC54A19}" presName="dummy" presStyleCnt="0"/>
      <dgm:spPr/>
    </dgm:pt>
    <dgm:pt modelId="{F3562E31-B507-DE46-BACE-970400EA886B}" type="pres">
      <dgm:prSet presAssocID="{ED552B46-78D2-3A4B-B407-F242DFC54A19}" presName="node" presStyleLbl="revTx" presStyleIdx="3" presStyleCnt="5">
        <dgm:presLayoutVars>
          <dgm:bulletEnabled val="1"/>
        </dgm:presLayoutVars>
      </dgm:prSet>
      <dgm:spPr/>
    </dgm:pt>
    <dgm:pt modelId="{7D59FBDF-E462-EE43-8CF0-203331194C54}" type="pres">
      <dgm:prSet presAssocID="{AC37B818-3800-A841-9005-CA9FE15BEA8E}" presName="sibTrans" presStyleLbl="node1" presStyleIdx="3" presStyleCnt="5"/>
      <dgm:spPr/>
    </dgm:pt>
    <dgm:pt modelId="{18EC86A2-B235-1F4F-96BA-7BCDA32DFEDE}" type="pres">
      <dgm:prSet presAssocID="{9855417B-939A-2C42-932A-A6946F95DE9B}" presName="dummy" presStyleCnt="0"/>
      <dgm:spPr/>
    </dgm:pt>
    <dgm:pt modelId="{172BEB3E-C461-664E-B2F2-450B084335D2}" type="pres">
      <dgm:prSet presAssocID="{9855417B-939A-2C42-932A-A6946F95DE9B}" presName="node" presStyleLbl="revTx" presStyleIdx="4" presStyleCnt="5">
        <dgm:presLayoutVars>
          <dgm:bulletEnabled val="1"/>
        </dgm:presLayoutVars>
      </dgm:prSet>
      <dgm:spPr/>
    </dgm:pt>
    <dgm:pt modelId="{968418E8-74AA-ED4D-BF27-DBFD611955F1}" type="pres">
      <dgm:prSet presAssocID="{5B37FA2E-2F2C-C94A-BC4F-D3E8E7224EB7}" presName="sibTrans" presStyleLbl="node1" presStyleIdx="4" presStyleCnt="5"/>
      <dgm:spPr/>
    </dgm:pt>
  </dgm:ptLst>
  <dgm:cxnLst>
    <dgm:cxn modelId="{D9EAD311-BF85-444F-A0F1-E00B49383A85}" type="presOf" srcId="{ED552B46-78D2-3A4B-B407-F242DFC54A19}" destId="{F3562E31-B507-DE46-BACE-970400EA886B}" srcOrd="0" destOrd="0" presId="urn:microsoft.com/office/officeart/2005/8/layout/cycle1"/>
    <dgm:cxn modelId="{26838119-0DF2-BB4E-B7D7-1A16860624AA}" type="presOf" srcId="{756F52A5-5FF3-4440-8072-E9D3A9B1029C}" destId="{6389EEFC-44FB-BA4F-953B-E10B2C43A78D}" srcOrd="0" destOrd="0" presId="urn:microsoft.com/office/officeart/2005/8/layout/cycle1"/>
    <dgm:cxn modelId="{2FEB681A-FEB0-6B45-A482-197B5CD60F92}" srcId="{D1D24E6A-7B35-4048-B37B-8D09CBA4F93F}" destId="{ED552B46-78D2-3A4B-B407-F242DFC54A19}" srcOrd="3" destOrd="0" parTransId="{92C3FC1F-848E-CD4E-95AF-B431CE5B76D3}" sibTransId="{AC37B818-3800-A841-9005-CA9FE15BEA8E}"/>
    <dgm:cxn modelId="{00099C1E-5D4A-0545-9624-F4BC14CCE80D}" type="presOf" srcId="{1C9196D1-B6B8-1B4B-B18E-D1757A704F15}" destId="{75DE2DF6-E679-894D-9FB4-0D59E7F43244}" srcOrd="0" destOrd="0" presId="urn:microsoft.com/office/officeart/2005/8/layout/cycle1"/>
    <dgm:cxn modelId="{9865CC36-3D6E-4341-989B-78D79E1B508A}" type="presOf" srcId="{42C0E2D8-A3EF-4140-A052-B260D67AB89F}" destId="{0B2F1EF1-B529-DC4E-A612-1E53F719BCF6}" srcOrd="0" destOrd="0" presId="urn:microsoft.com/office/officeart/2005/8/layout/cycle1"/>
    <dgm:cxn modelId="{E89A503D-A4CF-8B46-AD30-A7F302C33061}" type="presOf" srcId="{D1D24E6A-7B35-4048-B37B-8D09CBA4F93F}" destId="{20AB5AAF-99A9-F64F-95EA-C0C19B6FD815}" srcOrd="0" destOrd="0" presId="urn:microsoft.com/office/officeart/2005/8/layout/cycle1"/>
    <dgm:cxn modelId="{26299540-04F0-B446-A86E-52229EABD11E}" srcId="{D1D24E6A-7B35-4048-B37B-8D09CBA4F93F}" destId="{67C48276-9AFD-6A4B-8A76-5ACACA56A1A1}" srcOrd="2" destOrd="0" parTransId="{BDAAD95D-DDC3-DA4A-930C-8E2BFC21A07C}" sibTransId="{5D447482-38DF-C143-9E44-431E55404E33}"/>
    <dgm:cxn modelId="{42E1FA64-C455-1D43-BBEB-A61708B520C0}" type="presOf" srcId="{5B37FA2E-2F2C-C94A-BC4F-D3E8E7224EB7}" destId="{968418E8-74AA-ED4D-BF27-DBFD611955F1}" srcOrd="0" destOrd="0" presId="urn:microsoft.com/office/officeart/2005/8/layout/cycle1"/>
    <dgm:cxn modelId="{55848F47-3C99-7F48-BE53-3D90A3364A12}" type="presOf" srcId="{AC37B818-3800-A841-9005-CA9FE15BEA8E}" destId="{7D59FBDF-E462-EE43-8CF0-203331194C54}" srcOrd="0" destOrd="0" presId="urn:microsoft.com/office/officeart/2005/8/layout/cycle1"/>
    <dgm:cxn modelId="{EE757A6E-0933-5443-9A0D-20A4432A2F44}" type="presOf" srcId="{67C48276-9AFD-6A4B-8A76-5ACACA56A1A1}" destId="{2295106B-7666-D143-A496-3F2259134CA3}" srcOrd="0" destOrd="0" presId="urn:microsoft.com/office/officeart/2005/8/layout/cycle1"/>
    <dgm:cxn modelId="{6573C1C3-B8E6-E144-81E9-36AF8E1E8015}" type="presOf" srcId="{7DBD00E0-D1A8-CE41-90F3-D18A72FF2E99}" destId="{02B88620-D342-7F4F-8537-6721E008EEE7}" srcOrd="0" destOrd="0" presId="urn:microsoft.com/office/officeart/2005/8/layout/cycle1"/>
    <dgm:cxn modelId="{7CA81FCC-33F0-5847-99CF-4677E5255352}" type="presOf" srcId="{9855417B-939A-2C42-932A-A6946F95DE9B}" destId="{172BEB3E-C461-664E-B2F2-450B084335D2}" srcOrd="0" destOrd="0" presId="urn:microsoft.com/office/officeart/2005/8/layout/cycle1"/>
    <dgm:cxn modelId="{147B1FE1-AFDF-584A-A240-240E17F77C1C}" srcId="{D1D24E6A-7B35-4048-B37B-8D09CBA4F93F}" destId="{7DBD00E0-D1A8-CE41-90F3-D18A72FF2E99}" srcOrd="1" destOrd="0" parTransId="{F937F719-393A-514B-B720-9F6B69E1C5FF}" sibTransId="{756F52A5-5FF3-4440-8072-E9D3A9B1029C}"/>
    <dgm:cxn modelId="{B93491E9-425D-2F47-938F-E6627665C35D}" srcId="{D1D24E6A-7B35-4048-B37B-8D09CBA4F93F}" destId="{9855417B-939A-2C42-932A-A6946F95DE9B}" srcOrd="4" destOrd="0" parTransId="{26E05DF0-D4BF-A34E-9E43-653D8BD1AE58}" sibTransId="{5B37FA2E-2F2C-C94A-BC4F-D3E8E7224EB7}"/>
    <dgm:cxn modelId="{83D564EE-E4BC-B442-92CB-0FC2113CAB8D}" srcId="{D1D24E6A-7B35-4048-B37B-8D09CBA4F93F}" destId="{1C9196D1-B6B8-1B4B-B18E-D1757A704F15}" srcOrd="0" destOrd="0" parTransId="{91A41457-41EB-F340-9DC5-792E0244799E}" sibTransId="{42C0E2D8-A3EF-4140-A052-B260D67AB89F}"/>
    <dgm:cxn modelId="{E5DFA1F3-58A6-0442-8BD1-2DB6C9EC1EF6}" type="presOf" srcId="{5D447482-38DF-C143-9E44-431E55404E33}" destId="{9B4CE448-6505-8D42-891E-68A45DCDBECF}" srcOrd="0" destOrd="0" presId="urn:microsoft.com/office/officeart/2005/8/layout/cycle1"/>
    <dgm:cxn modelId="{EE234569-F212-7542-A8C9-F2DCFD2D1EA0}" type="presParOf" srcId="{20AB5AAF-99A9-F64F-95EA-C0C19B6FD815}" destId="{E0B5B2BF-CE94-6E49-BEA6-9CCC6654DC74}" srcOrd="0" destOrd="0" presId="urn:microsoft.com/office/officeart/2005/8/layout/cycle1"/>
    <dgm:cxn modelId="{C4D8EECC-B853-6846-9D9E-B28C1888D5CF}" type="presParOf" srcId="{20AB5AAF-99A9-F64F-95EA-C0C19B6FD815}" destId="{75DE2DF6-E679-894D-9FB4-0D59E7F43244}" srcOrd="1" destOrd="0" presId="urn:microsoft.com/office/officeart/2005/8/layout/cycle1"/>
    <dgm:cxn modelId="{B8DDDFD2-61BA-1644-995E-042CB3E2DDE4}" type="presParOf" srcId="{20AB5AAF-99A9-F64F-95EA-C0C19B6FD815}" destId="{0B2F1EF1-B529-DC4E-A612-1E53F719BCF6}" srcOrd="2" destOrd="0" presId="urn:microsoft.com/office/officeart/2005/8/layout/cycle1"/>
    <dgm:cxn modelId="{9B6B99DB-AE6D-DB41-B790-828DB93ABE46}" type="presParOf" srcId="{20AB5AAF-99A9-F64F-95EA-C0C19B6FD815}" destId="{A4FA5F25-ABB2-6347-86AE-3D3D5ABE74DA}" srcOrd="3" destOrd="0" presId="urn:microsoft.com/office/officeart/2005/8/layout/cycle1"/>
    <dgm:cxn modelId="{FA4E57DD-AFCD-4948-9E81-475DF17933BC}" type="presParOf" srcId="{20AB5AAF-99A9-F64F-95EA-C0C19B6FD815}" destId="{02B88620-D342-7F4F-8537-6721E008EEE7}" srcOrd="4" destOrd="0" presId="urn:microsoft.com/office/officeart/2005/8/layout/cycle1"/>
    <dgm:cxn modelId="{20C4CE5F-9DD9-2440-B5CA-E654B731FB6D}" type="presParOf" srcId="{20AB5AAF-99A9-F64F-95EA-C0C19B6FD815}" destId="{6389EEFC-44FB-BA4F-953B-E10B2C43A78D}" srcOrd="5" destOrd="0" presId="urn:microsoft.com/office/officeart/2005/8/layout/cycle1"/>
    <dgm:cxn modelId="{A60201D0-F883-DF49-AAAC-FB457BB42D63}" type="presParOf" srcId="{20AB5AAF-99A9-F64F-95EA-C0C19B6FD815}" destId="{AD28147A-6016-6A4F-A900-E25148E9C3B7}" srcOrd="6" destOrd="0" presId="urn:microsoft.com/office/officeart/2005/8/layout/cycle1"/>
    <dgm:cxn modelId="{BBB1036F-8EB2-4348-8307-B518685E216C}" type="presParOf" srcId="{20AB5AAF-99A9-F64F-95EA-C0C19B6FD815}" destId="{2295106B-7666-D143-A496-3F2259134CA3}" srcOrd="7" destOrd="0" presId="urn:microsoft.com/office/officeart/2005/8/layout/cycle1"/>
    <dgm:cxn modelId="{5E024F61-3052-8345-A8D2-9C288AF0DFDE}" type="presParOf" srcId="{20AB5AAF-99A9-F64F-95EA-C0C19B6FD815}" destId="{9B4CE448-6505-8D42-891E-68A45DCDBECF}" srcOrd="8" destOrd="0" presId="urn:microsoft.com/office/officeart/2005/8/layout/cycle1"/>
    <dgm:cxn modelId="{2E4382EA-44AD-4042-A3BC-02FF1A633359}" type="presParOf" srcId="{20AB5AAF-99A9-F64F-95EA-C0C19B6FD815}" destId="{6388DE46-E276-664C-A595-80426F99B83E}" srcOrd="9" destOrd="0" presId="urn:microsoft.com/office/officeart/2005/8/layout/cycle1"/>
    <dgm:cxn modelId="{D0AE476B-466F-F545-9CF6-BCDD71FFA480}" type="presParOf" srcId="{20AB5AAF-99A9-F64F-95EA-C0C19B6FD815}" destId="{F3562E31-B507-DE46-BACE-970400EA886B}" srcOrd="10" destOrd="0" presId="urn:microsoft.com/office/officeart/2005/8/layout/cycle1"/>
    <dgm:cxn modelId="{DC6072C5-96EF-774E-847C-0D062F3EF682}" type="presParOf" srcId="{20AB5AAF-99A9-F64F-95EA-C0C19B6FD815}" destId="{7D59FBDF-E462-EE43-8CF0-203331194C54}" srcOrd="11" destOrd="0" presId="urn:microsoft.com/office/officeart/2005/8/layout/cycle1"/>
    <dgm:cxn modelId="{1DA5B9E0-2DD3-4F46-A30B-426E03100998}" type="presParOf" srcId="{20AB5AAF-99A9-F64F-95EA-C0C19B6FD815}" destId="{18EC86A2-B235-1F4F-96BA-7BCDA32DFEDE}" srcOrd="12" destOrd="0" presId="urn:microsoft.com/office/officeart/2005/8/layout/cycle1"/>
    <dgm:cxn modelId="{50BD94EF-B39F-B749-9146-87400F91B5B7}" type="presParOf" srcId="{20AB5AAF-99A9-F64F-95EA-C0C19B6FD815}" destId="{172BEB3E-C461-664E-B2F2-450B084335D2}" srcOrd="13" destOrd="0" presId="urn:microsoft.com/office/officeart/2005/8/layout/cycle1"/>
    <dgm:cxn modelId="{BAA0D604-E916-BF40-AC03-ED378E387CA6}" type="presParOf" srcId="{20AB5AAF-99A9-F64F-95EA-C0C19B6FD815}" destId="{968418E8-74AA-ED4D-BF27-DBFD611955F1}"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2C54A05-3C70-4045-9FA9-74158041A392}" type="doc">
      <dgm:prSet loTypeId="urn:microsoft.com/office/officeart/2005/8/layout/process3" loCatId="" qsTypeId="urn:microsoft.com/office/officeart/2005/8/quickstyle/simple1" qsCatId="simple" csTypeId="urn:microsoft.com/office/officeart/2005/8/colors/accent1_2" csCatId="accent1" phldr="1"/>
      <dgm:spPr/>
      <dgm:t>
        <a:bodyPr/>
        <a:lstStyle/>
        <a:p>
          <a:endParaRPr lang="en-US"/>
        </a:p>
      </dgm:t>
    </dgm:pt>
    <dgm:pt modelId="{CF3C427A-3B7D-1845-8B40-B1B7EED929C9}">
      <dgm:prSet phldrT="[Text]"/>
      <dgm:spPr/>
      <dgm:t>
        <a:bodyPr/>
        <a:lstStyle/>
        <a:p>
          <a:r>
            <a:rPr lang="en-US"/>
            <a:t>Process</a:t>
          </a:r>
        </a:p>
      </dgm:t>
    </dgm:pt>
    <dgm:pt modelId="{161E2171-F1F5-0143-A20B-DDF1FF0B656A}" type="parTrans" cxnId="{3A8CFF9B-2937-F14F-8C9A-AC498868E476}">
      <dgm:prSet/>
      <dgm:spPr/>
      <dgm:t>
        <a:bodyPr/>
        <a:lstStyle/>
        <a:p>
          <a:endParaRPr lang="en-US"/>
        </a:p>
      </dgm:t>
    </dgm:pt>
    <dgm:pt modelId="{819E089F-2067-6641-B4AE-8DBF01FF3A0F}" type="sibTrans" cxnId="{3A8CFF9B-2937-F14F-8C9A-AC498868E476}">
      <dgm:prSet/>
      <dgm:spPr/>
      <dgm:t>
        <a:bodyPr/>
        <a:lstStyle/>
        <a:p>
          <a:endParaRPr lang="en-US"/>
        </a:p>
      </dgm:t>
    </dgm:pt>
    <dgm:pt modelId="{C5F4FA3A-9E3F-6A40-AFED-5E57FA5B3679}">
      <dgm:prSet phldrT="[Text]"/>
      <dgm:spPr/>
      <dgm:t>
        <a:bodyPr/>
        <a:lstStyle/>
        <a:p>
          <a:r>
            <a:rPr lang="en-US"/>
            <a:t>Five phases of inquiry and action.</a:t>
          </a:r>
        </a:p>
      </dgm:t>
    </dgm:pt>
    <dgm:pt modelId="{96C3B64B-8CD5-2549-A52B-086BE110E1DC}" type="parTrans" cxnId="{4B5ABD79-5C63-D44E-9930-7D75101E7DF1}">
      <dgm:prSet/>
      <dgm:spPr/>
      <dgm:t>
        <a:bodyPr/>
        <a:lstStyle/>
        <a:p>
          <a:endParaRPr lang="en-US"/>
        </a:p>
      </dgm:t>
    </dgm:pt>
    <dgm:pt modelId="{AC9DA6B8-3722-254A-9E40-556C98627DBF}" type="sibTrans" cxnId="{4B5ABD79-5C63-D44E-9930-7D75101E7DF1}">
      <dgm:prSet/>
      <dgm:spPr/>
      <dgm:t>
        <a:bodyPr/>
        <a:lstStyle/>
        <a:p>
          <a:endParaRPr lang="en-US"/>
        </a:p>
      </dgm:t>
    </dgm:pt>
    <dgm:pt modelId="{034228E0-9EB9-CE44-8E2F-B48366B5AF1E}">
      <dgm:prSet phldrT="[Text]"/>
      <dgm:spPr/>
      <dgm:t>
        <a:bodyPr/>
        <a:lstStyle/>
        <a:p>
          <a:r>
            <a:rPr lang="en-US"/>
            <a:t>Tools</a:t>
          </a:r>
        </a:p>
      </dgm:t>
    </dgm:pt>
    <dgm:pt modelId="{0C533A52-12ED-BB4E-81F4-CD19ABB0BA22}" type="parTrans" cxnId="{6AD27373-B689-1343-99B2-9BBC8A8D1C9F}">
      <dgm:prSet/>
      <dgm:spPr/>
      <dgm:t>
        <a:bodyPr/>
        <a:lstStyle/>
        <a:p>
          <a:endParaRPr lang="en-US"/>
        </a:p>
      </dgm:t>
    </dgm:pt>
    <dgm:pt modelId="{D33A3A59-FC32-844A-AE66-71D47EDAFE65}" type="sibTrans" cxnId="{6AD27373-B689-1343-99B2-9BBC8A8D1C9F}">
      <dgm:prSet/>
      <dgm:spPr/>
      <dgm:t>
        <a:bodyPr/>
        <a:lstStyle/>
        <a:p>
          <a:endParaRPr lang="en-US"/>
        </a:p>
      </dgm:t>
    </dgm:pt>
    <dgm:pt modelId="{64839718-446F-6947-AA4D-EDAE96BD5E8F}">
      <dgm:prSet phldrT="[Text]"/>
      <dgm:spPr/>
      <dgm:t>
        <a:bodyPr/>
        <a:lstStyle/>
        <a:p>
          <a:r>
            <a:rPr lang="en-US"/>
            <a:t>Guidebook, companion worksheet, templates, and supports.</a:t>
          </a:r>
        </a:p>
      </dgm:t>
    </dgm:pt>
    <dgm:pt modelId="{4245CF51-CA31-184A-90A6-32CE0335EAD7}" type="parTrans" cxnId="{81FAF27F-424D-CC47-9009-0292688830A0}">
      <dgm:prSet/>
      <dgm:spPr/>
      <dgm:t>
        <a:bodyPr/>
        <a:lstStyle/>
        <a:p>
          <a:endParaRPr lang="en-US"/>
        </a:p>
      </dgm:t>
    </dgm:pt>
    <dgm:pt modelId="{36E964C7-4D3F-4D4A-9F87-251BE4813CAC}" type="sibTrans" cxnId="{81FAF27F-424D-CC47-9009-0292688830A0}">
      <dgm:prSet/>
      <dgm:spPr/>
      <dgm:t>
        <a:bodyPr/>
        <a:lstStyle/>
        <a:p>
          <a:endParaRPr lang="en-US"/>
        </a:p>
      </dgm:t>
    </dgm:pt>
    <dgm:pt modelId="{A483AF72-7045-154B-847C-DAD3E7B2F36C}">
      <dgm:prSet phldrT="[Text]"/>
      <dgm:spPr/>
      <dgm:t>
        <a:bodyPr/>
        <a:lstStyle/>
        <a:p>
          <a:r>
            <a:rPr lang="en-US"/>
            <a:t>Shared Understanding</a:t>
          </a:r>
        </a:p>
      </dgm:t>
    </dgm:pt>
    <dgm:pt modelId="{8EE99566-4A35-444C-9E64-BFDADE780033}" type="parTrans" cxnId="{625D4010-6921-2942-986B-16B0CBBC27D4}">
      <dgm:prSet/>
      <dgm:spPr/>
      <dgm:t>
        <a:bodyPr/>
        <a:lstStyle/>
        <a:p>
          <a:endParaRPr lang="en-US"/>
        </a:p>
      </dgm:t>
    </dgm:pt>
    <dgm:pt modelId="{058275E4-813B-994D-8760-99E0B143EC7C}" type="sibTrans" cxnId="{625D4010-6921-2942-986B-16B0CBBC27D4}">
      <dgm:prSet/>
      <dgm:spPr/>
      <dgm:t>
        <a:bodyPr/>
        <a:lstStyle/>
        <a:p>
          <a:endParaRPr lang="en-US"/>
        </a:p>
      </dgm:t>
    </dgm:pt>
    <dgm:pt modelId="{C9C63960-0D64-F849-89A0-2CCAAAB252E1}">
      <dgm:prSet phldrT="[Text]"/>
      <dgm:spPr/>
      <dgm:t>
        <a:bodyPr/>
        <a:lstStyle/>
        <a:p>
          <a:r>
            <a:rPr lang="en-US"/>
            <a:t>Common language across WDE, districts, and school teams.</a:t>
          </a:r>
        </a:p>
      </dgm:t>
    </dgm:pt>
    <dgm:pt modelId="{CCD1104D-C6D0-A344-B60D-0A071C741BE0}" type="parTrans" cxnId="{9A35AB42-F2F2-D949-8F66-42890849FA25}">
      <dgm:prSet/>
      <dgm:spPr/>
      <dgm:t>
        <a:bodyPr/>
        <a:lstStyle/>
        <a:p>
          <a:endParaRPr lang="en-US"/>
        </a:p>
      </dgm:t>
    </dgm:pt>
    <dgm:pt modelId="{13363334-E4EF-5148-8213-3B96062870E3}" type="sibTrans" cxnId="{9A35AB42-F2F2-D949-8F66-42890849FA25}">
      <dgm:prSet/>
      <dgm:spPr/>
      <dgm:t>
        <a:bodyPr/>
        <a:lstStyle/>
        <a:p>
          <a:endParaRPr lang="en-US"/>
        </a:p>
      </dgm:t>
    </dgm:pt>
    <dgm:pt modelId="{D2B39F03-48F8-1340-A055-F5C38AD6643E}" type="pres">
      <dgm:prSet presAssocID="{B2C54A05-3C70-4045-9FA9-74158041A392}" presName="linearFlow" presStyleCnt="0">
        <dgm:presLayoutVars>
          <dgm:dir/>
          <dgm:animLvl val="lvl"/>
          <dgm:resizeHandles val="exact"/>
        </dgm:presLayoutVars>
      </dgm:prSet>
      <dgm:spPr/>
    </dgm:pt>
    <dgm:pt modelId="{899F6FAE-F378-E44B-81F2-E034DF7FDA17}" type="pres">
      <dgm:prSet presAssocID="{CF3C427A-3B7D-1845-8B40-B1B7EED929C9}" presName="composite" presStyleCnt="0"/>
      <dgm:spPr/>
    </dgm:pt>
    <dgm:pt modelId="{117C40A3-159C-FB40-9DDE-F34D6AD78138}" type="pres">
      <dgm:prSet presAssocID="{CF3C427A-3B7D-1845-8B40-B1B7EED929C9}" presName="parTx" presStyleLbl="node1" presStyleIdx="0" presStyleCnt="3">
        <dgm:presLayoutVars>
          <dgm:chMax val="0"/>
          <dgm:chPref val="0"/>
          <dgm:bulletEnabled val="1"/>
        </dgm:presLayoutVars>
      </dgm:prSet>
      <dgm:spPr/>
    </dgm:pt>
    <dgm:pt modelId="{669153FD-190E-FD4B-9C30-5CBB73711E99}" type="pres">
      <dgm:prSet presAssocID="{CF3C427A-3B7D-1845-8B40-B1B7EED929C9}" presName="parSh" presStyleLbl="node1" presStyleIdx="0" presStyleCnt="3"/>
      <dgm:spPr/>
    </dgm:pt>
    <dgm:pt modelId="{D747A34E-A8B1-7744-8941-FEB2420FD6CD}" type="pres">
      <dgm:prSet presAssocID="{CF3C427A-3B7D-1845-8B40-B1B7EED929C9}" presName="desTx" presStyleLbl="fgAcc1" presStyleIdx="0" presStyleCnt="3">
        <dgm:presLayoutVars>
          <dgm:bulletEnabled val="1"/>
        </dgm:presLayoutVars>
      </dgm:prSet>
      <dgm:spPr/>
    </dgm:pt>
    <dgm:pt modelId="{446A6A0B-B988-4F43-9089-EFE099FC0F1F}" type="pres">
      <dgm:prSet presAssocID="{819E089F-2067-6641-B4AE-8DBF01FF3A0F}" presName="sibTrans" presStyleLbl="sibTrans2D1" presStyleIdx="0" presStyleCnt="2"/>
      <dgm:spPr/>
    </dgm:pt>
    <dgm:pt modelId="{056917A1-CF56-C24F-B490-E547477C0BBE}" type="pres">
      <dgm:prSet presAssocID="{819E089F-2067-6641-B4AE-8DBF01FF3A0F}" presName="connTx" presStyleLbl="sibTrans2D1" presStyleIdx="0" presStyleCnt="2"/>
      <dgm:spPr/>
    </dgm:pt>
    <dgm:pt modelId="{E95C82DB-B911-AE47-96BF-D2887F1F3036}" type="pres">
      <dgm:prSet presAssocID="{034228E0-9EB9-CE44-8E2F-B48366B5AF1E}" presName="composite" presStyleCnt="0"/>
      <dgm:spPr/>
    </dgm:pt>
    <dgm:pt modelId="{6F3B06AB-DADC-824B-9A70-73BE04041F05}" type="pres">
      <dgm:prSet presAssocID="{034228E0-9EB9-CE44-8E2F-B48366B5AF1E}" presName="parTx" presStyleLbl="node1" presStyleIdx="0" presStyleCnt="3">
        <dgm:presLayoutVars>
          <dgm:chMax val="0"/>
          <dgm:chPref val="0"/>
          <dgm:bulletEnabled val="1"/>
        </dgm:presLayoutVars>
      </dgm:prSet>
      <dgm:spPr/>
    </dgm:pt>
    <dgm:pt modelId="{73BA657A-6756-1143-BE8D-19D7696F1E76}" type="pres">
      <dgm:prSet presAssocID="{034228E0-9EB9-CE44-8E2F-B48366B5AF1E}" presName="parSh" presStyleLbl="node1" presStyleIdx="1" presStyleCnt="3"/>
      <dgm:spPr/>
    </dgm:pt>
    <dgm:pt modelId="{F9B98026-DB47-F447-9DCC-CE1F3E721BBF}" type="pres">
      <dgm:prSet presAssocID="{034228E0-9EB9-CE44-8E2F-B48366B5AF1E}" presName="desTx" presStyleLbl="fgAcc1" presStyleIdx="1" presStyleCnt="3">
        <dgm:presLayoutVars>
          <dgm:bulletEnabled val="1"/>
        </dgm:presLayoutVars>
      </dgm:prSet>
      <dgm:spPr/>
    </dgm:pt>
    <dgm:pt modelId="{3AFE74F7-79BA-644A-B59B-41A5C326A9AE}" type="pres">
      <dgm:prSet presAssocID="{D33A3A59-FC32-844A-AE66-71D47EDAFE65}" presName="sibTrans" presStyleLbl="sibTrans2D1" presStyleIdx="1" presStyleCnt="2"/>
      <dgm:spPr/>
    </dgm:pt>
    <dgm:pt modelId="{8E22C36A-9A0B-CC42-B9A4-ECEA82CA5CF3}" type="pres">
      <dgm:prSet presAssocID="{D33A3A59-FC32-844A-AE66-71D47EDAFE65}" presName="connTx" presStyleLbl="sibTrans2D1" presStyleIdx="1" presStyleCnt="2"/>
      <dgm:spPr/>
    </dgm:pt>
    <dgm:pt modelId="{0024BE19-6CEB-3D44-8366-BD901988441A}" type="pres">
      <dgm:prSet presAssocID="{A483AF72-7045-154B-847C-DAD3E7B2F36C}" presName="composite" presStyleCnt="0"/>
      <dgm:spPr/>
    </dgm:pt>
    <dgm:pt modelId="{D260B04A-B3D2-6443-A87B-A4755AC12979}" type="pres">
      <dgm:prSet presAssocID="{A483AF72-7045-154B-847C-DAD3E7B2F36C}" presName="parTx" presStyleLbl="node1" presStyleIdx="1" presStyleCnt="3">
        <dgm:presLayoutVars>
          <dgm:chMax val="0"/>
          <dgm:chPref val="0"/>
          <dgm:bulletEnabled val="1"/>
        </dgm:presLayoutVars>
      </dgm:prSet>
      <dgm:spPr/>
    </dgm:pt>
    <dgm:pt modelId="{2AE2099D-6FC1-B14F-BF82-51CBD6FE73A3}" type="pres">
      <dgm:prSet presAssocID="{A483AF72-7045-154B-847C-DAD3E7B2F36C}" presName="parSh" presStyleLbl="node1" presStyleIdx="2" presStyleCnt="3"/>
      <dgm:spPr/>
    </dgm:pt>
    <dgm:pt modelId="{49737A4A-6D02-C941-8E5B-B6D69BC1E0AF}" type="pres">
      <dgm:prSet presAssocID="{A483AF72-7045-154B-847C-DAD3E7B2F36C}" presName="desTx" presStyleLbl="fgAcc1" presStyleIdx="2" presStyleCnt="3">
        <dgm:presLayoutVars>
          <dgm:bulletEnabled val="1"/>
        </dgm:presLayoutVars>
      </dgm:prSet>
      <dgm:spPr/>
    </dgm:pt>
  </dgm:ptLst>
  <dgm:cxnLst>
    <dgm:cxn modelId="{625D4010-6921-2942-986B-16B0CBBC27D4}" srcId="{B2C54A05-3C70-4045-9FA9-74158041A392}" destId="{A483AF72-7045-154B-847C-DAD3E7B2F36C}" srcOrd="2" destOrd="0" parTransId="{8EE99566-4A35-444C-9E64-BFDADE780033}" sibTransId="{058275E4-813B-994D-8760-99E0B143EC7C}"/>
    <dgm:cxn modelId="{C1EDE520-6926-004C-AB8F-11B3C83BB51B}" type="presOf" srcId="{819E089F-2067-6641-B4AE-8DBF01FF3A0F}" destId="{056917A1-CF56-C24F-B490-E547477C0BBE}" srcOrd="1" destOrd="0" presId="urn:microsoft.com/office/officeart/2005/8/layout/process3"/>
    <dgm:cxn modelId="{59C9CA26-8278-984F-9908-1C556764CB5F}" type="presOf" srcId="{819E089F-2067-6641-B4AE-8DBF01FF3A0F}" destId="{446A6A0B-B988-4F43-9089-EFE099FC0F1F}" srcOrd="0" destOrd="0" presId="urn:microsoft.com/office/officeart/2005/8/layout/process3"/>
    <dgm:cxn modelId="{B5AFE930-A65F-3548-ACC6-47483CDF80DD}" type="presOf" srcId="{C9C63960-0D64-F849-89A0-2CCAAAB252E1}" destId="{49737A4A-6D02-C941-8E5B-B6D69BC1E0AF}" srcOrd="0" destOrd="0" presId="urn:microsoft.com/office/officeart/2005/8/layout/process3"/>
    <dgm:cxn modelId="{51826D5E-EC02-5F4B-8992-1327F4E8A60D}" type="presOf" srcId="{C5F4FA3A-9E3F-6A40-AFED-5E57FA5B3679}" destId="{D747A34E-A8B1-7744-8941-FEB2420FD6CD}" srcOrd="0" destOrd="0" presId="urn:microsoft.com/office/officeart/2005/8/layout/process3"/>
    <dgm:cxn modelId="{9A35AB42-F2F2-D949-8F66-42890849FA25}" srcId="{A483AF72-7045-154B-847C-DAD3E7B2F36C}" destId="{C9C63960-0D64-F849-89A0-2CCAAAB252E1}" srcOrd="0" destOrd="0" parTransId="{CCD1104D-C6D0-A344-B60D-0A071C741BE0}" sibTransId="{13363334-E4EF-5148-8213-3B96062870E3}"/>
    <dgm:cxn modelId="{AEFA5F4C-98A0-1345-B8A1-71EEDBDC7A5D}" type="presOf" srcId="{CF3C427A-3B7D-1845-8B40-B1B7EED929C9}" destId="{669153FD-190E-FD4B-9C30-5CBB73711E99}" srcOrd="1" destOrd="0" presId="urn:microsoft.com/office/officeart/2005/8/layout/process3"/>
    <dgm:cxn modelId="{81E2A54C-C993-844D-BD46-D496C6EF0EC5}" type="presOf" srcId="{D33A3A59-FC32-844A-AE66-71D47EDAFE65}" destId="{8E22C36A-9A0B-CC42-B9A4-ECEA82CA5CF3}" srcOrd="1" destOrd="0" presId="urn:microsoft.com/office/officeart/2005/8/layout/process3"/>
    <dgm:cxn modelId="{6AD27373-B689-1343-99B2-9BBC8A8D1C9F}" srcId="{B2C54A05-3C70-4045-9FA9-74158041A392}" destId="{034228E0-9EB9-CE44-8E2F-B48366B5AF1E}" srcOrd="1" destOrd="0" parTransId="{0C533A52-12ED-BB4E-81F4-CD19ABB0BA22}" sibTransId="{D33A3A59-FC32-844A-AE66-71D47EDAFE65}"/>
    <dgm:cxn modelId="{17C42479-3A2D-EF49-81B5-4EB84FC3054A}" type="presOf" srcId="{D33A3A59-FC32-844A-AE66-71D47EDAFE65}" destId="{3AFE74F7-79BA-644A-B59B-41A5C326A9AE}" srcOrd="0" destOrd="0" presId="urn:microsoft.com/office/officeart/2005/8/layout/process3"/>
    <dgm:cxn modelId="{4B5ABD79-5C63-D44E-9930-7D75101E7DF1}" srcId="{CF3C427A-3B7D-1845-8B40-B1B7EED929C9}" destId="{C5F4FA3A-9E3F-6A40-AFED-5E57FA5B3679}" srcOrd="0" destOrd="0" parTransId="{96C3B64B-8CD5-2549-A52B-086BE110E1DC}" sibTransId="{AC9DA6B8-3722-254A-9E40-556C98627DBF}"/>
    <dgm:cxn modelId="{81FAF27F-424D-CC47-9009-0292688830A0}" srcId="{034228E0-9EB9-CE44-8E2F-B48366B5AF1E}" destId="{64839718-446F-6947-AA4D-EDAE96BD5E8F}" srcOrd="0" destOrd="0" parTransId="{4245CF51-CA31-184A-90A6-32CE0335EAD7}" sibTransId="{36E964C7-4D3F-4D4A-9F87-251BE4813CAC}"/>
    <dgm:cxn modelId="{3A8CFF9B-2937-F14F-8C9A-AC498868E476}" srcId="{B2C54A05-3C70-4045-9FA9-74158041A392}" destId="{CF3C427A-3B7D-1845-8B40-B1B7EED929C9}" srcOrd="0" destOrd="0" parTransId="{161E2171-F1F5-0143-A20B-DDF1FF0B656A}" sibTransId="{819E089F-2067-6641-B4AE-8DBF01FF3A0F}"/>
    <dgm:cxn modelId="{242BE4B5-EE13-D24F-A6D9-88C4A815D7E9}" type="presOf" srcId="{A483AF72-7045-154B-847C-DAD3E7B2F36C}" destId="{D260B04A-B3D2-6443-A87B-A4755AC12979}" srcOrd="0" destOrd="0" presId="urn:microsoft.com/office/officeart/2005/8/layout/process3"/>
    <dgm:cxn modelId="{3DD4F3D3-18FF-EF4C-9E34-3FB18F8196DB}" type="presOf" srcId="{B2C54A05-3C70-4045-9FA9-74158041A392}" destId="{D2B39F03-48F8-1340-A055-F5C38AD6643E}" srcOrd="0" destOrd="0" presId="urn:microsoft.com/office/officeart/2005/8/layout/process3"/>
    <dgm:cxn modelId="{E1834FD4-B0BB-7341-9490-FD13A85C504D}" type="presOf" srcId="{64839718-446F-6947-AA4D-EDAE96BD5E8F}" destId="{F9B98026-DB47-F447-9DCC-CE1F3E721BBF}" srcOrd="0" destOrd="0" presId="urn:microsoft.com/office/officeart/2005/8/layout/process3"/>
    <dgm:cxn modelId="{EB472DD9-660C-C142-907B-A6624D911891}" type="presOf" srcId="{034228E0-9EB9-CE44-8E2F-B48366B5AF1E}" destId="{6F3B06AB-DADC-824B-9A70-73BE04041F05}" srcOrd="0" destOrd="0" presId="urn:microsoft.com/office/officeart/2005/8/layout/process3"/>
    <dgm:cxn modelId="{7A411DE5-6422-7C4E-8DAE-64044D2E4B17}" type="presOf" srcId="{A483AF72-7045-154B-847C-DAD3E7B2F36C}" destId="{2AE2099D-6FC1-B14F-BF82-51CBD6FE73A3}" srcOrd="1" destOrd="0" presId="urn:microsoft.com/office/officeart/2005/8/layout/process3"/>
    <dgm:cxn modelId="{ECDA6EED-1F2D-4C45-9C14-0905896CFB23}" type="presOf" srcId="{CF3C427A-3B7D-1845-8B40-B1B7EED929C9}" destId="{117C40A3-159C-FB40-9DDE-F34D6AD78138}" srcOrd="0" destOrd="0" presId="urn:microsoft.com/office/officeart/2005/8/layout/process3"/>
    <dgm:cxn modelId="{33C2C0F4-863E-0641-AC6D-D0A7819A351E}" type="presOf" srcId="{034228E0-9EB9-CE44-8E2F-B48366B5AF1E}" destId="{73BA657A-6756-1143-BE8D-19D7696F1E76}" srcOrd="1" destOrd="0" presId="urn:microsoft.com/office/officeart/2005/8/layout/process3"/>
    <dgm:cxn modelId="{AF51BDDB-E21E-A943-A284-9A45BA0EB78F}" type="presParOf" srcId="{D2B39F03-48F8-1340-A055-F5C38AD6643E}" destId="{899F6FAE-F378-E44B-81F2-E034DF7FDA17}" srcOrd="0" destOrd="0" presId="urn:microsoft.com/office/officeart/2005/8/layout/process3"/>
    <dgm:cxn modelId="{D42E93CC-D933-E94A-B75B-1112167B8533}" type="presParOf" srcId="{899F6FAE-F378-E44B-81F2-E034DF7FDA17}" destId="{117C40A3-159C-FB40-9DDE-F34D6AD78138}" srcOrd="0" destOrd="0" presId="urn:microsoft.com/office/officeart/2005/8/layout/process3"/>
    <dgm:cxn modelId="{47414D13-0093-B249-A01D-AB5C69289F30}" type="presParOf" srcId="{899F6FAE-F378-E44B-81F2-E034DF7FDA17}" destId="{669153FD-190E-FD4B-9C30-5CBB73711E99}" srcOrd="1" destOrd="0" presId="urn:microsoft.com/office/officeart/2005/8/layout/process3"/>
    <dgm:cxn modelId="{E4DF04F6-B8A6-E644-A49E-454818F6C3A5}" type="presParOf" srcId="{899F6FAE-F378-E44B-81F2-E034DF7FDA17}" destId="{D747A34E-A8B1-7744-8941-FEB2420FD6CD}" srcOrd="2" destOrd="0" presId="urn:microsoft.com/office/officeart/2005/8/layout/process3"/>
    <dgm:cxn modelId="{4AD68628-E52C-BD4C-90FA-BC9217DB49EC}" type="presParOf" srcId="{D2B39F03-48F8-1340-A055-F5C38AD6643E}" destId="{446A6A0B-B988-4F43-9089-EFE099FC0F1F}" srcOrd="1" destOrd="0" presId="urn:microsoft.com/office/officeart/2005/8/layout/process3"/>
    <dgm:cxn modelId="{7EB22259-376F-0C46-9EDA-4890209672A7}" type="presParOf" srcId="{446A6A0B-B988-4F43-9089-EFE099FC0F1F}" destId="{056917A1-CF56-C24F-B490-E547477C0BBE}" srcOrd="0" destOrd="0" presId="urn:microsoft.com/office/officeart/2005/8/layout/process3"/>
    <dgm:cxn modelId="{09685D66-842F-7345-A9EC-7719779CC72A}" type="presParOf" srcId="{D2B39F03-48F8-1340-A055-F5C38AD6643E}" destId="{E95C82DB-B911-AE47-96BF-D2887F1F3036}" srcOrd="2" destOrd="0" presId="urn:microsoft.com/office/officeart/2005/8/layout/process3"/>
    <dgm:cxn modelId="{9905C6FD-2843-2349-B6C1-29023F2E69AB}" type="presParOf" srcId="{E95C82DB-B911-AE47-96BF-D2887F1F3036}" destId="{6F3B06AB-DADC-824B-9A70-73BE04041F05}" srcOrd="0" destOrd="0" presId="urn:microsoft.com/office/officeart/2005/8/layout/process3"/>
    <dgm:cxn modelId="{B7AE5162-FCD2-D145-9A98-2805CB3B67CE}" type="presParOf" srcId="{E95C82DB-B911-AE47-96BF-D2887F1F3036}" destId="{73BA657A-6756-1143-BE8D-19D7696F1E76}" srcOrd="1" destOrd="0" presId="urn:microsoft.com/office/officeart/2005/8/layout/process3"/>
    <dgm:cxn modelId="{B3BA8992-D237-E644-A432-1CAA0C94FF42}" type="presParOf" srcId="{E95C82DB-B911-AE47-96BF-D2887F1F3036}" destId="{F9B98026-DB47-F447-9DCC-CE1F3E721BBF}" srcOrd="2" destOrd="0" presId="urn:microsoft.com/office/officeart/2005/8/layout/process3"/>
    <dgm:cxn modelId="{C15B14FA-8576-AD40-A576-4BF76F2A2EE1}" type="presParOf" srcId="{D2B39F03-48F8-1340-A055-F5C38AD6643E}" destId="{3AFE74F7-79BA-644A-B59B-41A5C326A9AE}" srcOrd="3" destOrd="0" presId="urn:microsoft.com/office/officeart/2005/8/layout/process3"/>
    <dgm:cxn modelId="{8202E72D-8EE9-2A4D-A7D0-C8C7BE1EAA73}" type="presParOf" srcId="{3AFE74F7-79BA-644A-B59B-41A5C326A9AE}" destId="{8E22C36A-9A0B-CC42-B9A4-ECEA82CA5CF3}" srcOrd="0" destOrd="0" presId="urn:microsoft.com/office/officeart/2005/8/layout/process3"/>
    <dgm:cxn modelId="{5C92545E-259E-D746-AADF-821877694B43}" type="presParOf" srcId="{D2B39F03-48F8-1340-A055-F5C38AD6643E}" destId="{0024BE19-6CEB-3D44-8366-BD901988441A}" srcOrd="4" destOrd="0" presId="urn:microsoft.com/office/officeart/2005/8/layout/process3"/>
    <dgm:cxn modelId="{F53BBA55-3989-8448-96F0-830DAFA90D50}" type="presParOf" srcId="{0024BE19-6CEB-3D44-8366-BD901988441A}" destId="{D260B04A-B3D2-6443-A87B-A4755AC12979}" srcOrd="0" destOrd="0" presId="urn:microsoft.com/office/officeart/2005/8/layout/process3"/>
    <dgm:cxn modelId="{A854A999-B6AF-6347-A0AA-33F7D3B96417}" type="presParOf" srcId="{0024BE19-6CEB-3D44-8366-BD901988441A}" destId="{2AE2099D-6FC1-B14F-BF82-51CBD6FE73A3}" srcOrd="1" destOrd="0" presId="urn:microsoft.com/office/officeart/2005/8/layout/process3"/>
    <dgm:cxn modelId="{973B11AC-1BB2-AA45-A1CD-F69010EDE022}" type="presParOf" srcId="{0024BE19-6CEB-3D44-8366-BD901988441A}" destId="{49737A4A-6D02-C941-8E5B-B6D69BC1E0AF}"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2C5E111-4BE9-3D4C-AE59-3753543C202A}" type="doc">
      <dgm:prSet loTypeId="urn:microsoft.com/office/officeart/2005/8/layout/hList1" loCatId="process" qsTypeId="urn:microsoft.com/office/officeart/2005/8/quickstyle/simple1" qsCatId="simple" csTypeId="urn:microsoft.com/office/officeart/2005/8/colors/accent1_2" csCatId="accent1" phldr="1"/>
      <dgm:spPr/>
      <dgm:t>
        <a:bodyPr/>
        <a:lstStyle/>
        <a:p>
          <a:endParaRPr lang="en-US"/>
        </a:p>
      </dgm:t>
    </dgm:pt>
    <dgm:pt modelId="{B8876BD9-AFC2-6C4A-88F8-D6302614230E}">
      <dgm:prSet phldrT="[Text]" custT="1"/>
      <dgm:spPr/>
      <dgm:t>
        <a:bodyPr/>
        <a:lstStyle/>
        <a:p>
          <a:r>
            <a:rPr lang="en-US" sz="2400" b="1"/>
            <a:t>District Experience</a:t>
          </a:r>
        </a:p>
      </dgm:t>
    </dgm:pt>
    <dgm:pt modelId="{A68BB16D-75B1-BD4A-8F8A-2EDA6E280BE3}" type="parTrans" cxnId="{C1E365EE-2ECF-824A-9C99-54BEF39F3BFB}">
      <dgm:prSet/>
      <dgm:spPr/>
      <dgm:t>
        <a:bodyPr/>
        <a:lstStyle/>
        <a:p>
          <a:endParaRPr lang="en-US"/>
        </a:p>
      </dgm:t>
    </dgm:pt>
    <dgm:pt modelId="{45C9A7A9-74CD-D54E-9C0B-5DD5CF08F1E2}" type="sibTrans" cxnId="{C1E365EE-2ECF-824A-9C99-54BEF39F3BFB}">
      <dgm:prSet/>
      <dgm:spPr/>
      <dgm:t>
        <a:bodyPr/>
        <a:lstStyle/>
        <a:p>
          <a:endParaRPr lang="en-US"/>
        </a:p>
      </dgm:t>
    </dgm:pt>
    <dgm:pt modelId="{CA0AD6CB-3D48-684D-98AB-095027296B7E}">
      <dgm:prSet phldrT="[Text]" custT="1"/>
      <dgm:spPr/>
      <dgm:t>
        <a:bodyPr/>
        <a:lstStyle/>
        <a:p>
          <a:r>
            <a:rPr lang="en-US" sz="2100"/>
            <a:t>Is the process practical?</a:t>
          </a:r>
        </a:p>
      </dgm:t>
    </dgm:pt>
    <dgm:pt modelId="{B0C016D0-8B6C-1744-9880-075C137A234E}" type="parTrans" cxnId="{0E71B471-C7AA-6C46-87A7-6BC59EAE3F45}">
      <dgm:prSet/>
      <dgm:spPr/>
      <dgm:t>
        <a:bodyPr/>
        <a:lstStyle/>
        <a:p>
          <a:endParaRPr lang="en-US"/>
        </a:p>
      </dgm:t>
    </dgm:pt>
    <dgm:pt modelId="{BD31DDF2-3163-2D44-9FA1-8366EE17973F}" type="sibTrans" cxnId="{0E71B471-C7AA-6C46-87A7-6BC59EAE3F45}">
      <dgm:prSet/>
      <dgm:spPr/>
      <dgm:t>
        <a:bodyPr/>
        <a:lstStyle/>
        <a:p>
          <a:endParaRPr lang="en-US"/>
        </a:p>
      </dgm:t>
    </dgm:pt>
    <dgm:pt modelId="{1BE6AE89-8772-4C41-939C-BA108E85D120}">
      <dgm:prSet phldrT="[Text]" custT="1"/>
      <dgm:spPr/>
      <dgm:t>
        <a:bodyPr/>
        <a:lstStyle/>
        <a:p>
          <a:r>
            <a:rPr lang="en-US" sz="2100"/>
            <a:t>Does it fit district workflows?</a:t>
          </a:r>
        </a:p>
      </dgm:t>
    </dgm:pt>
    <dgm:pt modelId="{DCB9E9BD-A593-5243-BC5E-EEDE2BB2ED7E}" type="parTrans" cxnId="{7C117EF6-B18D-C947-8EE5-E28C7729AF91}">
      <dgm:prSet/>
      <dgm:spPr/>
      <dgm:t>
        <a:bodyPr/>
        <a:lstStyle/>
        <a:p>
          <a:endParaRPr lang="en-US"/>
        </a:p>
      </dgm:t>
    </dgm:pt>
    <dgm:pt modelId="{478DB1DC-B29F-B74B-AC69-D6E81F36B419}" type="sibTrans" cxnId="{7C117EF6-B18D-C947-8EE5-E28C7729AF91}">
      <dgm:prSet/>
      <dgm:spPr/>
      <dgm:t>
        <a:bodyPr/>
        <a:lstStyle/>
        <a:p>
          <a:endParaRPr lang="en-US"/>
        </a:p>
      </dgm:t>
    </dgm:pt>
    <dgm:pt modelId="{E5AE73EC-211A-E841-8D20-11512AB8DF2A}">
      <dgm:prSet phldrT="[Text]" custT="1"/>
      <dgm:spPr/>
      <dgm:t>
        <a:bodyPr/>
        <a:lstStyle/>
        <a:p>
          <a:r>
            <a:rPr lang="en-US" sz="2400" b="1"/>
            <a:t>Tools &amp; Guidance</a:t>
          </a:r>
        </a:p>
      </dgm:t>
    </dgm:pt>
    <dgm:pt modelId="{1B3376FB-188D-A048-89DF-DD4F2244EA4C}" type="parTrans" cxnId="{2E733AEC-17D3-8A41-A17C-BB9E20A8B126}">
      <dgm:prSet/>
      <dgm:spPr/>
      <dgm:t>
        <a:bodyPr/>
        <a:lstStyle/>
        <a:p>
          <a:endParaRPr lang="en-US"/>
        </a:p>
      </dgm:t>
    </dgm:pt>
    <dgm:pt modelId="{A10F7EF3-6DFC-464A-BE78-D8FB268B45E3}" type="sibTrans" cxnId="{2E733AEC-17D3-8A41-A17C-BB9E20A8B126}">
      <dgm:prSet/>
      <dgm:spPr/>
      <dgm:t>
        <a:bodyPr/>
        <a:lstStyle/>
        <a:p>
          <a:endParaRPr lang="en-US"/>
        </a:p>
      </dgm:t>
    </dgm:pt>
    <dgm:pt modelId="{27F488EC-312F-9240-9837-706C84AB2CA9}">
      <dgm:prSet phldrT="[Text]" custT="1"/>
      <dgm:spPr/>
      <dgm:t>
        <a:bodyPr/>
        <a:lstStyle/>
        <a:p>
          <a:r>
            <a:rPr lang="en-US" sz="2100"/>
            <a:t>Are resources clear and usable?</a:t>
          </a:r>
        </a:p>
      </dgm:t>
    </dgm:pt>
    <dgm:pt modelId="{92581E3D-4898-AE4D-A014-20453D9189A2}" type="parTrans" cxnId="{3B3436FF-631E-8141-B761-C5766B202199}">
      <dgm:prSet/>
      <dgm:spPr/>
      <dgm:t>
        <a:bodyPr/>
        <a:lstStyle/>
        <a:p>
          <a:endParaRPr lang="en-US"/>
        </a:p>
      </dgm:t>
    </dgm:pt>
    <dgm:pt modelId="{2D86BB84-A044-1F47-BC71-CDCB219D531F}" type="sibTrans" cxnId="{3B3436FF-631E-8141-B761-C5766B202199}">
      <dgm:prSet/>
      <dgm:spPr/>
      <dgm:t>
        <a:bodyPr/>
        <a:lstStyle/>
        <a:p>
          <a:endParaRPr lang="en-US"/>
        </a:p>
      </dgm:t>
    </dgm:pt>
    <dgm:pt modelId="{A110F601-3F6E-A84E-9F8E-F71350347342}">
      <dgm:prSet phldrT="[Text]" custT="1"/>
      <dgm:spPr/>
      <dgm:t>
        <a:bodyPr/>
        <a:lstStyle/>
        <a:p>
          <a:r>
            <a:rPr lang="en-US" sz="2100"/>
            <a:t>What additional supports are needed?</a:t>
          </a:r>
        </a:p>
      </dgm:t>
    </dgm:pt>
    <dgm:pt modelId="{FDE3250C-E4EE-A94F-B5CE-293F8F4A258A}" type="parTrans" cxnId="{1B33BA65-7BDC-EB4E-A871-2C781B54FFF7}">
      <dgm:prSet/>
      <dgm:spPr/>
      <dgm:t>
        <a:bodyPr/>
        <a:lstStyle/>
        <a:p>
          <a:endParaRPr lang="en-US"/>
        </a:p>
      </dgm:t>
    </dgm:pt>
    <dgm:pt modelId="{DA00EBC9-6705-B641-8ED4-F550EE5F22C7}" type="sibTrans" cxnId="{1B33BA65-7BDC-EB4E-A871-2C781B54FFF7}">
      <dgm:prSet/>
      <dgm:spPr/>
      <dgm:t>
        <a:bodyPr/>
        <a:lstStyle/>
        <a:p>
          <a:endParaRPr lang="en-US"/>
        </a:p>
      </dgm:t>
    </dgm:pt>
    <dgm:pt modelId="{01EA5779-DB7A-ED46-AC02-CF0E6514E77E}">
      <dgm:prSet phldrT="[Text]" custT="1"/>
      <dgm:spPr/>
      <dgm:t>
        <a:bodyPr/>
        <a:lstStyle/>
        <a:p>
          <a:r>
            <a:rPr lang="en-US" sz="2400" b="1"/>
            <a:t>State Supports</a:t>
          </a:r>
        </a:p>
      </dgm:t>
    </dgm:pt>
    <dgm:pt modelId="{EF5E816E-67A8-5A43-9FC7-A3AE99B39204}" type="parTrans" cxnId="{AF4511C1-15C9-BD4E-963D-A38536D17FF6}">
      <dgm:prSet/>
      <dgm:spPr/>
      <dgm:t>
        <a:bodyPr/>
        <a:lstStyle/>
        <a:p>
          <a:endParaRPr lang="en-US"/>
        </a:p>
      </dgm:t>
    </dgm:pt>
    <dgm:pt modelId="{B1A82EDA-A812-0643-960B-A08668DB9C78}" type="sibTrans" cxnId="{AF4511C1-15C9-BD4E-963D-A38536D17FF6}">
      <dgm:prSet/>
      <dgm:spPr/>
      <dgm:t>
        <a:bodyPr/>
        <a:lstStyle/>
        <a:p>
          <a:endParaRPr lang="en-US"/>
        </a:p>
      </dgm:t>
    </dgm:pt>
    <dgm:pt modelId="{5FEEE5D1-F738-6E4D-9ACC-BBB5C38B60A8}">
      <dgm:prSet phldrT="[Text]" custT="1"/>
      <dgm:spPr/>
      <dgm:t>
        <a:bodyPr/>
        <a:lstStyle/>
        <a:p>
          <a:r>
            <a:rPr lang="en-US" sz="2100"/>
            <a:t>What training and coaching will districts need?</a:t>
          </a:r>
        </a:p>
      </dgm:t>
    </dgm:pt>
    <dgm:pt modelId="{59A5C8B7-4D9F-E147-AD70-AF60A5F5D52B}" type="parTrans" cxnId="{0C47E19F-7D40-CA43-A10A-2B00F0FB1E2E}">
      <dgm:prSet/>
      <dgm:spPr/>
      <dgm:t>
        <a:bodyPr/>
        <a:lstStyle/>
        <a:p>
          <a:endParaRPr lang="en-US"/>
        </a:p>
      </dgm:t>
    </dgm:pt>
    <dgm:pt modelId="{FD3B850B-A75E-C846-B79A-04B338A5478C}" type="sibTrans" cxnId="{0C47E19F-7D40-CA43-A10A-2B00F0FB1E2E}">
      <dgm:prSet/>
      <dgm:spPr/>
      <dgm:t>
        <a:bodyPr/>
        <a:lstStyle/>
        <a:p>
          <a:endParaRPr lang="en-US"/>
        </a:p>
      </dgm:t>
    </dgm:pt>
    <dgm:pt modelId="{42726B6A-17ED-BE46-BDA3-ADF8200D5EDE}" type="pres">
      <dgm:prSet presAssocID="{62C5E111-4BE9-3D4C-AE59-3753543C202A}" presName="Name0" presStyleCnt="0">
        <dgm:presLayoutVars>
          <dgm:dir/>
          <dgm:animLvl val="lvl"/>
          <dgm:resizeHandles val="exact"/>
        </dgm:presLayoutVars>
      </dgm:prSet>
      <dgm:spPr/>
    </dgm:pt>
    <dgm:pt modelId="{C18D5AF0-81C5-5644-8698-C38A617FD8B0}" type="pres">
      <dgm:prSet presAssocID="{B8876BD9-AFC2-6C4A-88F8-D6302614230E}" presName="composite" presStyleCnt="0"/>
      <dgm:spPr/>
    </dgm:pt>
    <dgm:pt modelId="{AC08E3AB-579E-D14E-B4D0-75E60F7E72CC}" type="pres">
      <dgm:prSet presAssocID="{B8876BD9-AFC2-6C4A-88F8-D6302614230E}" presName="parTx" presStyleLbl="alignNode1" presStyleIdx="0" presStyleCnt="3">
        <dgm:presLayoutVars>
          <dgm:chMax val="0"/>
          <dgm:chPref val="0"/>
          <dgm:bulletEnabled val="1"/>
        </dgm:presLayoutVars>
      </dgm:prSet>
      <dgm:spPr/>
    </dgm:pt>
    <dgm:pt modelId="{126E2592-A188-B24F-B6D1-8562912DEC87}" type="pres">
      <dgm:prSet presAssocID="{B8876BD9-AFC2-6C4A-88F8-D6302614230E}" presName="desTx" presStyleLbl="alignAccFollowNode1" presStyleIdx="0" presStyleCnt="3">
        <dgm:presLayoutVars>
          <dgm:bulletEnabled val="1"/>
        </dgm:presLayoutVars>
      </dgm:prSet>
      <dgm:spPr/>
    </dgm:pt>
    <dgm:pt modelId="{3C8B9A69-C555-354B-BB22-E3681FAD1C64}" type="pres">
      <dgm:prSet presAssocID="{45C9A7A9-74CD-D54E-9C0B-5DD5CF08F1E2}" presName="space" presStyleCnt="0"/>
      <dgm:spPr/>
    </dgm:pt>
    <dgm:pt modelId="{F4ED0477-D532-D14E-AACF-E00B2F0F30CB}" type="pres">
      <dgm:prSet presAssocID="{E5AE73EC-211A-E841-8D20-11512AB8DF2A}" presName="composite" presStyleCnt="0"/>
      <dgm:spPr/>
    </dgm:pt>
    <dgm:pt modelId="{87975351-8D80-7241-B6EF-0FF6076CC2B6}" type="pres">
      <dgm:prSet presAssocID="{E5AE73EC-211A-E841-8D20-11512AB8DF2A}" presName="parTx" presStyleLbl="alignNode1" presStyleIdx="1" presStyleCnt="3">
        <dgm:presLayoutVars>
          <dgm:chMax val="0"/>
          <dgm:chPref val="0"/>
          <dgm:bulletEnabled val="1"/>
        </dgm:presLayoutVars>
      </dgm:prSet>
      <dgm:spPr/>
    </dgm:pt>
    <dgm:pt modelId="{8F777E80-91C5-0541-B899-B9708456A6AD}" type="pres">
      <dgm:prSet presAssocID="{E5AE73EC-211A-E841-8D20-11512AB8DF2A}" presName="desTx" presStyleLbl="alignAccFollowNode1" presStyleIdx="1" presStyleCnt="3">
        <dgm:presLayoutVars>
          <dgm:bulletEnabled val="1"/>
        </dgm:presLayoutVars>
      </dgm:prSet>
      <dgm:spPr/>
    </dgm:pt>
    <dgm:pt modelId="{49514493-C35C-014D-90BF-4ED444B4817D}" type="pres">
      <dgm:prSet presAssocID="{A10F7EF3-6DFC-464A-BE78-D8FB268B45E3}" presName="space" presStyleCnt="0"/>
      <dgm:spPr/>
    </dgm:pt>
    <dgm:pt modelId="{E16ED502-ED07-F341-9E45-F4C9A1C26D49}" type="pres">
      <dgm:prSet presAssocID="{01EA5779-DB7A-ED46-AC02-CF0E6514E77E}" presName="composite" presStyleCnt="0"/>
      <dgm:spPr/>
    </dgm:pt>
    <dgm:pt modelId="{E1DE6880-CF4C-5A42-9C98-F629C68A4EC7}" type="pres">
      <dgm:prSet presAssocID="{01EA5779-DB7A-ED46-AC02-CF0E6514E77E}" presName="parTx" presStyleLbl="alignNode1" presStyleIdx="2" presStyleCnt="3">
        <dgm:presLayoutVars>
          <dgm:chMax val="0"/>
          <dgm:chPref val="0"/>
          <dgm:bulletEnabled val="1"/>
        </dgm:presLayoutVars>
      </dgm:prSet>
      <dgm:spPr/>
    </dgm:pt>
    <dgm:pt modelId="{A4540065-EEF3-4E4E-8DBA-CF23EDFABAE8}" type="pres">
      <dgm:prSet presAssocID="{01EA5779-DB7A-ED46-AC02-CF0E6514E77E}" presName="desTx" presStyleLbl="alignAccFollowNode1" presStyleIdx="2" presStyleCnt="3">
        <dgm:presLayoutVars>
          <dgm:bulletEnabled val="1"/>
        </dgm:presLayoutVars>
      </dgm:prSet>
      <dgm:spPr/>
    </dgm:pt>
  </dgm:ptLst>
  <dgm:cxnLst>
    <dgm:cxn modelId="{AC6C8600-92EA-394E-8FC0-03D03844A66B}" type="presOf" srcId="{E5AE73EC-211A-E841-8D20-11512AB8DF2A}" destId="{87975351-8D80-7241-B6EF-0FF6076CC2B6}" srcOrd="0" destOrd="0" presId="urn:microsoft.com/office/officeart/2005/8/layout/hList1"/>
    <dgm:cxn modelId="{5BC81416-944C-F743-AA30-7E4A5432701E}" type="presOf" srcId="{1BE6AE89-8772-4C41-939C-BA108E85D120}" destId="{126E2592-A188-B24F-B6D1-8562912DEC87}" srcOrd="0" destOrd="1" presId="urn:microsoft.com/office/officeart/2005/8/layout/hList1"/>
    <dgm:cxn modelId="{E7D56D1D-0AED-EF49-BA6F-532E7FCA50A3}" type="presOf" srcId="{62C5E111-4BE9-3D4C-AE59-3753543C202A}" destId="{42726B6A-17ED-BE46-BDA3-ADF8200D5EDE}" srcOrd="0" destOrd="0" presId="urn:microsoft.com/office/officeart/2005/8/layout/hList1"/>
    <dgm:cxn modelId="{C0631B29-CF7D-A340-96B8-7F769FB96ED4}" type="presOf" srcId="{CA0AD6CB-3D48-684D-98AB-095027296B7E}" destId="{126E2592-A188-B24F-B6D1-8562912DEC87}" srcOrd="0" destOrd="0" presId="urn:microsoft.com/office/officeart/2005/8/layout/hList1"/>
    <dgm:cxn modelId="{CC418C65-D0CC-7E4D-B116-2246255AB9E7}" type="presOf" srcId="{5FEEE5D1-F738-6E4D-9ACC-BBB5C38B60A8}" destId="{A4540065-EEF3-4E4E-8DBA-CF23EDFABAE8}" srcOrd="0" destOrd="0" presId="urn:microsoft.com/office/officeart/2005/8/layout/hList1"/>
    <dgm:cxn modelId="{1B33BA65-7BDC-EB4E-A871-2C781B54FFF7}" srcId="{E5AE73EC-211A-E841-8D20-11512AB8DF2A}" destId="{A110F601-3F6E-A84E-9F8E-F71350347342}" srcOrd="1" destOrd="0" parTransId="{FDE3250C-E4EE-A94F-B5CE-293F8F4A258A}" sibTransId="{DA00EBC9-6705-B641-8ED4-F550EE5F22C7}"/>
    <dgm:cxn modelId="{FA0F136F-E69A-2B48-9286-AFF7E469C3C5}" type="presOf" srcId="{01EA5779-DB7A-ED46-AC02-CF0E6514E77E}" destId="{E1DE6880-CF4C-5A42-9C98-F629C68A4EC7}" srcOrd="0" destOrd="0" presId="urn:microsoft.com/office/officeart/2005/8/layout/hList1"/>
    <dgm:cxn modelId="{0E71B471-C7AA-6C46-87A7-6BC59EAE3F45}" srcId="{B8876BD9-AFC2-6C4A-88F8-D6302614230E}" destId="{CA0AD6CB-3D48-684D-98AB-095027296B7E}" srcOrd="0" destOrd="0" parTransId="{B0C016D0-8B6C-1744-9880-075C137A234E}" sibTransId="{BD31DDF2-3163-2D44-9FA1-8366EE17973F}"/>
    <dgm:cxn modelId="{5FF47F76-525A-5F4F-98ED-507D931F4265}" type="presOf" srcId="{B8876BD9-AFC2-6C4A-88F8-D6302614230E}" destId="{AC08E3AB-579E-D14E-B4D0-75E60F7E72CC}" srcOrd="0" destOrd="0" presId="urn:microsoft.com/office/officeart/2005/8/layout/hList1"/>
    <dgm:cxn modelId="{0C47E19F-7D40-CA43-A10A-2B00F0FB1E2E}" srcId="{01EA5779-DB7A-ED46-AC02-CF0E6514E77E}" destId="{5FEEE5D1-F738-6E4D-9ACC-BBB5C38B60A8}" srcOrd="0" destOrd="0" parTransId="{59A5C8B7-4D9F-E147-AD70-AF60A5F5D52B}" sibTransId="{FD3B850B-A75E-C846-B79A-04B338A5478C}"/>
    <dgm:cxn modelId="{AF4511C1-15C9-BD4E-963D-A38536D17FF6}" srcId="{62C5E111-4BE9-3D4C-AE59-3753543C202A}" destId="{01EA5779-DB7A-ED46-AC02-CF0E6514E77E}" srcOrd="2" destOrd="0" parTransId="{EF5E816E-67A8-5A43-9FC7-A3AE99B39204}" sibTransId="{B1A82EDA-A812-0643-960B-A08668DB9C78}"/>
    <dgm:cxn modelId="{E1F1F4EB-A0C4-6646-BB29-9D948F611579}" type="presOf" srcId="{A110F601-3F6E-A84E-9F8E-F71350347342}" destId="{8F777E80-91C5-0541-B899-B9708456A6AD}" srcOrd="0" destOrd="1" presId="urn:microsoft.com/office/officeart/2005/8/layout/hList1"/>
    <dgm:cxn modelId="{2E733AEC-17D3-8A41-A17C-BB9E20A8B126}" srcId="{62C5E111-4BE9-3D4C-AE59-3753543C202A}" destId="{E5AE73EC-211A-E841-8D20-11512AB8DF2A}" srcOrd="1" destOrd="0" parTransId="{1B3376FB-188D-A048-89DF-DD4F2244EA4C}" sibTransId="{A10F7EF3-6DFC-464A-BE78-D8FB268B45E3}"/>
    <dgm:cxn modelId="{C1E365EE-2ECF-824A-9C99-54BEF39F3BFB}" srcId="{62C5E111-4BE9-3D4C-AE59-3753543C202A}" destId="{B8876BD9-AFC2-6C4A-88F8-D6302614230E}" srcOrd="0" destOrd="0" parTransId="{A68BB16D-75B1-BD4A-8F8A-2EDA6E280BE3}" sibTransId="{45C9A7A9-74CD-D54E-9C0B-5DD5CF08F1E2}"/>
    <dgm:cxn modelId="{7C117EF6-B18D-C947-8EE5-E28C7729AF91}" srcId="{B8876BD9-AFC2-6C4A-88F8-D6302614230E}" destId="{1BE6AE89-8772-4C41-939C-BA108E85D120}" srcOrd="1" destOrd="0" parTransId="{DCB9E9BD-A593-5243-BC5E-EEDE2BB2ED7E}" sibTransId="{478DB1DC-B29F-B74B-AC69-D6E81F36B419}"/>
    <dgm:cxn modelId="{B6CA30FA-874C-DE4F-B6B3-F2B740155F3B}" type="presOf" srcId="{27F488EC-312F-9240-9837-706C84AB2CA9}" destId="{8F777E80-91C5-0541-B899-B9708456A6AD}" srcOrd="0" destOrd="0" presId="urn:microsoft.com/office/officeart/2005/8/layout/hList1"/>
    <dgm:cxn modelId="{3B3436FF-631E-8141-B761-C5766B202199}" srcId="{E5AE73EC-211A-E841-8D20-11512AB8DF2A}" destId="{27F488EC-312F-9240-9837-706C84AB2CA9}" srcOrd="0" destOrd="0" parTransId="{92581E3D-4898-AE4D-A014-20453D9189A2}" sibTransId="{2D86BB84-A044-1F47-BC71-CDCB219D531F}"/>
    <dgm:cxn modelId="{EDC503DC-89A3-8942-BDB1-D3777065AEAF}" type="presParOf" srcId="{42726B6A-17ED-BE46-BDA3-ADF8200D5EDE}" destId="{C18D5AF0-81C5-5644-8698-C38A617FD8B0}" srcOrd="0" destOrd="0" presId="urn:microsoft.com/office/officeart/2005/8/layout/hList1"/>
    <dgm:cxn modelId="{9841968C-19B5-4741-9ABC-DAA2F5DE3129}" type="presParOf" srcId="{C18D5AF0-81C5-5644-8698-C38A617FD8B0}" destId="{AC08E3AB-579E-D14E-B4D0-75E60F7E72CC}" srcOrd="0" destOrd="0" presId="urn:microsoft.com/office/officeart/2005/8/layout/hList1"/>
    <dgm:cxn modelId="{C9A8887B-06C6-A941-89B1-1223CFEBAC20}" type="presParOf" srcId="{C18D5AF0-81C5-5644-8698-C38A617FD8B0}" destId="{126E2592-A188-B24F-B6D1-8562912DEC87}" srcOrd="1" destOrd="0" presId="urn:microsoft.com/office/officeart/2005/8/layout/hList1"/>
    <dgm:cxn modelId="{312C2426-D286-2443-9E16-B02092C040B7}" type="presParOf" srcId="{42726B6A-17ED-BE46-BDA3-ADF8200D5EDE}" destId="{3C8B9A69-C555-354B-BB22-E3681FAD1C64}" srcOrd="1" destOrd="0" presId="urn:microsoft.com/office/officeart/2005/8/layout/hList1"/>
    <dgm:cxn modelId="{F98F66EB-D7FB-B741-9DD4-E5B9D27DA7C7}" type="presParOf" srcId="{42726B6A-17ED-BE46-BDA3-ADF8200D5EDE}" destId="{F4ED0477-D532-D14E-AACF-E00B2F0F30CB}" srcOrd="2" destOrd="0" presId="urn:microsoft.com/office/officeart/2005/8/layout/hList1"/>
    <dgm:cxn modelId="{5F389F77-9DB9-604F-BD6A-E83FD5DB7366}" type="presParOf" srcId="{F4ED0477-D532-D14E-AACF-E00B2F0F30CB}" destId="{87975351-8D80-7241-B6EF-0FF6076CC2B6}" srcOrd="0" destOrd="0" presId="urn:microsoft.com/office/officeart/2005/8/layout/hList1"/>
    <dgm:cxn modelId="{989B7D84-89DD-E74F-A70A-2D857858973B}" type="presParOf" srcId="{F4ED0477-D532-D14E-AACF-E00B2F0F30CB}" destId="{8F777E80-91C5-0541-B899-B9708456A6AD}" srcOrd="1" destOrd="0" presId="urn:microsoft.com/office/officeart/2005/8/layout/hList1"/>
    <dgm:cxn modelId="{7A45A3D7-8CD3-4243-BD40-D7339B13E22B}" type="presParOf" srcId="{42726B6A-17ED-BE46-BDA3-ADF8200D5EDE}" destId="{49514493-C35C-014D-90BF-4ED444B4817D}" srcOrd="3" destOrd="0" presId="urn:microsoft.com/office/officeart/2005/8/layout/hList1"/>
    <dgm:cxn modelId="{07B788CE-B0BD-5C4D-988C-1B700269E566}" type="presParOf" srcId="{42726B6A-17ED-BE46-BDA3-ADF8200D5EDE}" destId="{E16ED502-ED07-F341-9E45-F4C9A1C26D49}" srcOrd="4" destOrd="0" presId="urn:microsoft.com/office/officeart/2005/8/layout/hList1"/>
    <dgm:cxn modelId="{A12C7883-A678-124B-B503-0C5F16FCAE81}" type="presParOf" srcId="{E16ED502-ED07-F341-9E45-F4C9A1C26D49}" destId="{E1DE6880-CF4C-5A42-9C98-F629C68A4EC7}" srcOrd="0" destOrd="0" presId="urn:microsoft.com/office/officeart/2005/8/layout/hList1"/>
    <dgm:cxn modelId="{BF9727B4-1770-6549-87FB-E96707191F20}" type="presParOf" srcId="{E16ED502-ED07-F341-9E45-F4C9A1C26D49}" destId="{A4540065-EEF3-4E4E-8DBA-CF23EDFABAE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BD1807D-5119-054A-9ABE-FAFCBAE29D0D}" type="doc">
      <dgm:prSet loTypeId="urn:microsoft.com/office/officeart/2005/8/layout/pyramid2" loCatId="process" qsTypeId="urn:microsoft.com/office/officeart/2005/8/quickstyle/simple1" qsCatId="simple" csTypeId="urn:microsoft.com/office/officeart/2005/8/colors/accent1_2" csCatId="accent1" phldr="1"/>
      <dgm:spPr/>
      <dgm:t>
        <a:bodyPr/>
        <a:lstStyle/>
        <a:p>
          <a:endParaRPr lang="en-US"/>
        </a:p>
      </dgm:t>
    </dgm:pt>
    <dgm:pt modelId="{496CADD3-C0A3-0141-9817-9D2286028EA8}">
      <dgm:prSet phldrT="[Text]"/>
      <dgm:spPr/>
      <dgm:t>
        <a:bodyPr/>
        <a:lstStyle/>
        <a:p>
          <a:r>
            <a:rPr lang="en-US"/>
            <a:t>⚙️  </a:t>
          </a:r>
          <a:r>
            <a:rPr lang="en-US">
              <a:solidFill>
                <a:schemeClr val="tx1"/>
              </a:solidFill>
            </a:rPr>
            <a:t>Act</a:t>
          </a:r>
        </a:p>
      </dgm:t>
    </dgm:pt>
    <dgm:pt modelId="{EA92C326-A795-0842-8E07-991589EF5447}" type="parTrans" cxnId="{37855D87-CD23-5041-80CE-A8EA8FB275EF}">
      <dgm:prSet/>
      <dgm:spPr/>
      <dgm:t>
        <a:bodyPr/>
        <a:lstStyle/>
        <a:p>
          <a:endParaRPr lang="en-US"/>
        </a:p>
      </dgm:t>
    </dgm:pt>
    <dgm:pt modelId="{EDF44F16-2122-8F47-A9A8-F07EE355291E}" type="sibTrans" cxnId="{37855D87-CD23-5041-80CE-A8EA8FB275EF}">
      <dgm:prSet/>
      <dgm:spPr/>
      <dgm:t>
        <a:bodyPr/>
        <a:lstStyle/>
        <a:p>
          <a:endParaRPr lang="en-US"/>
        </a:p>
      </dgm:t>
    </dgm:pt>
    <dgm:pt modelId="{600303B0-51B3-8443-9F59-C7E93F2FFE7C}">
      <dgm:prSet phldrT="[Text]"/>
      <dgm:spPr/>
      <dgm:t>
        <a:bodyPr/>
        <a:lstStyle/>
        <a:p>
          <a:r>
            <a:rPr lang="en-US"/>
            <a:t>🔍  </a:t>
          </a:r>
          <a:r>
            <a:rPr lang="en-US">
              <a:solidFill>
                <a:schemeClr val="tx1"/>
              </a:solidFill>
            </a:rPr>
            <a:t>Review</a:t>
          </a:r>
        </a:p>
      </dgm:t>
    </dgm:pt>
    <dgm:pt modelId="{88ED8ABE-1948-F441-A905-6DE87513CEDD}" type="parTrans" cxnId="{330EB8A5-F43A-9443-87A5-F7A1535F731A}">
      <dgm:prSet/>
      <dgm:spPr/>
      <dgm:t>
        <a:bodyPr/>
        <a:lstStyle/>
        <a:p>
          <a:endParaRPr lang="en-US"/>
        </a:p>
      </dgm:t>
    </dgm:pt>
    <dgm:pt modelId="{8D6425FA-8713-9A40-B547-78CDB2675A5D}" type="sibTrans" cxnId="{330EB8A5-F43A-9443-87A5-F7A1535F731A}">
      <dgm:prSet/>
      <dgm:spPr/>
      <dgm:t>
        <a:bodyPr/>
        <a:lstStyle/>
        <a:p>
          <a:endParaRPr lang="en-US"/>
        </a:p>
      </dgm:t>
    </dgm:pt>
    <dgm:pt modelId="{71DC70AE-D08B-3641-8ADB-41BAA4335686}">
      <dgm:prSet phldrT="[Text]"/>
      <dgm:spPr/>
      <dgm:t>
        <a:bodyPr/>
        <a:lstStyle/>
        <a:p>
          <a:r>
            <a:rPr lang="en-US"/>
            <a:t>💡  </a:t>
          </a:r>
          <a:r>
            <a:rPr lang="en-US">
              <a:solidFill>
                <a:schemeClr val="tx1"/>
              </a:solidFill>
            </a:rPr>
            <a:t>Discover</a:t>
          </a:r>
        </a:p>
      </dgm:t>
    </dgm:pt>
    <dgm:pt modelId="{3EA2DB8E-1DE1-634F-96EA-59A15E1D0D18}" type="parTrans" cxnId="{45971097-96F9-DC4C-B0ED-61AD020DC414}">
      <dgm:prSet/>
      <dgm:spPr/>
      <dgm:t>
        <a:bodyPr/>
        <a:lstStyle/>
        <a:p>
          <a:endParaRPr lang="en-US"/>
        </a:p>
      </dgm:t>
    </dgm:pt>
    <dgm:pt modelId="{1BB1A6C7-D963-7645-A5ED-3D69624B2F2D}" type="sibTrans" cxnId="{45971097-96F9-DC4C-B0ED-61AD020DC414}">
      <dgm:prSet/>
      <dgm:spPr/>
      <dgm:t>
        <a:bodyPr/>
        <a:lstStyle/>
        <a:p>
          <a:endParaRPr lang="en-US"/>
        </a:p>
      </dgm:t>
    </dgm:pt>
    <dgm:pt modelId="{E18A085E-E04F-9B47-B38F-3E1124B013A3}">
      <dgm:prSet phldrT="[Text]"/>
      <dgm:spPr/>
      <dgm:t>
        <a:bodyPr/>
        <a:lstStyle/>
        <a:p>
          <a:r>
            <a:rPr lang="en-US"/>
            <a:t>🏕  </a:t>
          </a:r>
          <a:r>
            <a:rPr lang="en-US">
              <a:solidFill>
                <a:schemeClr val="tx1"/>
              </a:solidFill>
            </a:rPr>
            <a:t>Base Camp</a:t>
          </a:r>
        </a:p>
      </dgm:t>
    </dgm:pt>
    <dgm:pt modelId="{35B3BCD1-C311-1A40-A647-208A90B4ED93}" type="parTrans" cxnId="{5DA79FAC-2370-CA45-8211-BFACF6572BF8}">
      <dgm:prSet/>
      <dgm:spPr/>
      <dgm:t>
        <a:bodyPr/>
        <a:lstStyle/>
        <a:p>
          <a:endParaRPr lang="en-US"/>
        </a:p>
      </dgm:t>
    </dgm:pt>
    <dgm:pt modelId="{D038C9F1-AB55-E54D-BC0A-FD83A98C0815}" type="sibTrans" cxnId="{5DA79FAC-2370-CA45-8211-BFACF6572BF8}">
      <dgm:prSet/>
      <dgm:spPr/>
      <dgm:t>
        <a:bodyPr/>
        <a:lstStyle/>
        <a:p>
          <a:endParaRPr lang="en-US"/>
        </a:p>
      </dgm:t>
    </dgm:pt>
    <dgm:pt modelId="{6019623D-F72D-2346-81D8-D5BB16AE2FD5}">
      <dgm:prSet phldrT="[Text]"/>
      <dgm:spPr/>
      <dgm:t>
        <a:bodyPr/>
        <a:lstStyle/>
        <a:p>
          <a:r>
            <a:rPr lang="en-US"/>
            <a:t>🎯  </a:t>
          </a:r>
          <a:r>
            <a:rPr lang="en-US">
              <a:solidFill>
                <a:schemeClr val="tx1"/>
              </a:solidFill>
            </a:rPr>
            <a:t>Align</a:t>
          </a:r>
        </a:p>
      </dgm:t>
    </dgm:pt>
    <dgm:pt modelId="{4F04322C-6F13-D64C-B6F4-F27661FF6F16}" type="parTrans" cxnId="{90AA334B-7B9F-BF4D-ADED-59C1CF7765EF}">
      <dgm:prSet/>
      <dgm:spPr/>
      <dgm:t>
        <a:bodyPr/>
        <a:lstStyle/>
        <a:p>
          <a:endParaRPr lang="en-US"/>
        </a:p>
      </dgm:t>
    </dgm:pt>
    <dgm:pt modelId="{30617B0D-9E40-B847-BC41-FFC703DF7464}" type="sibTrans" cxnId="{90AA334B-7B9F-BF4D-ADED-59C1CF7765EF}">
      <dgm:prSet/>
      <dgm:spPr/>
      <dgm:t>
        <a:bodyPr/>
        <a:lstStyle/>
        <a:p>
          <a:endParaRPr lang="en-US"/>
        </a:p>
      </dgm:t>
    </dgm:pt>
    <dgm:pt modelId="{CD3985BA-F51D-C74F-82FB-1F6C6EAE052C}" type="pres">
      <dgm:prSet presAssocID="{ABD1807D-5119-054A-9ABE-FAFCBAE29D0D}" presName="compositeShape" presStyleCnt="0">
        <dgm:presLayoutVars>
          <dgm:dir/>
          <dgm:resizeHandles/>
        </dgm:presLayoutVars>
      </dgm:prSet>
      <dgm:spPr/>
    </dgm:pt>
    <dgm:pt modelId="{3F7DA7DD-7FE6-3248-9FC8-31565C287249}" type="pres">
      <dgm:prSet presAssocID="{ABD1807D-5119-054A-9ABE-FAFCBAE29D0D}" presName="pyramid" presStyleLbl="node1" presStyleIdx="0" presStyleCnt="1" custLinFactNeighborX="27279" custLinFactNeighborY="-383"/>
      <dgm:spPr/>
    </dgm:pt>
    <dgm:pt modelId="{C8271BF1-85DC-6B4B-9FCE-7389D938CFDE}" type="pres">
      <dgm:prSet presAssocID="{ABD1807D-5119-054A-9ABE-FAFCBAE29D0D}" presName="theList" presStyleCnt="0"/>
      <dgm:spPr/>
    </dgm:pt>
    <dgm:pt modelId="{D418300C-80FA-3740-AC90-158C9BCAE1D6}" type="pres">
      <dgm:prSet presAssocID="{496CADD3-C0A3-0141-9817-9D2286028EA8}" presName="aNode" presStyleLbl="fgAcc1" presStyleIdx="0" presStyleCnt="5">
        <dgm:presLayoutVars>
          <dgm:bulletEnabled val="1"/>
        </dgm:presLayoutVars>
      </dgm:prSet>
      <dgm:spPr/>
    </dgm:pt>
    <dgm:pt modelId="{1E015D02-D879-CC43-8F1F-F6BCB5DE6775}" type="pres">
      <dgm:prSet presAssocID="{496CADD3-C0A3-0141-9817-9D2286028EA8}" presName="aSpace" presStyleCnt="0"/>
      <dgm:spPr/>
    </dgm:pt>
    <dgm:pt modelId="{EE48899F-A680-6742-B29B-9CCB87E02EFB}" type="pres">
      <dgm:prSet presAssocID="{6019623D-F72D-2346-81D8-D5BB16AE2FD5}" presName="aNode" presStyleLbl="fgAcc1" presStyleIdx="1" presStyleCnt="5">
        <dgm:presLayoutVars>
          <dgm:bulletEnabled val="1"/>
        </dgm:presLayoutVars>
      </dgm:prSet>
      <dgm:spPr/>
    </dgm:pt>
    <dgm:pt modelId="{9E441C7C-AD27-A841-9801-A0D4CCEA7F05}" type="pres">
      <dgm:prSet presAssocID="{6019623D-F72D-2346-81D8-D5BB16AE2FD5}" presName="aSpace" presStyleCnt="0"/>
      <dgm:spPr/>
    </dgm:pt>
    <dgm:pt modelId="{75DD3CC2-D1D6-2547-A6D6-C2CDA067EAF1}" type="pres">
      <dgm:prSet presAssocID="{71DC70AE-D08B-3641-8ADB-41BAA4335686}" presName="aNode" presStyleLbl="fgAcc1" presStyleIdx="2" presStyleCnt="5">
        <dgm:presLayoutVars>
          <dgm:bulletEnabled val="1"/>
        </dgm:presLayoutVars>
      </dgm:prSet>
      <dgm:spPr/>
    </dgm:pt>
    <dgm:pt modelId="{D4B44CD3-3F4A-2A4B-9FCC-362B8C6CE29A}" type="pres">
      <dgm:prSet presAssocID="{71DC70AE-D08B-3641-8ADB-41BAA4335686}" presName="aSpace" presStyleCnt="0"/>
      <dgm:spPr/>
    </dgm:pt>
    <dgm:pt modelId="{24D024E9-2F9C-CC44-AD19-5555E0D68962}" type="pres">
      <dgm:prSet presAssocID="{600303B0-51B3-8443-9F59-C7E93F2FFE7C}" presName="aNode" presStyleLbl="fgAcc1" presStyleIdx="3" presStyleCnt="5">
        <dgm:presLayoutVars>
          <dgm:bulletEnabled val="1"/>
        </dgm:presLayoutVars>
      </dgm:prSet>
      <dgm:spPr/>
    </dgm:pt>
    <dgm:pt modelId="{436E9D3B-486C-CB42-94B0-95D21909E45F}" type="pres">
      <dgm:prSet presAssocID="{600303B0-51B3-8443-9F59-C7E93F2FFE7C}" presName="aSpace" presStyleCnt="0"/>
      <dgm:spPr/>
    </dgm:pt>
    <dgm:pt modelId="{A1493433-DE48-4240-BB42-163DF09B788B}" type="pres">
      <dgm:prSet presAssocID="{E18A085E-E04F-9B47-B38F-3E1124B013A3}" presName="aNode" presStyleLbl="fgAcc1" presStyleIdx="4" presStyleCnt="5">
        <dgm:presLayoutVars>
          <dgm:bulletEnabled val="1"/>
        </dgm:presLayoutVars>
      </dgm:prSet>
      <dgm:spPr/>
    </dgm:pt>
    <dgm:pt modelId="{26697894-A70E-124D-A6FE-480583C25290}" type="pres">
      <dgm:prSet presAssocID="{E18A085E-E04F-9B47-B38F-3E1124B013A3}" presName="aSpace" presStyleCnt="0"/>
      <dgm:spPr/>
    </dgm:pt>
  </dgm:ptLst>
  <dgm:cxnLst>
    <dgm:cxn modelId="{0216241E-83FD-714E-855E-D5597562EAD8}" type="presOf" srcId="{E18A085E-E04F-9B47-B38F-3E1124B013A3}" destId="{A1493433-DE48-4240-BB42-163DF09B788B}" srcOrd="0" destOrd="0" presId="urn:microsoft.com/office/officeart/2005/8/layout/pyramid2"/>
    <dgm:cxn modelId="{5B079262-EA5A-7D4E-AC7A-E3D3C1F1EF56}" type="presOf" srcId="{496CADD3-C0A3-0141-9817-9D2286028EA8}" destId="{D418300C-80FA-3740-AC90-158C9BCAE1D6}" srcOrd="0" destOrd="0" presId="urn:microsoft.com/office/officeart/2005/8/layout/pyramid2"/>
    <dgm:cxn modelId="{7B8E2E64-3689-8041-A821-6BAB5F8EC48F}" type="presOf" srcId="{600303B0-51B3-8443-9F59-C7E93F2FFE7C}" destId="{24D024E9-2F9C-CC44-AD19-5555E0D68962}" srcOrd="0" destOrd="0" presId="urn:microsoft.com/office/officeart/2005/8/layout/pyramid2"/>
    <dgm:cxn modelId="{90AA334B-7B9F-BF4D-ADED-59C1CF7765EF}" srcId="{ABD1807D-5119-054A-9ABE-FAFCBAE29D0D}" destId="{6019623D-F72D-2346-81D8-D5BB16AE2FD5}" srcOrd="1" destOrd="0" parTransId="{4F04322C-6F13-D64C-B6F4-F27661FF6F16}" sibTransId="{30617B0D-9E40-B847-BC41-FFC703DF7464}"/>
    <dgm:cxn modelId="{A41C4172-C3E4-5340-931D-49D91AD33391}" type="presOf" srcId="{6019623D-F72D-2346-81D8-D5BB16AE2FD5}" destId="{EE48899F-A680-6742-B29B-9CCB87E02EFB}" srcOrd="0" destOrd="0" presId="urn:microsoft.com/office/officeart/2005/8/layout/pyramid2"/>
    <dgm:cxn modelId="{AA1A3779-3F03-6A4B-BF68-FA1D60E79128}" type="presOf" srcId="{71DC70AE-D08B-3641-8ADB-41BAA4335686}" destId="{75DD3CC2-D1D6-2547-A6D6-C2CDA067EAF1}" srcOrd="0" destOrd="0" presId="urn:microsoft.com/office/officeart/2005/8/layout/pyramid2"/>
    <dgm:cxn modelId="{37855D87-CD23-5041-80CE-A8EA8FB275EF}" srcId="{ABD1807D-5119-054A-9ABE-FAFCBAE29D0D}" destId="{496CADD3-C0A3-0141-9817-9D2286028EA8}" srcOrd="0" destOrd="0" parTransId="{EA92C326-A795-0842-8E07-991589EF5447}" sibTransId="{EDF44F16-2122-8F47-A9A8-F07EE355291E}"/>
    <dgm:cxn modelId="{45971097-96F9-DC4C-B0ED-61AD020DC414}" srcId="{ABD1807D-5119-054A-9ABE-FAFCBAE29D0D}" destId="{71DC70AE-D08B-3641-8ADB-41BAA4335686}" srcOrd="2" destOrd="0" parTransId="{3EA2DB8E-1DE1-634F-96EA-59A15E1D0D18}" sibTransId="{1BB1A6C7-D963-7645-A5ED-3D69624B2F2D}"/>
    <dgm:cxn modelId="{330EB8A5-F43A-9443-87A5-F7A1535F731A}" srcId="{ABD1807D-5119-054A-9ABE-FAFCBAE29D0D}" destId="{600303B0-51B3-8443-9F59-C7E93F2FFE7C}" srcOrd="3" destOrd="0" parTransId="{88ED8ABE-1948-F441-A905-6DE87513CEDD}" sibTransId="{8D6425FA-8713-9A40-B547-78CDB2675A5D}"/>
    <dgm:cxn modelId="{5DA79FAC-2370-CA45-8211-BFACF6572BF8}" srcId="{ABD1807D-5119-054A-9ABE-FAFCBAE29D0D}" destId="{E18A085E-E04F-9B47-B38F-3E1124B013A3}" srcOrd="4" destOrd="0" parTransId="{35B3BCD1-C311-1A40-A647-208A90B4ED93}" sibTransId="{D038C9F1-AB55-E54D-BC0A-FD83A98C0815}"/>
    <dgm:cxn modelId="{543E14C7-0E0C-3048-A661-2D3898045615}" type="presOf" srcId="{ABD1807D-5119-054A-9ABE-FAFCBAE29D0D}" destId="{CD3985BA-F51D-C74F-82FB-1F6C6EAE052C}" srcOrd="0" destOrd="0" presId="urn:microsoft.com/office/officeart/2005/8/layout/pyramid2"/>
    <dgm:cxn modelId="{6CC59CD6-4350-3043-BF5E-17D9BE39C6EA}" type="presParOf" srcId="{CD3985BA-F51D-C74F-82FB-1F6C6EAE052C}" destId="{3F7DA7DD-7FE6-3248-9FC8-31565C287249}" srcOrd="0" destOrd="0" presId="urn:microsoft.com/office/officeart/2005/8/layout/pyramid2"/>
    <dgm:cxn modelId="{B8749F99-3B3F-E04F-B5D4-995BEA2C15DA}" type="presParOf" srcId="{CD3985BA-F51D-C74F-82FB-1F6C6EAE052C}" destId="{C8271BF1-85DC-6B4B-9FCE-7389D938CFDE}" srcOrd="1" destOrd="0" presId="urn:microsoft.com/office/officeart/2005/8/layout/pyramid2"/>
    <dgm:cxn modelId="{65FB74FE-9598-074E-AD61-BFABDF486AC4}" type="presParOf" srcId="{C8271BF1-85DC-6B4B-9FCE-7389D938CFDE}" destId="{D418300C-80FA-3740-AC90-158C9BCAE1D6}" srcOrd="0" destOrd="0" presId="urn:microsoft.com/office/officeart/2005/8/layout/pyramid2"/>
    <dgm:cxn modelId="{02DB597C-8C3E-804F-956C-D461909B3516}" type="presParOf" srcId="{C8271BF1-85DC-6B4B-9FCE-7389D938CFDE}" destId="{1E015D02-D879-CC43-8F1F-F6BCB5DE6775}" srcOrd="1" destOrd="0" presId="urn:microsoft.com/office/officeart/2005/8/layout/pyramid2"/>
    <dgm:cxn modelId="{CD6CA064-D6DF-0949-B2CB-5CEF2FCE6DF2}" type="presParOf" srcId="{C8271BF1-85DC-6B4B-9FCE-7389D938CFDE}" destId="{EE48899F-A680-6742-B29B-9CCB87E02EFB}" srcOrd="2" destOrd="0" presId="urn:microsoft.com/office/officeart/2005/8/layout/pyramid2"/>
    <dgm:cxn modelId="{2A34FB77-3782-9849-9361-87134CFFBE0A}" type="presParOf" srcId="{C8271BF1-85DC-6B4B-9FCE-7389D938CFDE}" destId="{9E441C7C-AD27-A841-9801-A0D4CCEA7F05}" srcOrd="3" destOrd="0" presId="urn:microsoft.com/office/officeart/2005/8/layout/pyramid2"/>
    <dgm:cxn modelId="{47EDE8EF-218A-3742-96B2-35A218F494B8}" type="presParOf" srcId="{C8271BF1-85DC-6B4B-9FCE-7389D938CFDE}" destId="{75DD3CC2-D1D6-2547-A6D6-C2CDA067EAF1}" srcOrd="4" destOrd="0" presId="urn:microsoft.com/office/officeart/2005/8/layout/pyramid2"/>
    <dgm:cxn modelId="{A61E9E75-2E64-6948-AB48-C231699FC3AA}" type="presParOf" srcId="{C8271BF1-85DC-6B4B-9FCE-7389D938CFDE}" destId="{D4B44CD3-3F4A-2A4B-9FCC-362B8C6CE29A}" srcOrd="5" destOrd="0" presId="urn:microsoft.com/office/officeart/2005/8/layout/pyramid2"/>
    <dgm:cxn modelId="{BE182352-6FE3-AF45-A014-C4F021191496}" type="presParOf" srcId="{C8271BF1-85DC-6B4B-9FCE-7389D938CFDE}" destId="{24D024E9-2F9C-CC44-AD19-5555E0D68962}" srcOrd="6" destOrd="0" presId="urn:microsoft.com/office/officeart/2005/8/layout/pyramid2"/>
    <dgm:cxn modelId="{A5F08428-2C3A-2F4E-BBFA-2BAB3DD8CC14}" type="presParOf" srcId="{C8271BF1-85DC-6B4B-9FCE-7389D938CFDE}" destId="{436E9D3B-486C-CB42-94B0-95D21909E45F}" srcOrd="7" destOrd="0" presId="urn:microsoft.com/office/officeart/2005/8/layout/pyramid2"/>
    <dgm:cxn modelId="{FC7ED143-A975-8849-8B62-80D947CA2DBF}" type="presParOf" srcId="{C8271BF1-85DC-6B4B-9FCE-7389D938CFDE}" destId="{A1493433-DE48-4240-BB42-163DF09B788B}" srcOrd="8" destOrd="0" presId="urn:microsoft.com/office/officeart/2005/8/layout/pyramid2"/>
    <dgm:cxn modelId="{B920FB16-6B27-AE4F-977F-DC8DA1B561C0}" type="presParOf" srcId="{C8271BF1-85DC-6B4B-9FCE-7389D938CFDE}" destId="{26697894-A70E-124D-A6FE-480583C25290}" srcOrd="9"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ACA4EC-7415-8E4B-A9CF-AE7D08BC029A}" type="doc">
      <dgm:prSet loTypeId="urn:microsoft.com/office/officeart/2005/8/layout/default" loCatId="process" qsTypeId="urn:microsoft.com/office/officeart/2005/8/quickstyle/simple1" qsCatId="simple" csTypeId="urn:microsoft.com/office/officeart/2005/8/colors/accent1_2" csCatId="accent1" phldr="1"/>
      <dgm:spPr/>
      <dgm:t>
        <a:bodyPr/>
        <a:lstStyle/>
        <a:p>
          <a:endParaRPr lang="en-US"/>
        </a:p>
      </dgm:t>
    </dgm:pt>
    <dgm:pt modelId="{8DCB0CF3-2B8F-3C44-8BD4-05D54EB12E95}">
      <dgm:prSet phldrT="[Text]" custT="1"/>
      <dgm:spPr/>
      <dgm:t>
        <a:bodyPr/>
        <a:lstStyle/>
        <a:p>
          <a:r>
            <a:rPr lang="en-US" sz="2800"/>
            <a:t>🧩 Federal Flexibility Tool</a:t>
          </a:r>
        </a:p>
        <a:p>
          <a:pPr>
            <a:buNone/>
          </a:pPr>
          <a:r>
            <a:rPr lang="en-US" sz="1800"/>
            <a:t>Identify opportunities across funding sources</a:t>
          </a:r>
        </a:p>
      </dgm:t>
    </dgm:pt>
    <dgm:pt modelId="{B5075B4D-2463-7E41-A521-2FCF72F8522F}" type="parTrans" cxnId="{FD362F7E-4F6E-0D48-939E-69EE2B392ADA}">
      <dgm:prSet/>
      <dgm:spPr/>
      <dgm:t>
        <a:bodyPr/>
        <a:lstStyle/>
        <a:p>
          <a:endParaRPr lang="en-US"/>
        </a:p>
      </dgm:t>
    </dgm:pt>
    <dgm:pt modelId="{08CE0D31-5691-4A4E-A834-926434DAF5B9}" type="sibTrans" cxnId="{FD362F7E-4F6E-0D48-939E-69EE2B392ADA}">
      <dgm:prSet/>
      <dgm:spPr/>
      <dgm:t>
        <a:bodyPr/>
        <a:lstStyle/>
        <a:p>
          <a:endParaRPr lang="en-US"/>
        </a:p>
      </dgm:t>
    </dgm:pt>
    <dgm:pt modelId="{2AD05AB7-C262-9448-B9EB-6C259FE3A80D}">
      <dgm:prSet phldrT="[Text]" custT="1"/>
      <dgm:spPr/>
      <dgm:t>
        <a:bodyPr/>
        <a:lstStyle/>
        <a:p>
          <a:pPr>
            <a:buNone/>
          </a:pPr>
          <a:r>
            <a:rPr lang="en-US" sz="2800"/>
            <a:t>🎛 District Decision Modeling Tool</a:t>
          </a:r>
        </a:p>
        <a:p>
          <a:pPr>
            <a:buNone/>
          </a:pPr>
          <a:r>
            <a:rPr lang="en-US" sz="1800"/>
            <a:t>Model tradeoffs and financial implications</a:t>
          </a:r>
        </a:p>
      </dgm:t>
    </dgm:pt>
    <dgm:pt modelId="{48757A7C-6528-DC43-8947-322A2A3DE065}" type="parTrans" cxnId="{AFD356FA-CA3F-E644-BFF2-BCF1F050FC7C}">
      <dgm:prSet/>
      <dgm:spPr/>
      <dgm:t>
        <a:bodyPr/>
        <a:lstStyle/>
        <a:p>
          <a:endParaRPr lang="en-US"/>
        </a:p>
      </dgm:t>
    </dgm:pt>
    <dgm:pt modelId="{1071425C-E445-7044-8D53-3745ABDBCD1B}" type="sibTrans" cxnId="{AFD356FA-CA3F-E644-BFF2-BCF1F050FC7C}">
      <dgm:prSet/>
      <dgm:spPr/>
      <dgm:t>
        <a:bodyPr/>
        <a:lstStyle/>
        <a:p>
          <a:endParaRPr lang="en-US"/>
        </a:p>
      </dgm:t>
    </dgm:pt>
    <dgm:pt modelId="{22371BDB-DF5F-1746-A73E-D708EE53CC7C}">
      <dgm:prSet phldrT="[Text]" custT="1"/>
      <dgm:spPr/>
      <dgm:t>
        <a:bodyPr/>
        <a:lstStyle/>
        <a:p>
          <a:r>
            <a:rPr lang="en-US" sz="2800"/>
            <a:t>🗺 Funding and Finance Data Map</a:t>
          </a:r>
        </a:p>
        <a:p>
          <a:r>
            <a:rPr lang="en-US" sz="1800"/>
            <a:t>Shows state and district funding and finance policies</a:t>
          </a:r>
        </a:p>
      </dgm:t>
    </dgm:pt>
    <dgm:pt modelId="{FEB0C684-2DBC-0348-8A81-92AA0F529F34}" type="parTrans" cxnId="{C2E403AD-4427-6A45-8FFD-940D08F8F73C}">
      <dgm:prSet/>
      <dgm:spPr/>
      <dgm:t>
        <a:bodyPr/>
        <a:lstStyle/>
        <a:p>
          <a:endParaRPr lang="en-US"/>
        </a:p>
      </dgm:t>
    </dgm:pt>
    <dgm:pt modelId="{5686D552-F247-2A41-9FFC-E7AB41C2079D}" type="sibTrans" cxnId="{C2E403AD-4427-6A45-8FFD-940D08F8F73C}">
      <dgm:prSet/>
      <dgm:spPr/>
      <dgm:t>
        <a:bodyPr/>
        <a:lstStyle/>
        <a:p>
          <a:endParaRPr lang="en-US"/>
        </a:p>
      </dgm:t>
    </dgm:pt>
    <dgm:pt modelId="{7BE1EBB6-0CD4-6F47-A82A-79D17D70A0E3}">
      <dgm:prSet phldrT="[Text]" custT="1"/>
      <dgm:spPr/>
      <dgm:t>
        <a:bodyPr/>
        <a:lstStyle/>
        <a:p>
          <a:pPr>
            <a:buNone/>
          </a:pPr>
          <a:r>
            <a:rPr lang="en-US" sz="2800"/>
            <a:t>🧰 Strategic Finance Resources</a:t>
          </a:r>
        </a:p>
        <a:p>
          <a:pPr>
            <a:buNone/>
          </a:pPr>
          <a:r>
            <a:rPr lang="en-US" sz="1800"/>
            <a:t>Guidance, templates, and implementation supports</a:t>
          </a:r>
        </a:p>
      </dgm:t>
    </dgm:pt>
    <dgm:pt modelId="{BF039BA8-61A8-304F-8DB1-811BA913A834}" type="parTrans" cxnId="{AF211C96-4F13-414D-ABA7-79C96DA8A156}">
      <dgm:prSet/>
      <dgm:spPr/>
      <dgm:t>
        <a:bodyPr/>
        <a:lstStyle/>
        <a:p>
          <a:endParaRPr lang="en-US"/>
        </a:p>
      </dgm:t>
    </dgm:pt>
    <dgm:pt modelId="{D138A576-5AB4-8D4C-BC53-EBEF94F04F39}" type="sibTrans" cxnId="{AF211C96-4F13-414D-ABA7-79C96DA8A156}">
      <dgm:prSet/>
      <dgm:spPr/>
      <dgm:t>
        <a:bodyPr/>
        <a:lstStyle/>
        <a:p>
          <a:endParaRPr lang="en-US"/>
        </a:p>
      </dgm:t>
    </dgm:pt>
    <dgm:pt modelId="{23D5D79D-D43E-0B42-8EEC-3C499360D026}" type="pres">
      <dgm:prSet presAssocID="{71ACA4EC-7415-8E4B-A9CF-AE7D08BC029A}" presName="diagram" presStyleCnt="0">
        <dgm:presLayoutVars>
          <dgm:dir/>
          <dgm:resizeHandles val="exact"/>
        </dgm:presLayoutVars>
      </dgm:prSet>
      <dgm:spPr/>
    </dgm:pt>
    <dgm:pt modelId="{D977F94B-B561-F548-A3E3-D17DEB0C662E}" type="pres">
      <dgm:prSet presAssocID="{8DCB0CF3-2B8F-3C44-8BD4-05D54EB12E95}" presName="node" presStyleLbl="node1" presStyleIdx="0" presStyleCnt="4">
        <dgm:presLayoutVars>
          <dgm:bulletEnabled val="1"/>
        </dgm:presLayoutVars>
      </dgm:prSet>
      <dgm:spPr/>
    </dgm:pt>
    <dgm:pt modelId="{4EF7F6AB-0A05-F04E-A6D5-CBD2004212A4}" type="pres">
      <dgm:prSet presAssocID="{08CE0D31-5691-4A4E-A834-926434DAF5B9}" presName="sibTrans" presStyleCnt="0"/>
      <dgm:spPr/>
    </dgm:pt>
    <dgm:pt modelId="{52CE3D37-2A46-7D4C-9708-66448168A53C}" type="pres">
      <dgm:prSet presAssocID="{2AD05AB7-C262-9448-B9EB-6C259FE3A80D}" presName="node" presStyleLbl="node1" presStyleIdx="1" presStyleCnt="4">
        <dgm:presLayoutVars>
          <dgm:bulletEnabled val="1"/>
        </dgm:presLayoutVars>
      </dgm:prSet>
      <dgm:spPr/>
    </dgm:pt>
    <dgm:pt modelId="{15795556-1E59-004F-A12C-B07AFBD151FF}" type="pres">
      <dgm:prSet presAssocID="{1071425C-E445-7044-8D53-3745ABDBCD1B}" presName="sibTrans" presStyleCnt="0"/>
      <dgm:spPr/>
    </dgm:pt>
    <dgm:pt modelId="{F74C9C87-98CA-0C4C-82A0-409D92A210F3}" type="pres">
      <dgm:prSet presAssocID="{22371BDB-DF5F-1746-A73E-D708EE53CC7C}" presName="node" presStyleLbl="node1" presStyleIdx="2" presStyleCnt="4">
        <dgm:presLayoutVars>
          <dgm:bulletEnabled val="1"/>
        </dgm:presLayoutVars>
      </dgm:prSet>
      <dgm:spPr/>
    </dgm:pt>
    <dgm:pt modelId="{57F65F2F-FE6D-7744-836A-1D8442C75019}" type="pres">
      <dgm:prSet presAssocID="{5686D552-F247-2A41-9FFC-E7AB41C2079D}" presName="sibTrans" presStyleCnt="0"/>
      <dgm:spPr/>
    </dgm:pt>
    <dgm:pt modelId="{59838D1E-0E43-AE4C-B2A7-A109C4754E45}" type="pres">
      <dgm:prSet presAssocID="{7BE1EBB6-0CD4-6F47-A82A-79D17D70A0E3}" presName="node" presStyleLbl="node1" presStyleIdx="3" presStyleCnt="4">
        <dgm:presLayoutVars>
          <dgm:bulletEnabled val="1"/>
        </dgm:presLayoutVars>
      </dgm:prSet>
      <dgm:spPr/>
    </dgm:pt>
  </dgm:ptLst>
  <dgm:cxnLst>
    <dgm:cxn modelId="{86F0D86B-BB65-0B41-BE9E-EE2708D530A0}" type="presOf" srcId="{2AD05AB7-C262-9448-B9EB-6C259FE3A80D}" destId="{52CE3D37-2A46-7D4C-9708-66448168A53C}" srcOrd="0" destOrd="0" presId="urn:microsoft.com/office/officeart/2005/8/layout/default"/>
    <dgm:cxn modelId="{85FE9578-DA73-6A4C-914B-D32347A564B7}" type="presOf" srcId="{7BE1EBB6-0CD4-6F47-A82A-79D17D70A0E3}" destId="{59838D1E-0E43-AE4C-B2A7-A109C4754E45}" srcOrd="0" destOrd="0" presId="urn:microsoft.com/office/officeart/2005/8/layout/default"/>
    <dgm:cxn modelId="{FD362F7E-4F6E-0D48-939E-69EE2B392ADA}" srcId="{71ACA4EC-7415-8E4B-A9CF-AE7D08BC029A}" destId="{8DCB0CF3-2B8F-3C44-8BD4-05D54EB12E95}" srcOrd="0" destOrd="0" parTransId="{B5075B4D-2463-7E41-A521-2FCF72F8522F}" sibTransId="{08CE0D31-5691-4A4E-A834-926434DAF5B9}"/>
    <dgm:cxn modelId="{CEB1558C-41B5-C44D-83B5-18EF6CF47FBD}" type="presOf" srcId="{71ACA4EC-7415-8E4B-A9CF-AE7D08BC029A}" destId="{23D5D79D-D43E-0B42-8EEC-3C499360D026}" srcOrd="0" destOrd="0" presId="urn:microsoft.com/office/officeart/2005/8/layout/default"/>
    <dgm:cxn modelId="{47940294-5BC1-814D-9CBA-EE215FA07CDA}" type="presOf" srcId="{8DCB0CF3-2B8F-3C44-8BD4-05D54EB12E95}" destId="{D977F94B-B561-F548-A3E3-D17DEB0C662E}" srcOrd="0" destOrd="0" presId="urn:microsoft.com/office/officeart/2005/8/layout/default"/>
    <dgm:cxn modelId="{D31FA495-B1AF-1C41-8D60-4259C690C19F}" type="presOf" srcId="{22371BDB-DF5F-1746-A73E-D708EE53CC7C}" destId="{F74C9C87-98CA-0C4C-82A0-409D92A210F3}" srcOrd="0" destOrd="0" presId="urn:microsoft.com/office/officeart/2005/8/layout/default"/>
    <dgm:cxn modelId="{AF211C96-4F13-414D-ABA7-79C96DA8A156}" srcId="{71ACA4EC-7415-8E4B-A9CF-AE7D08BC029A}" destId="{7BE1EBB6-0CD4-6F47-A82A-79D17D70A0E3}" srcOrd="3" destOrd="0" parTransId="{BF039BA8-61A8-304F-8DB1-811BA913A834}" sibTransId="{D138A576-5AB4-8D4C-BC53-EBEF94F04F39}"/>
    <dgm:cxn modelId="{C2E403AD-4427-6A45-8FFD-940D08F8F73C}" srcId="{71ACA4EC-7415-8E4B-A9CF-AE7D08BC029A}" destId="{22371BDB-DF5F-1746-A73E-D708EE53CC7C}" srcOrd="2" destOrd="0" parTransId="{FEB0C684-2DBC-0348-8A81-92AA0F529F34}" sibTransId="{5686D552-F247-2A41-9FFC-E7AB41C2079D}"/>
    <dgm:cxn modelId="{AFD356FA-CA3F-E644-BFF2-BCF1F050FC7C}" srcId="{71ACA4EC-7415-8E4B-A9CF-AE7D08BC029A}" destId="{2AD05AB7-C262-9448-B9EB-6C259FE3A80D}" srcOrd="1" destOrd="0" parTransId="{48757A7C-6528-DC43-8947-322A2A3DE065}" sibTransId="{1071425C-E445-7044-8D53-3745ABDBCD1B}"/>
    <dgm:cxn modelId="{313F7436-5D46-8E43-95F1-397724AA37C5}" type="presParOf" srcId="{23D5D79D-D43E-0B42-8EEC-3C499360D026}" destId="{D977F94B-B561-F548-A3E3-D17DEB0C662E}" srcOrd="0" destOrd="0" presId="urn:microsoft.com/office/officeart/2005/8/layout/default"/>
    <dgm:cxn modelId="{4C508028-D37E-A64B-BA2C-644E7FE315C5}" type="presParOf" srcId="{23D5D79D-D43E-0B42-8EEC-3C499360D026}" destId="{4EF7F6AB-0A05-F04E-A6D5-CBD2004212A4}" srcOrd="1" destOrd="0" presId="urn:microsoft.com/office/officeart/2005/8/layout/default"/>
    <dgm:cxn modelId="{E2448DE7-4353-8F4C-AE3F-F7EBA38AEBC9}" type="presParOf" srcId="{23D5D79D-D43E-0B42-8EEC-3C499360D026}" destId="{52CE3D37-2A46-7D4C-9708-66448168A53C}" srcOrd="2" destOrd="0" presId="urn:microsoft.com/office/officeart/2005/8/layout/default"/>
    <dgm:cxn modelId="{BAB42706-A04E-9D40-B835-962C9BE05A03}" type="presParOf" srcId="{23D5D79D-D43E-0B42-8EEC-3C499360D026}" destId="{15795556-1E59-004F-A12C-B07AFBD151FF}" srcOrd="3" destOrd="0" presId="urn:microsoft.com/office/officeart/2005/8/layout/default"/>
    <dgm:cxn modelId="{813DC43F-9CAB-5C46-83D4-4A3FEC8775E3}" type="presParOf" srcId="{23D5D79D-D43E-0B42-8EEC-3C499360D026}" destId="{F74C9C87-98CA-0C4C-82A0-409D92A210F3}" srcOrd="4" destOrd="0" presId="urn:microsoft.com/office/officeart/2005/8/layout/default"/>
    <dgm:cxn modelId="{DCDF0C20-6825-4A42-B809-4360B1951921}" type="presParOf" srcId="{23D5D79D-D43E-0B42-8EEC-3C499360D026}" destId="{57F65F2F-FE6D-7744-836A-1D8442C75019}" srcOrd="5" destOrd="0" presId="urn:microsoft.com/office/officeart/2005/8/layout/default"/>
    <dgm:cxn modelId="{57F22E4A-6044-284E-B6D1-09A4D23E44AA}" type="presParOf" srcId="{23D5D79D-D43E-0B42-8EEC-3C499360D026}" destId="{59838D1E-0E43-AE4C-B2A7-A109C4754E45}"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8FD94-EA70-DA47-A23E-374FA8E1AAA8}">
      <dsp:nvSpPr>
        <dsp:cNvPr id="0" name=""/>
        <dsp:cNvSpPr/>
      </dsp:nvSpPr>
      <dsp:spPr>
        <a:xfrm>
          <a:off x="542405" y="0"/>
          <a:ext cx="6147259" cy="6858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486B2F-135D-CC4A-A1CB-C3BB6B6BA2CA}">
      <dsp:nvSpPr>
        <dsp:cNvPr id="0" name=""/>
        <dsp:cNvSpPr/>
      </dsp:nvSpPr>
      <dsp:spPr>
        <a:xfrm>
          <a:off x="1412" y="2057400"/>
          <a:ext cx="1694354" cy="2743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t>Challenge</a:t>
          </a:r>
          <a:endParaRPr lang="en-US" sz="2600" kern="1200"/>
        </a:p>
      </dsp:txBody>
      <dsp:txXfrm>
        <a:off x="84124" y="2140112"/>
        <a:ext cx="1528930" cy="2577776"/>
      </dsp:txXfrm>
    </dsp:sp>
    <dsp:sp modelId="{E09324DF-A944-1943-94F6-734BA85CC26C}">
      <dsp:nvSpPr>
        <dsp:cNvPr id="0" name=""/>
        <dsp:cNvSpPr/>
      </dsp:nvSpPr>
      <dsp:spPr>
        <a:xfrm>
          <a:off x="1846376" y="2057400"/>
          <a:ext cx="1694354" cy="2743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t>Design</a:t>
          </a:r>
          <a:endParaRPr lang="en-US" sz="2600" kern="1200"/>
        </a:p>
      </dsp:txBody>
      <dsp:txXfrm>
        <a:off x="1929088" y="2140112"/>
        <a:ext cx="1528930" cy="2577776"/>
      </dsp:txXfrm>
    </dsp:sp>
    <dsp:sp modelId="{06920F3C-C623-404E-8764-8A029FC83ED9}">
      <dsp:nvSpPr>
        <dsp:cNvPr id="0" name=""/>
        <dsp:cNvSpPr/>
      </dsp:nvSpPr>
      <dsp:spPr>
        <a:xfrm>
          <a:off x="3691339" y="2057400"/>
          <a:ext cx="1694354" cy="2743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t>Process</a:t>
          </a:r>
          <a:endParaRPr lang="en-US" sz="2600" kern="1200"/>
        </a:p>
      </dsp:txBody>
      <dsp:txXfrm>
        <a:off x="3774051" y="2140112"/>
        <a:ext cx="1528930" cy="2577776"/>
      </dsp:txXfrm>
    </dsp:sp>
    <dsp:sp modelId="{521B68F3-0BB1-1549-8976-D0ADC4503801}">
      <dsp:nvSpPr>
        <dsp:cNvPr id="0" name=""/>
        <dsp:cNvSpPr/>
      </dsp:nvSpPr>
      <dsp:spPr>
        <a:xfrm>
          <a:off x="5536303" y="2057400"/>
          <a:ext cx="1694354" cy="2743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b="0" i="0" kern="1200"/>
            <a:t>Learning</a:t>
          </a:r>
          <a:endParaRPr lang="en-US" sz="2600" kern="1200"/>
        </a:p>
      </dsp:txBody>
      <dsp:txXfrm>
        <a:off x="5619015" y="2140112"/>
        <a:ext cx="1528930" cy="2577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0026E-E7C0-CD48-A0EA-B7F754AB1192}">
      <dsp:nvSpPr>
        <dsp:cNvPr id="0" name=""/>
        <dsp:cNvSpPr/>
      </dsp:nvSpPr>
      <dsp:spPr>
        <a:xfrm>
          <a:off x="5484" y="2475375"/>
          <a:ext cx="2040264" cy="81610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Student Needs</a:t>
          </a:r>
        </a:p>
      </dsp:txBody>
      <dsp:txXfrm>
        <a:off x="413537" y="2475375"/>
        <a:ext cx="1224159" cy="816105"/>
      </dsp:txXfrm>
    </dsp:sp>
    <dsp:sp modelId="{19B9FC2C-F5A5-3A43-95BE-F9612C4BCAC3}">
      <dsp:nvSpPr>
        <dsp:cNvPr id="0" name=""/>
        <dsp:cNvSpPr/>
      </dsp:nvSpPr>
      <dsp:spPr>
        <a:xfrm>
          <a:off x="1841722" y="2475375"/>
          <a:ext cx="2040264" cy="81610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Root Causes</a:t>
          </a:r>
        </a:p>
      </dsp:txBody>
      <dsp:txXfrm>
        <a:off x="2249775" y="2475375"/>
        <a:ext cx="1224159" cy="816105"/>
      </dsp:txXfrm>
    </dsp:sp>
    <dsp:sp modelId="{A93CE9F8-5BE0-F846-97F6-DFD154ED40E9}">
      <dsp:nvSpPr>
        <dsp:cNvPr id="0" name=""/>
        <dsp:cNvSpPr/>
      </dsp:nvSpPr>
      <dsp:spPr>
        <a:xfrm>
          <a:off x="3677960" y="2475375"/>
          <a:ext cx="2040264" cy="81610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Resources</a:t>
          </a:r>
        </a:p>
      </dsp:txBody>
      <dsp:txXfrm>
        <a:off x="4086013" y="2475375"/>
        <a:ext cx="1224159" cy="816105"/>
      </dsp:txXfrm>
    </dsp:sp>
    <dsp:sp modelId="{F0D5752B-675F-EC49-996E-3AD3C76D83A2}">
      <dsp:nvSpPr>
        <dsp:cNvPr id="0" name=""/>
        <dsp:cNvSpPr/>
      </dsp:nvSpPr>
      <dsp:spPr>
        <a:xfrm>
          <a:off x="5514197" y="2475375"/>
          <a:ext cx="2040264" cy="81610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Strategies</a:t>
          </a:r>
        </a:p>
      </dsp:txBody>
      <dsp:txXfrm>
        <a:off x="5922250" y="2475375"/>
        <a:ext cx="1224159" cy="816105"/>
      </dsp:txXfrm>
    </dsp:sp>
    <dsp:sp modelId="{DC5F7865-8077-4349-A793-D63ED2346178}">
      <dsp:nvSpPr>
        <dsp:cNvPr id="0" name=""/>
        <dsp:cNvSpPr/>
      </dsp:nvSpPr>
      <dsp:spPr>
        <a:xfrm>
          <a:off x="7350435" y="2475375"/>
          <a:ext cx="2040264" cy="81610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Outcomes</a:t>
          </a:r>
        </a:p>
      </dsp:txBody>
      <dsp:txXfrm>
        <a:off x="7758488" y="2475375"/>
        <a:ext cx="1224159" cy="816105"/>
      </dsp:txXfrm>
    </dsp:sp>
    <dsp:sp modelId="{FA01046C-5809-224F-84D5-2A4DF7489FA4}">
      <dsp:nvSpPr>
        <dsp:cNvPr id="0" name=""/>
        <dsp:cNvSpPr/>
      </dsp:nvSpPr>
      <dsp:spPr>
        <a:xfrm>
          <a:off x="9186673" y="2475375"/>
          <a:ext cx="2040264" cy="81610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marL="0" lvl="0" indent="0" algn="ctr" defTabSz="711200">
            <a:lnSpc>
              <a:spcPct val="90000"/>
            </a:lnSpc>
            <a:spcBef>
              <a:spcPct val="0"/>
            </a:spcBef>
            <a:spcAft>
              <a:spcPct val="35000"/>
            </a:spcAft>
            <a:buNone/>
          </a:pPr>
          <a:r>
            <a:rPr lang="en-US" sz="1600" kern="1200"/>
            <a:t>Continuous Improvement</a:t>
          </a:r>
        </a:p>
      </dsp:txBody>
      <dsp:txXfrm>
        <a:off x="9594726" y="2475375"/>
        <a:ext cx="1224159" cy="8161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DE2DF6-E679-894D-9FB4-0D59E7F43244}">
      <dsp:nvSpPr>
        <dsp:cNvPr id="0" name=""/>
        <dsp:cNvSpPr/>
      </dsp:nvSpPr>
      <dsp:spPr>
        <a:xfrm>
          <a:off x="7001906" y="37774"/>
          <a:ext cx="1304782" cy="1304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t>Preparation &amp; Team Formation</a:t>
          </a:r>
        </a:p>
      </dsp:txBody>
      <dsp:txXfrm>
        <a:off x="7001906" y="37774"/>
        <a:ext cx="1304782" cy="1304782"/>
      </dsp:txXfrm>
    </dsp:sp>
    <dsp:sp modelId="{0B2F1EF1-B529-DC4E-A612-1E53F719BCF6}">
      <dsp:nvSpPr>
        <dsp:cNvPr id="0" name=""/>
        <dsp:cNvSpPr/>
      </dsp:nvSpPr>
      <dsp:spPr>
        <a:xfrm>
          <a:off x="3929789" y="-308"/>
          <a:ext cx="4895526" cy="4895526"/>
        </a:xfrm>
        <a:prstGeom prst="circularArrow">
          <a:avLst>
            <a:gd name="adj1" fmla="val 5197"/>
            <a:gd name="adj2" fmla="val 335701"/>
            <a:gd name="adj3" fmla="val 21294106"/>
            <a:gd name="adj4" fmla="val 19765482"/>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B88620-D342-7F4F-8537-6721E008EEE7}">
      <dsp:nvSpPr>
        <dsp:cNvPr id="0" name=""/>
        <dsp:cNvSpPr/>
      </dsp:nvSpPr>
      <dsp:spPr>
        <a:xfrm>
          <a:off x="7790977" y="2466287"/>
          <a:ext cx="1304782" cy="1304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t>Data Collection &amp; Resource Inventory</a:t>
          </a:r>
        </a:p>
      </dsp:txBody>
      <dsp:txXfrm>
        <a:off x="7790977" y="2466287"/>
        <a:ext cx="1304782" cy="1304782"/>
      </dsp:txXfrm>
    </dsp:sp>
    <dsp:sp modelId="{6389EEFC-44FB-BA4F-953B-E10B2C43A78D}">
      <dsp:nvSpPr>
        <dsp:cNvPr id="0" name=""/>
        <dsp:cNvSpPr/>
      </dsp:nvSpPr>
      <dsp:spPr>
        <a:xfrm>
          <a:off x="3929789" y="-308"/>
          <a:ext cx="4895526" cy="4895526"/>
        </a:xfrm>
        <a:prstGeom prst="circularArrow">
          <a:avLst>
            <a:gd name="adj1" fmla="val 5197"/>
            <a:gd name="adj2" fmla="val 335701"/>
            <a:gd name="adj3" fmla="val 4015594"/>
            <a:gd name="adj4" fmla="val 2252610"/>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95106B-7666-D143-A496-3F2259134CA3}">
      <dsp:nvSpPr>
        <dsp:cNvPr id="0" name=""/>
        <dsp:cNvSpPr/>
      </dsp:nvSpPr>
      <dsp:spPr>
        <a:xfrm>
          <a:off x="5725161" y="3967191"/>
          <a:ext cx="1304782" cy="1304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a:t>Analysis &amp; Alignment</a:t>
          </a:r>
        </a:p>
      </dsp:txBody>
      <dsp:txXfrm>
        <a:off x="5725161" y="3967191"/>
        <a:ext cx="1304782" cy="1304782"/>
      </dsp:txXfrm>
    </dsp:sp>
    <dsp:sp modelId="{9B4CE448-6505-8D42-891E-68A45DCDBECF}">
      <dsp:nvSpPr>
        <dsp:cNvPr id="0" name=""/>
        <dsp:cNvSpPr/>
      </dsp:nvSpPr>
      <dsp:spPr>
        <a:xfrm>
          <a:off x="3929789" y="-308"/>
          <a:ext cx="4895526" cy="4895526"/>
        </a:xfrm>
        <a:prstGeom prst="circularArrow">
          <a:avLst>
            <a:gd name="adj1" fmla="val 5197"/>
            <a:gd name="adj2" fmla="val 335701"/>
            <a:gd name="adj3" fmla="val 8211689"/>
            <a:gd name="adj4" fmla="val 6448705"/>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562E31-B507-DE46-BACE-970400EA886B}">
      <dsp:nvSpPr>
        <dsp:cNvPr id="0" name=""/>
        <dsp:cNvSpPr/>
      </dsp:nvSpPr>
      <dsp:spPr>
        <a:xfrm>
          <a:off x="3659344" y="2466287"/>
          <a:ext cx="1304782" cy="1304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t>Recommend-</a:t>
          </a:r>
          <a:r>
            <a:rPr lang="en-US" sz="1600" b="1" kern="1200" err="1"/>
            <a:t>ations</a:t>
          </a:r>
          <a:r>
            <a:rPr lang="en-US" sz="1600" b="1" kern="1200"/>
            <a:t> &amp; Planning</a:t>
          </a:r>
        </a:p>
      </dsp:txBody>
      <dsp:txXfrm>
        <a:off x="3659344" y="2466287"/>
        <a:ext cx="1304782" cy="1304782"/>
      </dsp:txXfrm>
    </dsp:sp>
    <dsp:sp modelId="{7D59FBDF-E462-EE43-8CF0-203331194C54}">
      <dsp:nvSpPr>
        <dsp:cNvPr id="0" name=""/>
        <dsp:cNvSpPr/>
      </dsp:nvSpPr>
      <dsp:spPr>
        <a:xfrm>
          <a:off x="3929789" y="-308"/>
          <a:ext cx="4895526" cy="4895526"/>
        </a:xfrm>
        <a:prstGeom prst="circularArrow">
          <a:avLst>
            <a:gd name="adj1" fmla="val 5197"/>
            <a:gd name="adj2" fmla="val 335701"/>
            <a:gd name="adj3" fmla="val 12298818"/>
            <a:gd name="adj4" fmla="val 10770193"/>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2BEB3E-C461-664E-B2F2-450B084335D2}">
      <dsp:nvSpPr>
        <dsp:cNvPr id="0" name=""/>
        <dsp:cNvSpPr/>
      </dsp:nvSpPr>
      <dsp:spPr>
        <a:xfrm>
          <a:off x="4448416" y="37774"/>
          <a:ext cx="1304782" cy="1304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n-US" sz="1800" b="1" kern="1200"/>
        </a:p>
        <a:p>
          <a:pPr marL="0" lvl="0" indent="0" algn="ctr" defTabSz="800100">
            <a:lnSpc>
              <a:spcPct val="90000"/>
            </a:lnSpc>
            <a:spcBef>
              <a:spcPct val="0"/>
            </a:spcBef>
            <a:spcAft>
              <a:spcPct val="35000"/>
            </a:spcAft>
            <a:buNone/>
          </a:pPr>
          <a:r>
            <a:rPr lang="en-US" sz="1800" b="1" kern="1200"/>
            <a:t>Monitoring </a:t>
          </a:r>
        </a:p>
      </dsp:txBody>
      <dsp:txXfrm>
        <a:off x="4448416" y="37774"/>
        <a:ext cx="1304782" cy="1304782"/>
      </dsp:txXfrm>
    </dsp:sp>
    <dsp:sp modelId="{968418E8-74AA-ED4D-BF27-DBFD611955F1}">
      <dsp:nvSpPr>
        <dsp:cNvPr id="0" name=""/>
        <dsp:cNvSpPr/>
      </dsp:nvSpPr>
      <dsp:spPr>
        <a:xfrm>
          <a:off x="3929789" y="-308"/>
          <a:ext cx="4895526" cy="4895526"/>
        </a:xfrm>
        <a:prstGeom prst="circularArrow">
          <a:avLst>
            <a:gd name="adj1" fmla="val 5197"/>
            <a:gd name="adj2" fmla="val 335701"/>
            <a:gd name="adj3" fmla="val 16866580"/>
            <a:gd name="adj4" fmla="val 15197719"/>
            <a:gd name="adj5" fmla="val 6063"/>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153FD-190E-FD4B-9C30-5CBB73711E99}">
      <dsp:nvSpPr>
        <dsp:cNvPr id="0" name=""/>
        <dsp:cNvSpPr/>
      </dsp:nvSpPr>
      <dsp:spPr>
        <a:xfrm>
          <a:off x="5598" y="622220"/>
          <a:ext cx="2545319" cy="15145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99060" numCol="1" spcCol="1270" anchor="t" anchorCtr="0">
          <a:noAutofit/>
        </a:bodyPr>
        <a:lstStyle/>
        <a:p>
          <a:pPr marL="0" lvl="0" indent="0" algn="l" defTabSz="1155700">
            <a:lnSpc>
              <a:spcPct val="90000"/>
            </a:lnSpc>
            <a:spcBef>
              <a:spcPct val="0"/>
            </a:spcBef>
            <a:spcAft>
              <a:spcPct val="35000"/>
            </a:spcAft>
            <a:buNone/>
          </a:pPr>
          <a:r>
            <a:rPr lang="en-US" sz="2600" kern="1200"/>
            <a:t>Process</a:t>
          </a:r>
        </a:p>
      </dsp:txBody>
      <dsp:txXfrm>
        <a:off x="5598" y="622220"/>
        <a:ext cx="2545319" cy="1009711"/>
      </dsp:txXfrm>
    </dsp:sp>
    <dsp:sp modelId="{D747A34E-A8B1-7744-8941-FEB2420FD6CD}">
      <dsp:nvSpPr>
        <dsp:cNvPr id="0" name=""/>
        <dsp:cNvSpPr/>
      </dsp:nvSpPr>
      <dsp:spPr>
        <a:xfrm>
          <a:off x="526928" y="1631932"/>
          <a:ext cx="2545319" cy="27348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84912" rIns="184912"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a:t>Five phases of inquiry and action.</a:t>
          </a:r>
        </a:p>
      </dsp:txBody>
      <dsp:txXfrm>
        <a:off x="601478" y="1706482"/>
        <a:ext cx="2396219" cy="2585775"/>
      </dsp:txXfrm>
    </dsp:sp>
    <dsp:sp modelId="{446A6A0B-B988-4F43-9089-EFE099FC0F1F}">
      <dsp:nvSpPr>
        <dsp:cNvPr id="0" name=""/>
        <dsp:cNvSpPr/>
      </dsp:nvSpPr>
      <dsp:spPr>
        <a:xfrm>
          <a:off x="2936778" y="810221"/>
          <a:ext cx="818025" cy="6337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2936778" y="936963"/>
        <a:ext cx="627912" cy="380226"/>
      </dsp:txXfrm>
    </dsp:sp>
    <dsp:sp modelId="{73BA657A-6756-1143-BE8D-19D7696F1E76}">
      <dsp:nvSpPr>
        <dsp:cNvPr id="0" name=""/>
        <dsp:cNvSpPr/>
      </dsp:nvSpPr>
      <dsp:spPr>
        <a:xfrm>
          <a:off x="4094362" y="622220"/>
          <a:ext cx="2545319" cy="15145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99060" numCol="1" spcCol="1270" anchor="t" anchorCtr="0">
          <a:noAutofit/>
        </a:bodyPr>
        <a:lstStyle/>
        <a:p>
          <a:pPr marL="0" lvl="0" indent="0" algn="l" defTabSz="1155700">
            <a:lnSpc>
              <a:spcPct val="90000"/>
            </a:lnSpc>
            <a:spcBef>
              <a:spcPct val="0"/>
            </a:spcBef>
            <a:spcAft>
              <a:spcPct val="35000"/>
            </a:spcAft>
            <a:buNone/>
          </a:pPr>
          <a:r>
            <a:rPr lang="en-US" sz="2600" kern="1200"/>
            <a:t>Tools</a:t>
          </a:r>
        </a:p>
      </dsp:txBody>
      <dsp:txXfrm>
        <a:off x="4094362" y="622220"/>
        <a:ext cx="2545319" cy="1009711"/>
      </dsp:txXfrm>
    </dsp:sp>
    <dsp:sp modelId="{F9B98026-DB47-F447-9DCC-CE1F3E721BBF}">
      <dsp:nvSpPr>
        <dsp:cNvPr id="0" name=""/>
        <dsp:cNvSpPr/>
      </dsp:nvSpPr>
      <dsp:spPr>
        <a:xfrm>
          <a:off x="4615692" y="1631932"/>
          <a:ext cx="2545319" cy="27348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84912" rIns="184912"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a:t>Guidebook, companion worksheet, templates, and supports.</a:t>
          </a:r>
        </a:p>
      </dsp:txBody>
      <dsp:txXfrm>
        <a:off x="4690242" y="1706482"/>
        <a:ext cx="2396219" cy="2585775"/>
      </dsp:txXfrm>
    </dsp:sp>
    <dsp:sp modelId="{3AFE74F7-79BA-644A-B59B-41A5C326A9AE}">
      <dsp:nvSpPr>
        <dsp:cNvPr id="0" name=""/>
        <dsp:cNvSpPr/>
      </dsp:nvSpPr>
      <dsp:spPr>
        <a:xfrm>
          <a:off x="7025543" y="810221"/>
          <a:ext cx="818025" cy="6337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025543" y="936963"/>
        <a:ext cx="627912" cy="380226"/>
      </dsp:txXfrm>
    </dsp:sp>
    <dsp:sp modelId="{2AE2099D-6FC1-B14F-BF82-51CBD6FE73A3}">
      <dsp:nvSpPr>
        <dsp:cNvPr id="0" name=""/>
        <dsp:cNvSpPr/>
      </dsp:nvSpPr>
      <dsp:spPr>
        <a:xfrm>
          <a:off x="8183126" y="622220"/>
          <a:ext cx="2545319" cy="151456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99060" numCol="1" spcCol="1270" anchor="t" anchorCtr="0">
          <a:noAutofit/>
        </a:bodyPr>
        <a:lstStyle/>
        <a:p>
          <a:pPr marL="0" lvl="0" indent="0" algn="l" defTabSz="1155700">
            <a:lnSpc>
              <a:spcPct val="90000"/>
            </a:lnSpc>
            <a:spcBef>
              <a:spcPct val="0"/>
            </a:spcBef>
            <a:spcAft>
              <a:spcPct val="35000"/>
            </a:spcAft>
            <a:buNone/>
          </a:pPr>
          <a:r>
            <a:rPr lang="en-US" sz="2600" kern="1200"/>
            <a:t>Shared Understanding</a:t>
          </a:r>
        </a:p>
      </dsp:txBody>
      <dsp:txXfrm>
        <a:off x="8183126" y="622220"/>
        <a:ext cx="2545319" cy="1009711"/>
      </dsp:txXfrm>
    </dsp:sp>
    <dsp:sp modelId="{49737A4A-6D02-C941-8E5B-B6D69BC1E0AF}">
      <dsp:nvSpPr>
        <dsp:cNvPr id="0" name=""/>
        <dsp:cNvSpPr/>
      </dsp:nvSpPr>
      <dsp:spPr>
        <a:xfrm>
          <a:off x="8704457" y="1631932"/>
          <a:ext cx="2545319" cy="273487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4912" tIns="184912" rIns="184912" bIns="184912" numCol="1" spcCol="1270" anchor="t" anchorCtr="0">
          <a:noAutofit/>
        </a:bodyPr>
        <a:lstStyle/>
        <a:p>
          <a:pPr marL="228600" lvl="1" indent="-228600" algn="l" defTabSz="1155700">
            <a:lnSpc>
              <a:spcPct val="90000"/>
            </a:lnSpc>
            <a:spcBef>
              <a:spcPct val="0"/>
            </a:spcBef>
            <a:spcAft>
              <a:spcPct val="15000"/>
            </a:spcAft>
            <a:buChar char="•"/>
          </a:pPr>
          <a:r>
            <a:rPr lang="en-US" sz="2600" kern="1200"/>
            <a:t>Common language across WDE, districts, and school teams.</a:t>
          </a:r>
        </a:p>
      </dsp:txBody>
      <dsp:txXfrm>
        <a:off x="8779007" y="1706482"/>
        <a:ext cx="2396219" cy="25857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08E3AB-579E-D14E-B4D0-75E60F7E72CC}">
      <dsp:nvSpPr>
        <dsp:cNvPr id="0" name=""/>
        <dsp:cNvSpPr/>
      </dsp:nvSpPr>
      <dsp:spPr>
        <a:xfrm>
          <a:off x="2058" y="201102"/>
          <a:ext cx="2006791" cy="80271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t>District Experience</a:t>
          </a:r>
        </a:p>
      </dsp:txBody>
      <dsp:txXfrm>
        <a:off x="2058" y="201102"/>
        <a:ext cx="2006791" cy="802716"/>
      </dsp:txXfrm>
    </dsp:sp>
    <dsp:sp modelId="{126E2592-A188-B24F-B6D1-8562912DEC87}">
      <dsp:nvSpPr>
        <dsp:cNvPr id="0" name=""/>
        <dsp:cNvSpPr/>
      </dsp:nvSpPr>
      <dsp:spPr>
        <a:xfrm>
          <a:off x="2058" y="1003819"/>
          <a:ext cx="2006791"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a:t>Is the process practical?</a:t>
          </a:r>
        </a:p>
        <a:p>
          <a:pPr marL="228600" lvl="1" indent="-228600" algn="l" defTabSz="933450">
            <a:lnSpc>
              <a:spcPct val="90000"/>
            </a:lnSpc>
            <a:spcBef>
              <a:spcPct val="0"/>
            </a:spcBef>
            <a:spcAft>
              <a:spcPct val="15000"/>
            </a:spcAft>
            <a:buChar char="•"/>
          </a:pPr>
          <a:r>
            <a:rPr lang="en-US" sz="2100" kern="1200"/>
            <a:t>Does it fit district workflows?</a:t>
          </a:r>
        </a:p>
      </dsp:txBody>
      <dsp:txXfrm>
        <a:off x="2058" y="1003819"/>
        <a:ext cx="2006791" cy="2810880"/>
      </dsp:txXfrm>
    </dsp:sp>
    <dsp:sp modelId="{87975351-8D80-7241-B6EF-0FF6076CC2B6}">
      <dsp:nvSpPr>
        <dsp:cNvPr id="0" name=""/>
        <dsp:cNvSpPr/>
      </dsp:nvSpPr>
      <dsp:spPr>
        <a:xfrm>
          <a:off x="2289800" y="201102"/>
          <a:ext cx="2006791" cy="80271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t>Tools &amp; Guidance</a:t>
          </a:r>
        </a:p>
      </dsp:txBody>
      <dsp:txXfrm>
        <a:off x="2289800" y="201102"/>
        <a:ext cx="2006791" cy="802716"/>
      </dsp:txXfrm>
    </dsp:sp>
    <dsp:sp modelId="{8F777E80-91C5-0541-B899-B9708456A6AD}">
      <dsp:nvSpPr>
        <dsp:cNvPr id="0" name=""/>
        <dsp:cNvSpPr/>
      </dsp:nvSpPr>
      <dsp:spPr>
        <a:xfrm>
          <a:off x="2289800" y="1003819"/>
          <a:ext cx="2006791"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a:t>Are resources clear and usable?</a:t>
          </a:r>
        </a:p>
        <a:p>
          <a:pPr marL="228600" lvl="1" indent="-228600" algn="l" defTabSz="933450">
            <a:lnSpc>
              <a:spcPct val="90000"/>
            </a:lnSpc>
            <a:spcBef>
              <a:spcPct val="0"/>
            </a:spcBef>
            <a:spcAft>
              <a:spcPct val="15000"/>
            </a:spcAft>
            <a:buChar char="•"/>
          </a:pPr>
          <a:r>
            <a:rPr lang="en-US" sz="2100" kern="1200"/>
            <a:t>What additional supports are needed?</a:t>
          </a:r>
        </a:p>
      </dsp:txBody>
      <dsp:txXfrm>
        <a:off x="2289800" y="1003819"/>
        <a:ext cx="2006791" cy="2810880"/>
      </dsp:txXfrm>
    </dsp:sp>
    <dsp:sp modelId="{E1DE6880-CF4C-5A42-9C98-F629C68A4EC7}">
      <dsp:nvSpPr>
        <dsp:cNvPr id="0" name=""/>
        <dsp:cNvSpPr/>
      </dsp:nvSpPr>
      <dsp:spPr>
        <a:xfrm>
          <a:off x="4577543" y="201102"/>
          <a:ext cx="2006791" cy="80271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t>State Supports</a:t>
          </a:r>
        </a:p>
      </dsp:txBody>
      <dsp:txXfrm>
        <a:off x="4577543" y="201102"/>
        <a:ext cx="2006791" cy="802716"/>
      </dsp:txXfrm>
    </dsp:sp>
    <dsp:sp modelId="{A4540065-EEF3-4E4E-8DBA-CF23EDFABAE8}">
      <dsp:nvSpPr>
        <dsp:cNvPr id="0" name=""/>
        <dsp:cNvSpPr/>
      </dsp:nvSpPr>
      <dsp:spPr>
        <a:xfrm>
          <a:off x="4577543" y="1003819"/>
          <a:ext cx="2006791" cy="281088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a:t>What training and coaching will districts need?</a:t>
          </a:r>
        </a:p>
      </dsp:txBody>
      <dsp:txXfrm>
        <a:off x="4577543" y="1003819"/>
        <a:ext cx="2006791" cy="28108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7DA7DD-7FE6-3248-9FC8-31565C287249}">
      <dsp:nvSpPr>
        <dsp:cNvPr id="0" name=""/>
        <dsp:cNvSpPr/>
      </dsp:nvSpPr>
      <dsp:spPr>
        <a:xfrm>
          <a:off x="451055" y="0"/>
          <a:ext cx="3007037" cy="423678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18300C-80FA-3740-AC90-158C9BCAE1D6}">
      <dsp:nvSpPr>
        <dsp:cNvPr id="0" name=""/>
        <dsp:cNvSpPr/>
      </dsp:nvSpPr>
      <dsp:spPr>
        <a:xfrm>
          <a:off x="1503518" y="424092"/>
          <a:ext cx="1954574" cy="60241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  </a:t>
          </a:r>
          <a:r>
            <a:rPr lang="en-US" sz="2200" kern="1200">
              <a:solidFill>
                <a:schemeClr val="tx1"/>
              </a:solidFill>
            </a:rPr>
            <a:t>Act</a:t>
          </a:r>
        </a:p>
      </dsp:txBody>
      <dsp:txXfrm>
        <a:off x="1532926" y="453500"/>
        <a:ext cx="1895758" cy="543601"/>
      </dsp:txXfrm>
    </dsp:sp>
    <dsp:sp modelId="{EE48899F-A680-6742-B29B-9CCB87E02EFB}">
      <dsp:nvSpPr>
        <dsp:cNvPr id="0" name=""/>
        <dsp:cNvSpPr/>
      </dsp:nvSpPr>
      <dsp:spPr>
        <a:xfrm>
          <a:off x="1503518" y="1101812"/>
          <a:ext cx="1954574" cy="60241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  </a:t>
          </a:r>
          <a:r>
            <a:rPr lang="en-US" sz="2200" kern="1200">
              <a:solidFill>
                <a:schemeClr val="tx1"/>
              </a:solidFill>
            </a:rPr>
            <a:t>Align</a:t>
          </a:r>
        </a:p>
      </dsp:txBody>
      <dsp:txXfrm>
        <a:off x="1532926" y="1131220"/>
        <a:ext cx="1895758" cy="543601"/>
      </dsp:txXfrm>
    </dsp:sp>
    <dsp:sp modelId="{75DD3CC2-D1D6-2547-A6D6-C2CDA067EAF1}">
      <dsp:nvSpPr>
        <dsp:cNvPr id="0" name=""/>
        <dsp:cNvSpPr/>
      </dsp:nvSpPr>
      <dsp:spPr>
        <a:xfrm>
          <a:off x="1503518" y="1779532"/>
          <a:ext cx="1954574" cy="60241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  </a:t>
          </a:r>
          <a:r>
            <a:rPr lang="en-US" sz="2200" kern="1200">
              <a:solidFill>
                <a:schemeClr val="tx1"/>
              </a:solidFill>
            </a:rPr>
            <a:t>Discover</a:t>
          </a:r>
        </a:p>
      </dsp:txBody>
      <dsp:txXfrm>
        <a:off x="1532926" y="1808940"/>
        <a:ext cx="1895758" cy="543601"/>
      </dsp:txXfrm>
    </dsp:sp>
    <dsp:sp modelId="{24D024E9-2F9C-CC44-AD19-5555E0D68962}">
      <dsp:nvSpPr>
        <dsp:cNvPr id="0" name=""/>
        <dsp:cNvSpPr/>
      </dsp:nvSpPr>
      <dsp:spPr>
        <a:xfrm>
          <a:off x="1503518" y="2457252"/>
          <a:ext cx="1954574" cy="60241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  </a:t>
          </a:r>
          <a:r>
            <a:rPr lang="en-US" sz="2200" kern="1200">
              <a:solidFill>
                <a:schemeClr val="tx1"/>
              </a:solidFill>
            </a:rPr>
            <a:t>Review</a:t>
          </a:r>
        </a:p>
      </dsp:txBody>
      <dsp:txXfrm>
        <a:off x="1532926" y="2486660"/>
        <a:ext cx="1895758" cy="543601"/>
      </dsp:txXfrm>
    </dsp:sp>
    <dsp:sp modelId="{A1493433-DE48-4240-BB42-163DF09B788B}">
      <dsp:nvSpPr>
        <dsp:cNvPr id="0" name=""/>
        <dsp:cNvSpPr/>
      </dsp:nvSpPr>
      <dsp:spPr>
        <a:xfrm>
          <a:off x="1503518" y="3134972"/>
          <a:ext cx="1954574" cy="60241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  </a:t>
          </a:r>
          <a:r>
            <a:rPr lang="en-US" sz="2200" kern="1200">
              <a:solidFill>
                <a:schemeClr val="tx1"/>
              </a:solidFill>
            </a:rPr>
            <a:t>Base Camp</a:t>
          </a:r>
        </a:p>
      </dsp:txBody>
      <dsp:txXfrm>
        <a:off x="1532926" y="3164380"/>
        <a:ext cx="1895758" cy="5436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77F94B-B561-F548-A3E3-D17DEB0C662E}">
      <dsp:nvSpPr>
        <dsp:cNvPr id="0" name=""/>
        <dsp:cNvSpPr/>
      </dsp:nvSpPr>
      <dsp:spPr>
        <a:xfrm>
          <a:off x="810" y="224693"/>
          <a:ext cx="3161995" cy="18971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 Federal Flexibility Tool</a:t>
          </a:r>
        </a:p>
        <a:p>
          <a:pPr marL="0" lvl="0" indent="0" algn="ctr" defTabSz="1244600">
            <a:lnSpc>
              <a:spcPct val="90000"/>
            </a:lnSpc>
            <a:spcBef>
              <a:spcPct val="0"/>
            </a:spcBef>
            <a:spcAft>
              <a:spcPct val="35000"/>
            </a:spcAft>
            <a:buNone/>
          </a:pPr>
          <a:r>
            <a:rPr lang="en-US" sz="1800" kern="1200"/>
            <a:t>Identify opportunities across funding sources</a:t>
          </a:r>
        </a:p>
      </dsp:txBody>
      <dsp:txXfrm>
        <a:off x="810" y="224693"/>
        <a:ext cx="3161995" cy="1897197"/>
      </dsp:txXfrm>
    </dsp:sp>
    <dsp:sp modelId="{52CE3D37-2A46-7D4C-9708-66448168A53C}">
      <dsp:nvSpPr>
        <dsp:cNvPr id="0" name=""/>
        <dsp:cNvSpPr/>
      </dsp:nvSpPr>
      <dsp:spPr>
        <a:xfrm>
          <a:off x="3479005" y="224693"/>
          <a:ext cx="3161995" cy="18971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 District Decision Modeling Tool</a:t>
          </a:r>
        </a:p>
        <a:p>
          <a:pPr marL="0" lvl="0" indent="0" algn="ctr" defTabSz="1244600">
            <a:lnSpc>
              <a:spcPct val="90000"/>
            </a:lnSpc>
            <a:spcBef>
              <a:spcPct val="0"/>
            </a:spcBef>
            <a:spcAft>
              <a:spcPct val="35000"/>
            </a:spcAft>
            <a:buNone/>
          </a:pPr>
          <a:r>
            <a:rPr lang="en-US" sz="1800" kern="1200"/>
            <a:t>Model tradeoffs and financial implications</a:t>
          </a:r>
        </a:p>
      </dsp:txBody>
      <dsp:txXfrm>
        <a:off x="3479005" y="224693"/>
        <a:ext cx="3161995" cy="1897197"/>
      </dsp:txXfrm>
    </dsp:sp>
    <dsp:sp modelId="{F74C9C87-98CA-0C4C-82A0-409D92A210F3}">
      <dsp:nvSpPr>
        <dsp:cNvPr id="0" name=""/>
        <dsp:cNvSpPr/>
      </dsp:nvSpPr>
      <dsp:spPr>
        <a:xfrm>
          <a:off x="810" y="2438090"/>
          <a:ext cx="3161995" cy="18971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 Funding and Finance Data Map</a:t>
          </a:r>
        </a:p>
        <a:p>
          <a:pPr marL="0" lvl="0" indent="0" algn="ctr" defTabSz="1244600">
            <a:lnSpc>
              <a:spcPct val="90000"/>
            </a:lnSpc>
            <a:spcBef>
              <a:spcPct val="0"/>
            </a:spcBef>
            <a:spcAft>
              <a:spcPct val="35000"/>
            </a:spcAft>
            <a:buNone/>
          </a:pPr>
          <a:r>
            <a:rPr lang="en-US" sz="1800" kern="1200"/>
            <a:t>Shows state and district funding and finance policies</a:t>
          </a:r>
        </a:p>
      </dsp:txBody>
      <dsp:txXfrm>
        <a:off x="810" y="2438090"/>
        <a:ext cx="3161995" cy="1897197"/>
      </dsp:txXfrm>
    </dsp:sp>
    <dsp:sp modelId="{59838D1E-0E43-AE4C-B2A7-A109C4754E45}">
      <dsp:nvSpPr>
        <dsp:cNvPr id="0" name=""/>
        <dsp:cNvSpPr/>
      </dsp:nvSpPr>
      <dsp:spPr>
        <a:xfrm>
          <a:off x="3479005" y="2438090"/>
          <a:ext cx="3161995" cy="18971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a:t>🧰 Strategic Finance Resources</a:t>
          </a:r>
        </a:p>
        <a:p>
          <a:pPr marL="0" lvl="0" indent="0" algn="ctr" defTabSz="1244600">
            <a:lnSpc>
              <a:spcPct val="90000"/>
            </a:lnSpc>
            <a:spcBef>
              <a:spcPct val="0"/>
            </a:spcBef>
            <a:spcAft>
              <a:spcPct val="35000"/>
            </a:spcAft>
            <a:buNone/>
          </a:pPr>
          <a:r>
            <a:rPr lang="en-US" sz="1800" kern="1200"/>
            <a:t>Guidance, templates, and implementation supports</a:t>
          </a:r>
        </a:p>
      </dsp:txBody>
      <dsp:txXfrm>
        <a:off x="3479005" y="2438090"/>
        <a:ext cx="3161995" cy="189719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9D057B-2056-6342-94C3-362DEFFCB51E}"/>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D5633CE8-5625-4348-BB1A-57A1101931B0}"/>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2AB4388-DB18-4C44-AE38-D0B79B77DB3A}"/>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3C21CF60-46CE-5E4F-BA86-633DB46FA7C2}" type="slidenum">
              <a:rPr lang="en-US" smtClean="0"/>
              <a:t>‹#›</a:t>
            </a:fld>
            <a:endParaRPr lang="en-US"/>
          </a:p>
        </p:txBody>
      </p:sp>
      <p:sp>
        <p:nvSpPr>
          <p:cNvPr id="6" name="Date Placeholder 5">
            <a:extLst>
              <a:ext uri="{FF2B5EF4-FFF2-40B4-BE49-F238E27FC236}">
                <a16:creationId xmlns:a16="http://schemas.microsoft.com/office/drawing/2014/main" id="{BC80174B-75A7-9B4A-810A-AD0C0F3A1204}"/>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61CD34AB-63EF-3043-B69D-A51AAA5831AD}" type="datetimeFigureOut">
              <a:rPr lang="en-US" smtClean="0"/>
              <a:t>9/4/2026</a:t>
            </a:fld>
            <a:endParaRPr lang="en-US"/>
          </a:p>
        </p:txBody>
      </p:sp>
    </p:spTree>
    <p:extLst>
      <p:ext uri="{BB962C8B-B14F-4D97-AF65-F5344CB8AC3E}">
        <p14:creationId xmlns:p14="http://schemas.microsoft.com/office/powerpoint/2010/main" val="108245689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60" userDrawn="1">
          <p15:clr>
            <a:srgbClr val="F26B43"/>
          </p15:clr>
        </p15:guide>
        <p15:guide id="2" pos="38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A96C369-0677-CA49-B568-BC23B6DB990D}" type="datetimeFigureOut">
              <a:rPr lang="en-US" smtClean="0"/>
              <a:t>9/4/2026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5ED5B1B5-FE79-194A-B044-878094A079E9}" type="slidenum">
              <a:rPr lang="en-US" smtClean="0"/>
              <a:t>‹#›</a:t>
            </a:fld>
            <a:endParaRPr lang="en-US"/>
          </a:p>
        </p:txBody>
      </p:sp>
    </p:spTree>
    <p:extLst>
      <p:ext uri="{BB962C8B-B14F-4D97-AF65-F5344CB8AC3E}">
        <p14:creationId xmlns:p14="http://schemas.microsoft.com/office/powerpoint/2010/main" val="1054506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Danielle - introductions</a:t>
            </a:r>
          </a:p>
        </p:txBody>
      </p:sp>
      <p:sp>
        <p:nvSpPr>
          <p:cNvPr id="4" name="Slide Number Placeholder 3"/>
          <p:cNvSpPr>
            <a:spLocks noGrp="1"/>
          </p:cNvSpPr>
          <p:nvPr>
            <p:ph type="sldNum" sz="quarter" idx="5"/>
          </p:nvPr>
        </p:nvSpPr>
        <p:spPr/>
        <p:txBody>
          <a:bodyPr/>
          <a:lstStyle/>
          <a:p>
            <a:fld id="{5ED5B1B5-FE79-194A-B044-878094A079E9}" type="slidenum">
              <a:rPr lang="en-US" smtClean="0"/>
              <a:t>1</a:t>
            </a:fld>
            <a:endParaRPr lang="en-US"/>
          </a:p>
        </p:txBody>
      </p:sp>
    </p:spTree>
    <p:extLst>
      <p:ext uri="{BB962C8B-B14F-4D97-AF65-F5344CB8AC3E}">
        <p14:creationId xmlns:p14="http://schemas.microsoft.com/office/powerpoint/2010/main" val="3494133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a:solidFill>
                  <a:schemeClr val="tx1"/>
                </a:solidFill>
                <a:effectLst/>
                <a:latin typeface="+mn-lt"/>
                <a:ea typeface="+mn-ea"/>
                <a:cs typeface="+mn-cs"/>
              </a:rPr>
              <a:t>Stephanie - Wyoming’s RAR work is not primarily a story about compliance. It is a story about system design: how a state can use a federal requirement as an opportunity to build a clearer, more useful, and more sustainable process for aligning resources to student needs.</a:t>
            </a:r>
            <a:endParaRPr lang="en-US" sz="1200" kern="1200">
              <a:solidFill>
                <a:schemeClr val="tx1"/>
              </a:solidFill>
              <a:effectLst/>
              <a:latin typeface="+mn-lt"/>
              <a:ea typeface="+mn-ea"/>
              <a:cs typeface="+mn-cs"/>
            </a:endParaRP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Add strategic finance: </a:t>
            </a:r>
            <a:r>
              <a:rPr lang="en-US" sz="1200" b="0" i="0">
                <a:solidFill>
                  <a:schemeClr val="tx2"/>
                </a:solidFill>
                <a:effectLst/>
                <a:latin typeface="+mn-lt"/>
              </a:rPr>
              <a:t>This work is grounded in strategic finance and resource allocation. Why is it important for districts to examine funding, staffing, time, and programs together rather than separately?</a:t>
            </a:r>
          </a:p>
          <a:p>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2</a:t>
            </a:fld>
            <a:endParaRPr lang="en-US"/>
          </a:p>
        </p:txBody>
      </p:sp>
    </p:spTree>
    <p:extLst>
      <p:ext uri="{BB962C8B-B14F-4D97-AF65-F5344CB8AC3E}">
        <p14:creationId xmlns:p14="http://schemas.microsoft.com/office/powerpoint/2010/main" val="2011462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Ask question one first - Le</a:t>
            </a:r>
            <a:r>
              <a:rPr lang="en-US" sz="1200" b="0" i="0">
                <a:solidFill>
                  <a:schemeClr val="tx2"/>
                </a:solidFill>
                <a:effectLst/>
                <a:latin typeface="+mn-lt"/>
              </a:rPr>
              <a:t>t's start at the beginning. </a:t>
            </a:r>
            <a:r>
              <a:rPr lang="en-US" sz="1200" b="1" i="0">
                <a:solidFill>
                  <a:schemeClr val="tx2"/>
                </a:solidFill>
                <a:effectLst/>
                <a:latin typeface="+mn-lt"/>
              </a:rPr>
              <a:t>Why did Wyoming decide to undertake this work? </a:t>
            </a:r>
            <a:r>
              <a:rPr lang="en-US" sz="1200" b="0" i="0">
                <a:solidFill>
                  <a:schemeClr val="tx2"/>
                </a:solidFill>
                <a:effectLst/>
                <a:latin typeface="+mn-lt"/>
              </a:rPr>
              <a:t>What challenge was WDE trying to solve, why did WDE reach out to the Central Comprehensive Center, and how did the partnership help clarify a path forward?</a:t>
            </a:r>
          </a:p>
          <a:p>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3</a:t>
            </a:fld>
            <a:endParaRPr lang="en-US"/>
          </a:p>
        </p:txBody>
      </p:sp>
    </p:spTree>
    <p:extLst>
      <p:ext uri="{BB962C8B-B14F-4D97-AF65-F5344CB8AC3E}">
        <p14:creationId xmlns:p14="http://schemas.microsoft.com/office/powerpoint/2010/main" val="3254101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time is tight, cover these four questions: 3, 4, 6, 7</a:t>
            </a:r>
          </a:p>
          <a:p>
            <a:r>
              <a:rPr lang="en-US"/>
              <a:t>Just one moment…JS</a:t>
            </a:r>
          </a:p>
          <a:p>
            <a:pPr marL="228600" lvl="0" indent="-228600" fontAlgn="t">
              <a:buFont typeface="+mj-lt"/>
              <a:buAutoNum type="arabicPeriod"/>
            </a:pPr>
            <a:r>
              <a:rPr lang="en-US" sz="1200" b="0" i="0" kern="1200">
                <a:solidFill>
                  <a:schemeClr val="tx1"/>
                </a:solidFill>
                <a:effectLst/>
                <a:latin typeface="+mn-lt"/>
                <a:ea typeface="+mn-ea"/>
                <a:cs typeface="+mn-cs"/>
              </a:rPr>
              <a:t>Why this project? Why did WDE engage CC? (5 min)</a:t>
            </a:r>
          </a:p>
          <a:p>
            <a:pPr marL="685800" lvl="1" indent="-228600" fontAlgn="t">
              <a:buFont typeface="+mj-lt"/>
              <a:buAutoNum type="arabicPeriod"/>
            </a:pPr>
            <a:r>
              <a:rPr lang="en-US" sz="1200" b="0" i="0" kern="1200">
                <a:solidFill>
                  <a:schemeClr val="tx1"/>
                </a:solidFill>
                <a:effectLst/>
                <a:latin typeface="+mn-lt"/>
                <a:ea typeface="+mn-ea"/>
                <a:cs typeface="+mn-cs"/>
              </a:rPr>
              <a:t>Important process – foundation to school improvement and improve student outcomes – slide 3</a:t>
            </a:r>
          </a:p>
          <a:p>
            <a:pPr marL="228600" lvl="0" indent="-228600" fontAlgn="t">
              <a:buFont typeface="+mj-lt"/>
              <a:buAutoNum type="arabicPeriod"/>
            </a:pPr>
            <a:r>
              <a:rPr lang="en-US" sz="1200" b="0" i="0" kern="1200">
                <a:solidFill>
                  <a:schemeClr val="tx1"/>
                </a:solidFill>
                <a:effectLst/>
                <a:latin typeface="+mn-lt"/>
                <a:ea typeface="+mn-ea"/>
                <a:cs typeface="+mn-cs"/>
              </a:rPr>
              <a:t>What principles guided the design?</a:t>
            </a:r>
          </a:p>
          <a:p>
            <a:pPr marL="228600" lvl="0" indent="-228600" fontAlgn="t">
              <a:buFont typeface="+mj-lt"/>
              <a:buAutoNum type="arabicPeriod"/>
            </a:pPr>
            <a:r>
              <a:rPr lang="en-US" sz="1200" b="0" i="0" kern="1200">
                <a:solidFill>
                  <a:schemeClr val="tx1"/>
                </a:solidFill>
                <a:effectLst/>
                <a:latin typeface="+mn-lt"/>
                <a:ea typeface="+mn-ea"/>
                <a:cs typeface="+mn-cs"/>
              </a:rPr>
              <a:t>What does moving beyond compliance mean in practice?</a:t>
            </a:r>
          </a:p>
          <a:p>
            <a:pPr marL="228600" lvl="0" indent="-228600" fontAlgn="t">
              <a:buFont typeface="+mj-lt"/>
              <a:buAutoNum type="arabicPeriod"/>
            </a:pPr>
            <a:r>
              <a:rPr lang="en-US" sz="1200" b="0" i="0" kern="1200">
                <a:solidFill>
                  <a:schemeClr val="tx1"/>
                </a:solidFill>
                <a:effectLst/>
                <a:latin typeface="+mn-lt"/>
                <a:ea typeface="+mn-ea"/>
                <a:cs typeface="+mn-cs"/>
              </a:rPr>
              <a:t>How did Wyoming's rural context shape the approach? – WY is a large state geographically with multiple considerations and limited capacity. (5 min)</a:t>
            </a:r>
          </a:p>
          <a:p>
            <a:pPr marL="685800" lvl="1" indent="-228600" fontAlgn="t">
              <a:buFont typeface="+mj-lt"/>
              <a:buAutoNum type="arabicPeriod"/>
            </a:pPr>
            <a:r>
              <a:rPr lang="en-US" sz="1200" b="0" i="0" kern="1200">
                <a:solidFill>
                  <a:schemeClr val="tx1"/>
                </a:solidFill>
                <a:effectLst/>
                <a:latin typeface="+mn-lt"/>
                <a:ea typeface="+mn-ea"/>
                <a:cs typeface="+mn-cs"/>
              </a:rPr>
              <a:t>How do you design TA for districts to be effective? As well as making it unique to each district?</a:t>
            </a:r>
          </a:p>
          <a:p>
            <a:pPr marL="685800" lvl="1" indent="-228600" fontAlgn="t">
              <a:buFont typeface="+mj-lt"/>
              <a:buAutoNum type="arabicPeriod"/>
            </a:pPr>
            <a:r>
              <a:rPr lang="en-US" sz="1200" b="0" i="0" kern="1200">
                <a:solidFill>
                  <a:schemeClr val="tx1"/>
                </a:solidFill>
                <a:effectLst/>
                <a:latin typeface="+mn-lt"/>
                <a:ea typeface="+mn-ea"/>
                <a:cs typeface="+mn-cs"/>
              </a:rPr>
              <a:t>Requires a continuum of supports</a:t>
            </a:r>
          </a:p>
          <a:p>
            <a:pPr marL="685800" lvl="1" indent="-228600" fontAlgn="t">
              <a:buFont typeface="+mj-lt"/>
              <a:buAutoNum type="arabicPeriod"/>
            </a:pPr>
            <a:r>
              <a:rPr lang="en-US" sz="1200" b="0" i="0" kern="1200">
                <a:solidFill>
                  <a:schemeClr val="tx1"/>
                </a:solidFill>
                <a:effectLst/>
                <a:latin typeface="+mn-lt"/>
                <a:ea typeface="+mn-ea"/>
                <a:cs typeface="+mn-cs"/>
              </a:rPr>
              <a:t>How do you design for these different aspects which includes various levels of capacity (one person vs team)</a:t>
            </a:r>
          </a:p>
          <a:p>
            <a:pPr marL="685800" lvl="1" indent="-228600" fontAlgn="t">
              <a:buFont typeface="+mj-lt"/>
              <a:buAutoNum type="arabicPeriod"/>
            </a:pPr>
            <a:r>
              <a:rPr lang="en-US" sz="1200" b="0" i="0" kern="1200">
                <a:solidFill>
                  <a:schemeClr val="tx1"/>
                </a:solidFill>
                <a:effectLst/>
                <a:latin typeface="+mn-lt"/>
                <a:ea typeface="+mn-ea"/>
                <a:cs typeface="+mn-cs"/>
              </a:rPr>
              <a:t>How change mindset based on implementation process?</a:t>
            </a:r>
          </a:p>
          <a:p>
            <a:pPr marL="685800" lvl="1" indent="-228600" fontAlgn="t">
              <a:buFont typeface="+mj-lt"/>
              <a:buAutoNum type="arabicPeriod"/>
            </a:pPr>
            <a:r>
              <a:rPr lang="en-US" sz="1200" b="0" i="0" kern="1200">
                <a:solidFill>
                  <a:schemeClr val="tx1"/>
                </a:solidFill>
                <a:effectLst/>
                <a:latin typeface="+mn-lt"/>
                <a:ea typeface="+mn-ea"/>
                <a:cs typeface="+mn-cs"/>
              </a:rPr>
              <a:t>Local control – tools and evidence made accessible </a:t>
            </a:r>
          </a:p>
          <a:p>
            <a:pPr marL="228600" lvl="0" indent="-228600" fontAlgn="t">
              <a:buFont typeface="+mj-lt"/>
              <a:buAutoNum type="arabicPeriod"/>
            </a:pPr>
            <a:r>
              <a:rPr lang="en-US" sz="1200" b="0" i="0" kern="1200">
                <a:solidFill>
                  <a:schemeClr val="tx1"/>
                </a:solidFill>
                <a:effectLst/>
                <a:latin typeface="+mn-lt"/>
                <a:ea typeface="+mn-ea"/>
                <a:cs typeface="+mn-cs"/>
              </a:rPr>
              <a:t>What did you learn from conversations with LEAs across the state?</a:t>
            </a:r>
          </a:p>
          <a:p>
            <a:pPr marL="228600" lvl="0" indent="-228600" fontAlgn="t">
              <a:buFont typeface="+mj-lt"/>
              <a:buAutoNum type="arabicPeriod"/>
            </a:pPr>
            <a:r>
              <a:rPr lang="en-US" sz="1200" b="0" i="0" kern="1200">
                <a:solidFill>
                  <a:schemeClr val="tx1"/>
                </a:solidFill>
                <a:effectLst/>
                <a:latin typeface="+mn-lt"/>
                <a:ea typeface="+mn-ea"/>
                <a:cs typeface="+mn-cs"/>
              </a:rPr>
              <a:t>What will the pilot test and what are you hoping to learn?</a:t>
            </a:r>
          </a:p>
          <a:p>
            <a:pPr marL="685800" lvl="1" indent="-228600" fontAlgn="t">
              <a:buFont typeface="+mj-lt"/>
              <a:buAutoNum type="arabicPeriod"/>
            </a:pPr>
            <a:r>
              <a:rPr lang="en-US" sz="1200" kern="1200">
                <a:solidFill>
                  <a:schemeClr val="tx1"/>
                </a:solidFill>
                <a:effectLst/>
                <a:latin typeface="+mn-lt"/>
                <a:ea typeface="+mn-ea"/>
                <a:cs typeface="+mn-cs"/>
              </a:rPr>
              <a:t>We are designing a working group of districts. Working a peers is  attractive to districts vs just hearing from WDE and following some step by step process. This has to be for them.</a:t>
            </a:r>
            <a:endParaRPr lang="en-US" sz="1200" b="0" i="0" kern="1200">
              <a:solidFill>
                <a:schemeClr val="tx1"/>
              </a:solidFill>
              <a:effectLst/>
              <a:latin typeface="+mn-lt"/>
              <a:ea typeface="+mn-ea"/>
              <a:cs typeface="+mn-cs"/>
            </a:endParaRPr>
          </a:p>
          <a:p>
            <a:pPr marL="685800" lvl="1" indent="-228600" fontAlgn="t">
              <a:buFont typeface="+mj-lt"/>
              <a:buAutoNum type="arabicPeriod"/>
            </a:pPr>
            <a:r>
              <a:rPr lang="en-US" sz="1200" b="0" i="0" kern="1200">
                <a:solidFill>
                  <a:schemeClr val="tx1"/>
                </a:solidFill>
                <a:effectLst/>
                <a:latin typeface="+mn-lt"/>
                <a:ea typeface="+mn-ea"/>
                <a:cs typeface="+mn-cs"/>
              </a:rPr>
              <a:t>Describe pilot in one sentence – inviting districts to work through the process in the course of a year. The five step process – slide 7</a:t>
            </a:r>
          </a:p>
          <a:p>
            <a:pPr marL="685800" lvl="1" indent="-228600" fontAlgn="t">
              <a:buFont typeface="+mj-lt"/>
              <a:buAutoNum type="arabicPeriod"/>
            </a:pPr>
            <a:r>
              <a:rPr lang="en-US" sz="1200" b="0" i="0" kern="1200">
                <a:solidFill>
                  <a:schemeClr val="tx1"/>
                </a:solidFill>
                <a:effectLst/>
                <a:latin typeface="+mn-lt"/>
                <a:ea typeface="+mn-ea"/>
                <a:cs typeface="+mn-cs"/>
              </a:rPr>
              <a:t>What will be hardest part? Finance and program collaboration – with similar goal of supporting student outcomes and aligned with evidence</a:t>
            </a:r>
          </a:p>
          <a:p>
            <a:pPr marL="685800" lvl="1" indent="-228600" fontAlgn="t">
              <a:buFont typeface="+mj-lt"/>
              <a:buAutoNum type="arabicPeriod"/>
            </a:pPr>
            <a:r>
              <a:rPr lang="en-US" sz="1200" b="0" i="0" kern="1200">
                <a:solidFill>
                  <a:schemeClr val="tx1"/>
                </a:solidFill>
                <a:effectLst/>
                <a:latin typeface="+mn-lt"/>
                <a:ea typeface="+mn-ea"/>
                <a:cs typeface="+mn-cs"/>
              </a:rPr>
              <a:t>SEA wants districts input into the process – not top down approach. Hearing from the client/customer </a:t>
            </a:r>
          </a:p>
          <a:p>
            <a:pPr marL="685800" lvl="1" indent="-228600" fontAlgn="t">
              <a:buFont typeface="+mj-lt"/>
              <a:buAutoNum type="arabicPeriod"/>
            </a:pPr>
            <a:r>
              <a:rPr lang="en-US" sz="1200" b="0" i="0" kern="1200">
                <a:solidFill>
                  <a:schemeClr val="tx1"/>
                </a:solidFill>
                <a:effectLst/>
                <a:latin typeface="+mn-lt"/>
                <a:ea typeface="+mn-ea"/>
                <a:cs typeface="+mn-cs"/>
              </a:rPr>
              <a:t>Pilot – cross-agency collaboration and client centered needs </a:t>
            </a:r>
          </a:p>
          <a:p>
            <a:pPr marL="457200" lvl="1" indent="0" fontAlgn="t">
              <a:buFont typeface="+mj-lt"/>
              <a:buNone/>
            </a:pPr>
            <a:endParaRPr lang="en-US" sz="1200" b="0" i="0" kern="1200">
              <a:solidFill>
                <a:schemeClr val="tx1"/>
              </a:solidFill>
              <a:effectLst/>
              <a:latin typeface="+mn-lt"/>
              <a:ea typeface="+mn-ea"/>
              <a:cs typeface="+mn-cs"/>
            </a:endParaRPr>
          </a:p>
          <a:p>
            <a:r>
              <a:rPr lang="en-US"/>
              <a:t>How is the SEA working differently based on this work? Internally? With CCNetwork?</a:t>
            </a:r>
          </a:p>
          <a:p>
            <a:endParaRPr lang="en-US"/>
          </a:p>
          <a:p>
            <a:r>
              <a:rPr lang="en-US"/>
              <a:t>Shifting mindsets, process is important – </a:t>
            </a:r>
          </a:p>
          <a:p>
            <a:r>
              <a:rPr lang="en-US"/>
              <a:t>Host will ask question before starting</a:t>
            </a:r>
          </a:p>
          <a:p>
            <a:endParaRPr lang="en-US"/>
          </a:p>
          <a:p>
            <a:r>
              <a:rPr lang="en-US"/>
              <a:t>If trying to move from compliance what does it mean?  Context is unique – rural connections</a:t>
            </a:r>
          </a:p>
        </p:txBody>
      </p:sp>
      <p:sp>
        <p:nvSpPr>
          <p:cNvPr id="4" name="Slide Number Placeholder 3"/>
          <p:cNvSpPr>
            <a:spLocks noGrp="1"/>
          </p:cNvSpPr>
          <p:nvPr>
            <p:ph type="sldNum" sz="quarter" idx="5"/>
          </p:nvPr>
        </p:nvSpPr>
        <p:spPr/>
        <p:txBody>
          <a:bodyPr/>
          <a:lstStyle/>
          <a:p>
            <a:fld id="{5ED5B1B5-FE79-194A-B044-878094A079E9}" type="slidenum">
              <a:rPr lang="en-US" smtClean="0"/>
              <a:t>4</a:t>
            </a:fld>
            <a:endParaRPr lang="en-US"/>
          </a:p>
        </p:txBody>
      </p:sp>
    </p:spTree>
    <p:extLst>
      <p:ext uri="{BB962C8B-B14F-4D97-AF65-F5344CB8AC3E}">
        <p14:creationId xmlns:p14="http://schemas.microsoft.com/office/powerpoint/2010/main" val="2492078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5</a:t>
            </a:fld>
            <a:endParaRPr lang="en-US"/>
          </a:p>
        </p:txBody>
      </p:sp>
    </p:spTree>
    <p:extLst>
      <p:ext uri="{BB962C8B-B14F-4D97-AF65-F5344CB8AC3E}">
        <p14:creationId xmlns:p14="http://schemas.microsoft.com/office/powerpoint/2010/main" val="710419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6</a:t>
            </a:fld>
            <a:endParaRPr lang="en-US"/>
          </a:p>
        </p:txBody>
      </p:sp>
    </p:spTree>
    <p:extLst>
      <p:ext uri="{BB962C8B-B14F-4D97-AF65-F5344CB8AC3E}">
        <p14:creationId xmlns:p14="http://schemas.microsoft.com/office/powerpoint/2010/main" val="689442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7</a:t>
            </a:fld>
            <a:endParaRPr lang="en-US"/>
          </a:p>
        </p:txBody>
      </p:sp>
    </p:spTree>
    <p:extLst>
      <p:ext uri="{BB962C8B-B14F-4D97-AF65-F5344CB8AC3E}">
        <p14:creationId xmlns:p14="http://schemas.microsoft.com/office/powerpoint/2010/main" val="201424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8</a:t>
            </a:fld>
            <a:endParaRPr lang="en-US"/>
          </a:p>
        </p:txBody>
      </p:sp>
    </p:spTree>
    <p:extLst>
      <p:ext uri="{BB962C8B-B14F-4D97-AF65-F5344CB8AC3E}">
        <p14:creationId xmlns:p14="http://schemas.microsoft.com/office/powerpoint/2010/main" val="377193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10</a:t>
            </a:fld>
            <a:endParaRPr lang="en-US"/>
          </a:p>
        </p:txBody>
      </p:sp>
    </p:spTree>
    <p:extLst>
      <p:ext uri="{BB962C8B-B14F-4D97-AF65-F5344CB8AC3E}">
        <p14:creationId xmlns:p14="http://schemas.microsoft.com/office/powerpoint/2010/main" val="15449901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3764" r="16071" b="12247"/>
          <a:stretch>
            <a:fillRect/>
          </a:stretch>
        </p:blipFill>
        <p:spPr bwMode="auto">
          <a:xfrm>
            <a:off x="-1" y="-6576"/>
            <a:ext cx="589164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alphaModFix/>
            <a:extLst>
              <a:ext uri="{28A0092B-C50C-407E-A947-70E740481C1C}">
                <a14:useLocalDpi xmlns:a14="http://schemas.microsoft.com/office/drawing/2010/main"/>
              </a:ext>
            </a:extLst>
          </a:blip>
          <a:srcRect t="3883" b="172"/>
          <a:stretch/>
        </p:blipFill>
        <p:spPr>
          <a:xfrm rot="10800000">
            <a:off x="1754155" y="0"/>
            <a:ext cx="4137494"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891639" y="0"/>
            <a:ext cx="3959941" cy="6858000"/>
          </a:xfrm>
          <a:prstGeom prst="rect">
            <a:avLst/>
          </a:prstGeom>
        </p:spPr>
      </p:pic>
      <p:pic>
        <p:nvPicPr>
          <p:cNvPr id="4" name="Picture 3">
            <a:extLst>
              <a:ext uri="{FF2B5EF4-FFF2-40B4-BE49-F238E27FC236}">
                <a16:creationId xmlns:a16="http://schemas.microsoft.com/office/drawing/2014/main" id="{9534201B-96DE-A19D-8097-39A082507A4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44453FA7-3CC6-F0CE-D6DB-44F5E23F9110}"/>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DA66151C-2708-260D-0431-1438F5D79F54}"/>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41549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D13DF33A-E0E5-4A4B-6516-59651DBF636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3CF99974-FCC6-FAD3-E9FF-6FB06840185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6F9CDF4-93C4-044B-B7D8-D4BAA8C6768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71930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530DB91E-1D0F-2381-F4B7-1750EAB078DA}"/>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568AC8E7-3ABF-7A6A-95AA-0BA15648EB9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05AF40D-CE27-5AAE-0556-910B91E7B88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82545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D97D84A3-275B-8A5D-B2BB-01234F401E57}"/>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E9ADB8F2-1A6B-48DA-B861-A3F20BB0169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A09B7A1-B5A7-A3CD-3F80-2E3DAA2262E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544310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C8D5C551-8F03-DCFC-A8DA-13BC634D33EF}"/>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1004B7D6-EE0A-4625-4EF4-FAD016FF8CE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1AF6BA3-B4AD-6683-ABCA-C8E5A9261CE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926529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3265CFA8-C360-15A4-BE11-FFA4704E087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2C9F2BAF-582A-1407-538C-5A4FC9BFF70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C12EBE9-8179-1280-E4DF-5D0392A9772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771801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5BDC0C0D-527B-2790-24BB-F77FE093F368}"/>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C60F3D66-D1E5-582A-A97D-46925B755AC1}"/>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2120C15-01AF-D244-36EF-138B5EFABCE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47525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EE466ADC-75BB-23DB-D6FB-8DC9B2EA59A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BA875125-11DC-C62F-D79C-902F470DF98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19E09EC-7F28-AEF5-DC05-40FC781EEB4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23686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CC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a:t>Agenda</a:t>
            </a:r>
            <a:endParaRPr/>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2" name="Holder 4">
            <a:extLst>
              <a:ext uri="{FF2B5EF4-FFF2-40B4-BE49-F238E27FC236}">
                <a16:creationId xmlns:a16="http://schemas.microsoft.com/office/drawing/2014/main" id="{EDB8F303-DDA3-C05C-AD4F-D201C717E0C5}"/>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DEFCB65A-07F9-2AA3-9C05-6FE4AFFE4AE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5FE7E27-F7E2-8707-3376-AB5CCEF1B80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66515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CN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a:t>Agenda</a:t>
            </a:r>
            <a:endParaRPr/>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10" name="Holder 4">
            <a:extLst>
              <a:ext uri="{FF2B5EF4-FFF2-40B4-BE49-F238E27FC236}">
                <a16:creationId xmlns:a16="http://schemas.microsoft.com/office/drawing/2014/main" id="{D671E6A1-F879-2ED8-C8D2-2E6084332B98}"/>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A7C70B8-71CA-7DC5-0480-6408DB0E396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C95F3E7-4838-E7C0-64F8-1F8227D9DA4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554229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1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older 4">
            <a:extLst>
              <a:ext uri="{FF2B5EF4-FFF2-40B4-BE49-F238E27FC236}">
                <a16:creationId xmlns:a16="http://schemas.microsoft.com/office/drawing/2014/main" id="{7E3818F8-8BB9-05E4-1219-D14C25C379C1}"/>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2A5FC573-7E75-BE57-D87F-0121F741B68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C8C8AC3-6480-DCCD-4EC4-31D6FE3DFC2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7629CC-BBF2-5C08-9DBE-4D78479332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546" t="11170" r="28600" b="13915"/>
          <a:stretch>
            <a:fillRect/>
          </a:stretch>
        </p:blipFill>
        <p:spPr>
          <a:xfrm>
            <a:off x="0" y="0"/>
            <a:ext cx="5178183"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974259" y="0"/>
            <a:ext cx="265550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14300314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One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CFCBA271-3881-C861-0F92-ABDA41DDBA7B}"/>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2FFC53B4-82C2-CCC2-2AAE-3452C78FF224}"/>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EDCC7A9-9AAF-3804-9B17-0A287425043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2181315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CC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a:p>
        </p:txBody>
      </p:sp>
      <p:sp>
        <p:nvSpPr>
          <p:cNvPr id="5" name="Holder 4">
            <a:extLst>
              <a:ext uri="{FF2B5EF4-FFF2-40B4-BE49-F238E27FC236}">
                <a16:creationId xmlns:a16="http://schemas.microsoft.com/office/drawing/2014/main" id="{BF5F2F82-302A-678F-475F-0CA28FA13DB9}"/>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DBB3DDAE-A527-47DF-EC0A-094072014AAB}"/>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68F2B17-6908-3174-897A-EC5D940FF17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841608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CN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a:p>
        </p:txBody>
      </p:sp>
      <p:sp>
        <p:nvSpPr>
          <p:cNvPr id="3" name="Holder 4">
            <a:extLst>
              <a:ext uri="{FF2B5EF4-FFF2-40B4-BE49-F238E27FC236}">
                <a16:creationId xmlns:a16="http://schemas.microsoft.com/office/drawing/2014/main" id="{EF66B74F-FEC2-72A3-A408-000CE947E629}"/>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5C141DF0-D928-C6C3-89B7-DC3DDEB282D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142054B-4044-1242-7EDF-11AC3E27F26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100244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Two-Column ">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9CF2447B-A3AE-7552-D5F9-6347F8859F3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E7B9E0C3-E1DB-49BD-8113-839AD79A4CC1}"/>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B258D68-A89E-7BD0-9D72-2143C4F50B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770104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Two-Column 1">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4">
            <a:extLst>
              <a:ext uri="{FF2B5EF4-FFF2-40B4-BE49-F238E27FC236}">
                <a16:creationId xmlns:a16="http://schemas.microsoft.com/office/drawing/2014/main" id="{44E09417-27F2-9243-787F-D8F09D5DB7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6CC227C1-120C-FC35-EBC7-FE41DA42FFB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3CDCA81-C0A6-F462-D16A-3818585567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1654664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Headers Two-Column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CB6C05-8943-B25E-ACC5-329E5B72CB75}"/>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31B4CA6E-FE2D-2874-5045-F8985E56CE5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3D545920-635D-578D-B70A-0F6B850DA8B0}"/>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4D07DC85-FD56-A603-FB70-E1ADC0060B48}"/>
              </a:ext>
            </a:extLst>
          </p:cNvPr>
          <p:cNvSpPr>
            <a:spLocks noGrp="1"/>
          </p:cNvSpPr>
          <p:nvPr>
            <p:ph type="body" sz="quarter" idx="10" hasCustomPrompt="1"/>
          </p:nvPr>
        </p:nvSpPr>
        <p:spPr>
          <a:xfrm>
            <a:off x="480153" y="1447800"/>
            <a:ext cx="5120640" cy="914402"/>
          </a:xfrm>
        </p:spPr>
        <p:txBody>
          <a:bodyPr>
            <a:noAutofit/>
          </a:bodyPr>
          <a:lstStyle>
            <a:lvl1pPr>
              <a:buNone/>
              <a:defRPr/>
            </a:lvl1pPr>
          </a:lstStyle>
          <a:p>
            <a:pPr>
              <a:lnSpc>
                <a:spcPts val="2400"/>
              </a:lnSpc>
            </a:pPr>
            <a:r>
              <a:rPr lang="en-US"/>
              <a:t>Heading</a:t>
            </a:r>
          </a:p>
        </p:txBody>
      </p:sp>
      <p:sp>
        <p:nvSpPr>
          <p:cNvPr id="12" name="Content Placeholder 4">
            <a:extLst>
              <a:ext uri="{FF2B5EF4-FFF2-40B4-BE49-F238E27FC236}">
                <a16:creationId xmlns:a16="http://schemas.microsoft.com/office/drawing/2014/main" id="{328A531F-683C-45A8-3112-FFC4DACB4D05}"/>
              </a:ext>
            </a:extLst>
          </p:cNvPr>
          <p:cNvSpPr>
            <a:spLocks noGrp="1"/>
          </p:cNvSpPr>
          <p:nvPr>
            <p:ph sz="quarter" idx="14" hasCustomPrompt="1"/>
          </p:nvPr>
        </p:nvSpPr>
        <p:spPr>
          <a:xfrm>
            <a:off x="480152" y="2496669"/>
            <a:ext cx="5120640" cy="3657600"/>
          </a:xfrm>
        </p:spPr>
        <p:txBody>
          <a:bodyPr>
            <a:normAutofit/>
          </a:bodyPr>
          <a:lstStyle>
            <a:lvl1pPr>
              <a:defRPr sz="2000"/>
            </a:lvl1pPr>
          </a:lstStyle>
          <a:p>
            <a:r>
              <a:rPr lang="en-US"/>
              <a:t>Bullet 1</a:t>
            </a:r>
          </a:p>
          <a:p>
            <a:r>
              <a:rPr lang="en-US"/>
              <a:t>Bullet 2</a:t>
            </a:r>
          </a:p>
          <a:p>
            <a:r>
              <a:rPr lang="en-US"/>
              <a:t>Bullet 3</a:t>
            </a:r>
          </a:p>
        </p:txBody>
      </p:sp>
      <p:sp>
        <p:nvSpPr>
          <p:cNvPr id="13" name="Text Placeholder 10">
            <a:extLst>
              <a:ext uri="{FF2B5EF4-FFF2-40B4-BE49-F238E27FC236}">
                <a16:creationId xmlns:a16="http://schemas.microsoft.com/office/drawing/2014/main" id="{0AB7150E-A178-B751-48D2-1C29E4917797}"/>
              </a:ext>
            </a:extLst>
          </p:cNvPr>
          <p:cNvSpPr>
            <a:spLocks noGrp="1"/>
          </p:cNvSpPr>
          <p:nvPr>
            <p:ph type="body" sz="quarter" idx="15" hasCustomPrompt="1"/>
          </p:nvPr>
        </p:nvSpPr>
        <p:spPr>
          <a:xfrm>
            <a:off x="6591935" y="1447799"/>
            <a:ext cx="5120640" cy="914400"/>
          </a:xfrm>
        </p:spPr>
        <p:txBody>
          <a:bodyPr>
            <a:noAutofit/>
          </a:bodyPr>
          <a:lstStyle>
            <a:lvl1pPr>
              <a:buNone/>
              <a:defRPr/>
            </a:lvl1pPr>
          </a:lstStyle>
          <a:p>
            <a:pPr>
              <a:lnSpc>
                <a:spcPts val="2400"/>
              </a:lnSpc>
            </a:pPr>
            <a:r>
              <a:rPr lang="en-US"/>
              <a:t>Heading</a:t>
            </a:r>
          </a:p>
        </p:txBody>
      </p:sp>
      <p:sp>
        <p:nvSpPr>
          <p:cNvPr id="16" name="Content Placeholder 11">
            <a:extLst>
              <a:ext uri="{FF2B5EF4-FFF2-40B4-BE49-F238E27FC236}">
                <a16:creationId xmlns:a16="http://schemas.microsoft.com/office/drawing/2014/main" id="{A3C3BD41-6D1A-5774-6180-88B0B3573ACC}"/>
              </a:ext>
            </a:extLst>
          </p:cNvPr>
          <p:cNvSpPr>
            <a:spLocks noGrp="1"/>
          </p:cNvSpPr>
          <p:nvPr>
            <p:ph sz="quarter" idx="16" hasCustomPrompt="1"/>
          </p:nvPr>
        </p:nvSpPr>
        <p:spPr>
          <a:xfrm>
            <a:off x="6591935" y="2496668"/>
            <a:ext cx="5120640" cy="3657600"/>
          </a:xfrm>
        </p:spPr>
        <p:txBody>
          <a:bodyPr>
            <a:noAutofit/>
          </a:bodyPr>
          <a:lstStyle>
            <a:lvl1pPr>
              <a:defRPr sz="2000"/>
            </a:lvl1pPr>
          </a:lstStyle>
          <a:p>
            <a:r>
              <a:rPr lang="en-US"/>
              <a:t>Bullet 1</a:t>
            </a:r>
          </a:p>
          <a:p>
            <a:r>
              <a:rPr lang="en-US"/>
              <a:t>Bullet 2</a:t>
            </a:r>
          </a:p>
          <a:p>
            <a:r>
              <a:rPr lang="en-US"/>
              <a:t>Bullet 3</a:t>
            </a:r>
          </a:p>
        </p:txBody>
      </p:sp>
      <p:sp>
        <p:nvSpPr>
          <p:cNvPr id="19" name="Title 1">
            <a:extLst>
              <a:ext uri="{FF2B5EF4-FFF2-40B4-BE49-F238E27FC236}">
                <a16:creationId xmlns:a16="http://schemas.microsoft.com/office/drawing/2014/main" id="{94A3603D-76C1-30C7-5F01-164D55D82ECD}"/>
              </a:ext>
            </a:extLst>
          </p:cNvPr>
          <p:cNvSpPr>
            <a:spLocks noGrp="1"/>
          </p:cNvSpPr>
          <p:nvPr>
            <p:ph type="title"/>
          </p:nvPr>
        </p:nvSpPr>
        <p:spPr>
          <a:xfrm>
            <a:off x="480153" y="228600"/>
            <a:ext cx="11232422" cy="914402"/>
          </a:xfrm>
        </p:spPr>
        <p:txBody>
          <a:bodyPr/>
          <a:lstStyle/>
          <a:p>
            <a:r>
              <a:rPr lang="en-US"/>
              <a:t>Title Goes Here</a:t>
            </a:r>
          </a:p>
        </p:txBody>
      </p:sp>
      <p:pic>
        <p:nvPicPr>
          <p:cNvPr id="3" name="Picture 2">
            <a:extLst>
              <a:ext uri="{FF2B5EF4-FFF2-40B4-BE49-F238E27FC236}">
                <a16:creationId xmlns:a16="http://schemas.microsoft.com/office/drawing/2014/main" id="{F63A4EE3-5A8F-E40D-41F5-DC46673ADD3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953634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Headers Two-Column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0A6939-D92C-EF47-B866-B2AB72F2FF8F}"/>
              </a:ext>
            </a:extLst>
          </p:cNvPr>
          <p:cNvSpPr>
            <a:spLocks noGrp="1"/>
          </p:cNvSpPr>
          <p:nvPr>
            <p:ph type="body" sz="quarter" idx="10"/>
          </p:nvPr>
        </p:nvSpPr>
        <p:spPr>
          <a:xfrm>
            <a:off x="480151"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1" name="Content Placeholder 11">
            <a:extLst>
              <a:ext uri="{FF2B5EF4-FFF2-40B4-BE49-F238E27FC236}">
                <a16:creationId xmlns:a16="http://schemas.microsoft.com/office/drawing/2014/main" id="{E17B19BC-0A2C-8343-8E58-A5AACD38E5BD}"/>
              </a:ext>
            </a:extLst>
          </p:cNvPr>
          <p:cNvSpPr>
            <a:spLocks noGrp="1"/>
          </p:cNvSpPr>
          <p:nvPr>
            <p:ph sz="quarter" idx="14"/>
          </p:nvPr>
        </p:nvSpPr>
        <p:spPr>
          <a:xfrm>
            <a:off x="479425"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EE6DC1D7-D48C-D241-0C53-BAA278863AF5}"/>
              </a:ext>
            </a:extLst>
          </p:cNvPr>
          <p:cNvSpPr>
            <a:spLocks noGrp="1"/>
          </p:cNvSpPr>
          <p:nvPr>
            <p:ph type="body" sz="quarter" idx="15"/>
          </p:nvPr>
        </p:nvSpPr>
        <p:spPr>
          <a:xfrm>
            <a:off x="6242998"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5" name="Content Placeholder 11">
            <a:extLst>
              <a:ext uri="{FF2B5EF4-FFF2-40B4-BE49-F238E27FC236}">
                <a16:creationId xmlns:a16="http://schemas.microsoft.com/office/drawing/2014/main" id="{1220D98F-B5F5-EC22-432A-997D8234EE98}"/>
              </a:ext>
            </a:extLst>
          </p:cNvPr>
          <p:cNvSpPr>
            <a:spLocks noGrp="1"/>
          </p:cNvSpPr>
          <p:nvPr>
            <p:ph sz="quarter" idx="16"/>
          </p:nvPr>
        </p:nvSpPr>
        <p:spPr>
          <a:xfrm>
            <a:off x="6242272"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older 2">
            <a:extLst>
              <a:ext uri="{FF2B5EF4-FFF2-40B4-BE49-F238E27FC236}">
                <a16:creationId xmlns:a16="http://schemas.microsoft.com/office/drawing/2014/main" id="{7ED4E9CD-45C2-E7FC-DA6B-386E3B23DAE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8" name="Rectangle 17">
            <a:extLst>
              <a:ext uri="{FF2B5EF4-FFF2-40B4-BE49-F238E27FC236}">
                <a16:creationId xmlns:a16="http://schemas.microsoft.com/office/drawing/2014/main" id="{CE97E9DC-C6B3-0F43-8320-E072C475A51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516DC874-EB25-94F5-E923-519A3714814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7" name="Straight Connector 6">
            <a:extLst>
              <a:ext uri="{FF2B5EF4-FFF2-40B4-BE49-F238E27FC236}">
                <a16:creationId xmlns:a16="http://schemas.microsoft.com/office/drawing/2014/main" id="{32EF8333-6D9C-B492-F989-D88D73902CC1}"/>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6B0256B-93C0-70AB-59A5-5A717B6E910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086113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2" name="Holder 4">
            <a:extLst>
              <a:ext uri="{FF2B5EF4-FFF2-40B4-BE49-F238E27FC236}">
                <a16:creationId xmlns:a16="http://schemas.microsoft.com/office/drawing/2014/main" id="{46E7A170-BA3D-8018-C621-53461572D21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8970301B-8C19-E40E-7D8F-1C3A517FE1F8}"/>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EE3ACB4-E0EA-CC40-25AD-7285E633CD1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29876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 name="Holder 4">
            <a:extLst>
              <a:ext uri="{FF2B5EF4-FFF2-40B4-BE49-F238E27FC236}">
                <a16:creationId xmlns:a16="http://schemas.microsoft.com/office/drawing/2014/main" id="{4328C36F-6E9D-B7EC-3F97-77F75B8F054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E00FF03B-B6AB-0189-AAB8-A7BFA36D39B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ED9D978-2C1A-9F14-FE49-D596000A865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6933699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4">
    <p:spTree>
      <p:nvGrpSpPr>
        <p:cNvPr id="1" name=""/>
        <p:cNvGrpSpPr/>
        <p:nvPr/>
      </p:nvGrpSpPr>
      <p:grpSpPr>
        <a:xfrm>
          <a:off x="0" y="0"/>
          <a:ext cx="0" cy="0"/>
          <a:chOff x="0" y="0"/>
          <a:chExt cx="0" cy="0"/>
        </a:xfrm>
      </p:grpSpPr>
      <p:sp>
        <p:nvSpPr>
          <p:cNvPr id="18" name="Content Placeholder 11">
            <a:extLst>
              <a:ext uri="{FF2B5EF4-FFF2-40B4-BE49-F238E27FC236}">
                <a16:creationId xmlns:a16="http://schemas.microsoft.com/office/drawing/2014/main" id="{17E8025B-A200-8D4F-97AB-F35278E9B1A6}"/>
              </a:ext>
            </a:extLst>
          </p:cNvPr>
          <p:cNvSpPr>
            <a:spLocks noGrp="1"/>
          </p:cNvSpPr>
          <p:nvPr>
            <p:ph sz="quarter" idx="14"/>
          </p:nvPr>
        </p:nvSpPr>
        <p:spPr>
          <a:xfrm>
            <a:off x="479425"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D4E5BC2A-5850-CB9F-E4DA-45C43B23C08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older 2">
            <a:extLst>
              <a:ext uri="{FF2B5EF4-FFF2-40B4-BE49-F238E27FC236}">
                <a16:creationId xmlns:a16="http://schemas.microsoft.com/office/drawing/2014/main" id="{DCF86A4F-19B2-119A-E78C-5A4882C143E3}"/>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5" name="Content Placeholder 11">
            <a:extLst>
              <a:ext uri="{FF2B5EF4-FFF2-40B4-BE49-F238E27FC236}">
                <a16:creationId xmlns:a16="http://schemas.microsoft.com/office/drawing/2014/main" id="{8328926C-F42B-29A9-9D3D-E210E161BCA5}"/>
              </a:ext>
            </a:extLst>
          </p:cNvPr>
          <p:cNvSpPr>
            <a:spLocks noGrp="1"/>
          </p:cNvSpPr>
          <p:nvPr>
            <p:ph sz="quarter" idx="15"/>
          </p:nvPr>
        </p:nvSpPr>
        <p:spPr>
          <a:xfrm>
            <a:off x="6244121"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Holder 4">
            <a:extLst>
              <a:ext uri="{FF2B5EF4-FFF2-40B4-BE49-F238E27FC236}">
                <a16:creationId xmlns:a16="http://schemas.microsoft.com/office/drawing/2014/main" id="{4087A062-3F3A-C845-775F-AB3BB17E2E23}"/>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2ED0D9F2-BDCD-AD6E-7775-D2029458ABA8}"/>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162DD00-FF12-384E-4DAD-CAAFFBB364F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5687412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9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2599" t="10976" r="26597" b="9192"/>
          <a:stretch>
            <a:fillRect/>
          </a:stretch>
        </p:blipFill>
        <p:spPr bwMode="auto">
          <a:xfrm>
            <a:off x="0" y="-2"/>
            <a:ext cx="5257801" cy="685800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334125" y="-4529"/>
            <a:ext cx="3069849"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13B97B92-D2E6-DCB4-F464-59EC8B89724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26CBC27E-226F-0EC2-0F83-07D597ACAFEB}"/>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C718BA73-7764-EAF0-4C36-6F939C87BE9C}"/>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20804850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ACBC0354-EE4A-B643-9B2D-B2558DAE8674}"/>
              </a:ext>
            </a:extLst>
          </p:cNvPr>
          <p:cNvSpPr>
            <a:spLocks noGrp="1"/>
          </p:cNvSpPr>
          <p:nvPr>
            <p:ph type="body" sz="quarter" idx="10"/>
          </p:nvPr>
        </p:nvSpPr>
        <p:spPr>
          <a:xfrm>
            <a:off x="4801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2" name="Content Placeholder 11">
            <a:extLst>
              <a:ext uri="{FF2B5EF4-FFF2-40B4-BE49-F238E27FC236}">
                <a16:creationId xmlns:a16="http://schemas.microsoft.com/office/drawing/2014/main" id="{299C45AF-E689-004F-ABBB-A93531768696}"/>
              </a:ext>
            </a:extLst>
          </p:cNvPr>
          <p:cNvSpPr>
            <a:spLocks noGrp="1"/>
          </p:cNvSpPr>
          <p:nvPr>
            <p:ph sz="quarter" idx="14"/>
          </p:nvPr>
        </p:nvSpPr>
        <p:spPr>
          <a:xfrm>
            <a:off x="4794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C28B5C1-8C95-8BB7-92C2-674FCE60F3A3}"/>
              </a:ext>
            </a:extLst>
          </p:cNvPr>
          <p:cNvSpPr>
            <a:spLocks noGrp="1"/>
          </p:cNvSpPr>
          <p:nvPr>
            <p:ph type="body" sz="quarter" idx="15"/>
          </p:nvPr>
        </p:nvSpPr>
        <p:spPr>
          <a:xfrm>
            <a:off x="62713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3" name="Content Placeholder 11">
            <a:extLst>
              <a:ext uri="{FF2B5EF4-FFF2-40B4-BE49-F238E27FC236}">
                <a16:creationId xmlns:a16="http://schemas.microsoft.com/office/drawing/2014/main" id="{83B4340A-37C8-F104-4D4B-2F8CE622437F}"/>
              </a:ext>
            </a:extLst>
          </p:cNvPr>
          <p:cNvSpPr>
            <a:spLocks noGrp="1"/>
          </p:cNvSpPr>
          <p:nvPr>
            <p:ph sz="quarter" idx="16"/>
          </p:nvPr>
        </p:nvSpPr>
        <p:spPr>
          <a:xfrm>
            <a:off x="62706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38A965B-A29E-2FFE-1345-E77C52B3DD78}"/>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older 2">
            <a:extLst>
              <a:ext uri="{FF2B5EF4-FFF2-40B4-BE49-F238E27FC236}">
                <a16:creationId xmlns:a16="http://schemas.microsoft.com/office/drawing/2014/main" id="{5A438A69-1C76-1868-7855-98FDA16D5673}"/>
              </a:ext>
            </a:extLst>
          </p:cNvPr>
          <p:cNvSpPr>
            <a:spLocks noGrp="1"/>
          </p:cNvSpPr>
          <p:nvPr>
            <p:ph type="title"/>
          </p:nvPr>
        </p:nvSpPr>
        <p:spPr>
          <a:xfrm>
            <a:off x="480152" y="228600"/>
            <a:ext cx="11406811"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5" name="Holder 4">
            <a:extLst>
              <a:ext uri="{FF2B5EF4-FFF2-40B4-BE49-F238E27FC236}">
                <a16:creationId xmlns:a16="http://schemas.microsoft.com/office/drawing/2014/main" id="{74391835-2A79-1AE7-4BA1-171A8F315C0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8" name="Straight Connector 7">
            <a:extLst>
              <a:ext uri="{FF2B5EF4-FFF2-40B4-BE49-F238E27FC236}">
                <a16:creationId xmlns:a16="http://schemas.microsoft.com/office/drawing/2014/main" id="{02CF44A8-27E5-2FA2-1437-10CEF45DB9E7}"/>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E9C418B-F643-3E69-4D00-993709335A6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28670" b="30205"/>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047228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59" t="1442" r="19553" b="9302"/>
          <a:stretch>
            <a:fillRect/>
          </a:stretch>
        </p:blipFill>
        <p:spPr>
          <a:xfrm>
            <a:off x="0" y="74949"/>
            <a:ext cx="5764806" cy="640080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B00469D-8209-99FE-33EA-D1498D5B3CA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3952326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17216" r="15544" b="1672"/>
          <a:stretch>
            <a:fillRect/>
          </a:stretch>
        </p:blipFill>
        <p:spPr>
          <a:xfrm>
            <a:off x="0" y="24384"/>
            <a:ext cx="6845016" cy="6673273"/>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53B16F6-3568-1CD5-C6BD-1919A74E1D4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5754898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4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2793" t="-1143" r="14792" b="1143"/>
          <a:stretch>
            <a:fillRect/>
          </a:stretch>
        </p:blipFill>
        <p:spPr>
          <a:xfrm flipH="1">
            <a:off x="0" y="153602"/>
            <a:ext cx="5992622" cy="640080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CF13A7F-ED0E-C245-1161-B44C5EFDEC5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593019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3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5100" r="4392"/>
          <a:stretch>
            <a:fillRect/>
          </a:stretch>
        </p:blipFill>
        <p:spPr>
          <a:xfrm>
            <a:off x="0" y="203992"/>
            <a:ext cx="6866310" cy="649224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260F454-53C6-4739-B202-CE53F7EC556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6361468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27518" r="3309"/>
          <a:stretch>
            <a:fillRect/>
          </a:stretch>
        </p:blipFill>
        <p:spPr bwMode="auto">
          <a:xfrm>
            <a:off x="5854535" y="-1052"/>
            <a:ext cx="6337341"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E31721A-89FE-8DD0-1487-0A244D8334A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886158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5667" t="4546" r="47565" b="11115"/>
          <a:stretch>
            <a:fillRect/>
          </a:stretch>
        </p:blipFill>
        <p:spPr bwMode="auto">
          <a:xfrm>
            <a:off x="5672782" y="0"/>
            <a:ext cx="6535842" cy="6313102"/>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ontent Placeholder 11">
            <a:extLst>
              <a:ext uri="{FF2B5EF4-FFF2-40B4-BE49-F238E27FC236}">
                <a16:creationId xmlns:a16="http://schemas.microsoft.com/office/drawing/2014/main" id="{23C20761-0D9C-A0F6-B2D4-AE7057F94A1D}"/>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Holder 2">
            <a:extLst>
              <a:ext uri="{FF2B5EF4-FFF2-40B4-BE49-F238E27FC236}">
                <a16:creationId xmlns:a16="http://schemas.microsoft.com/office/drawing/2014/main" id="{971C1F9A-EE77-C1F3-FC57-C0AD0F10417A}"/>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pic>
        <p:nvPicPr>
          <p:cNvPr id="6" name="Picture 5">
            <a:extLst>
              <a:ext uri="{FF2B5EF4-FFF2-40B4-BE49-F238E27FC236}">
                <a16:creationId xmlns:a16="http://schemas.microsoft.com/office/drawing/2014/main" id="{E0701D02-26E7-B6A4-E8D9-48EA7993007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344538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5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109" r="34665"/>
          <a:stretch>
            <a:fillRect/>
          </a:stretch>
        </p:blipFill>
        <p:spPr bwMode="auto">
          <a:xfrm>
            <a:off x="6096001" y="272840"/>
            <a:ext cx="6096000" cy="585216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DAEE0E2-E55D-6174-5B00-EF022DB5767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9469857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l="17952" r="17952"/>
          <a:stretch/>
        </p:blipFill>
        <p:spPr bwMode="auto">
          <a:xfrm flipH="1">
            <a:off x="6517181" y="259295"/>
            <a:ext cx="5679063" cy="594360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0CC6F69-4812-0765-D763-69516F45AB47}"/>
              </a:ext>
            </a:extLst>
          </p:cNvPr>
          <p:cNvSpPr txBox="1"/>
          <p:nvPr userDrawn="1"/>
        </p:nvSpPr>
        <p:spPr>
          <a:xfrm>
            <a:off x="4638502" y="-1795549"/>
            <a:ext cx="184731" cy="369332"/>
          </a:xfrm>
          <a:prstGeom prst="rect">
            <a:avLst/>
          </a:prstGeom>
          <a:noFill/>
        </p:spPr>
        <p:txBody>
          <a:bodyPr wrap="none" rtlCol="0">
            <a:spAutoFit/>
          </a:bodyPr>
          <a:lstStyle/>
          <a:p>
            <a:endParaRPr lang="en-US"/>
          </a:p>
        </p:txBody>
      </p:sp>
      <p:sp>
        <p:nvSpPr>
          <p:cNvPr id="5" name="Content Placeholder 11">
            <a:extLst>
              <a:ext uri="{FF2B5EF4-FFF2-40B4-BE49-F238E27FC236}">
                <a16:creationId xmlns:a16="http://schemas.microsoft.com/office/drawing/2014/main" id="{CB1A5B5A-B5FC-1075-10BC-6C29AE3A6E9C}"/>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Holder 2">
            <a:extLst>
              <a:ext uri="{FF2B5EF4-FFF2-40B4-BE49-F238E27FC236}">
                <a16:creationId xmlns:a16="http://schemas.microsoft.com/office/drawing/2014/main" id="{1A99D5A4-5481-00D4-CE65-CD44665F1B15}"/>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pic>
        <p:nvPicPr>
          <p:cNvPr id="8" name="Picture 7">
            <a:extLst>
              <a:ext uri="{FF2B5EF4-FFF2-40B4-BE49-F238E27FC236}">
                <a16:creationId xmlns:a16="http://schemas.microsoft.com/office/drawing/2014/main" id="{0441D5FB-1008-99D4-A29E-795BDA28392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4159563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NCC Disclaimer Slide 1">
    <p:bg>
      <p:bgPr>
        <a:solidFill>
          <a:schemeClr val="tx1"/>
        </a:solid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E1AFF7E0-7D45-F841-94B7-8630BFF94C60}"/>
              </a:ext>
            </a:extLst>
          </p:cNvPr>
          <p:cNvSpPr>
            <a:spLocks noGrp="1"/>
          </p:cNvSpPr>
          <p:nvPr>
            <p:ph type="body" sz="quarter" idx="10"/>
          </p:nvPr>
        </p:nvSpPr>
        <p:spPr>
          <a:xfrm>
            <a:off x="480152" y="0"/>
            <a:ext cx="6758848" cy="6858000"/>
          </a:xfrm>
          <a:prstGeom prst="rect">
            <a:avLst/>
          </a:prstGeom>
          <a:ln>
            <a:noFill/>
          </a:ln>
        </p:spPr>
        <p:txBody>
          <a:bodyPr lIns="0" tIns="0" rIns="0" bIns="0" anchor="ctr" anchorCtr="0">
            <a:noAutofit/>
          </a:bodyPr>
          <a:lstStyle>
            <a:lvl1pPr marL="0" indent="0">
              <a:lnSpc>
                <a:spcPts val="2500"/>
              </a:lnSpc>
              <a:spcAft>
                <a:spcPts val="1200"/>
              </a:spcAft>
              <a:buClr>
                <a:srgbClr val="59A44F"/>
              </a:buClr>
              <a:buSzPct val="100000"/>
              <a:buFont typeface=".PingFang SC Regular"/>
              <a:buNone/>
              <a:defRPr sz="1600" b="0" i="0">
                <a:solidFill>
                  <a:schemeClr val="bg1"/>
                </a:solidFill>
                <a:latin typeface="Calibri" panose="020F0502020204030204" pitchFamily="34" charset="0"/>
                <a:cs typeface="Calibri" panose="020F0502020204030204" pitchFamily="34" charset="0"/>
              </a:defRPr>
            </a:lvl1pPr>
            <a:lvl2pPr marL="7429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2pPr>
            <a:lvl3pPr marL="12001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3pPr>
            <a:lvl4pPr marL="16573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4pPr>
            <a:lvl5pPr marL="21145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5pPr>
          </a:lstStyle>
          <a:p>
            <a:pPr lvl="0"/>
            <a:endParaRPr lang="en-US"/>
          </a:p>
        </p:txBody>
      </p:sp>
      <p:pic>
        <p:nvPicPr>
          <p:cNvPr id="11" name="Picture 10" descr="A green and black arrow&#10;&#10;Description automatically generated">
            <a:extLst>
              <a:ext uri="{FF2B5EF4-FFF2-40B4-BE49-F238E27FC236}">
                <a16:creationId xmlns:a16="http://schemas.microsoft.com/office/drawing/2014/main" id="{9CB8964E-C8C7-AD6F-D702-FCD230E96ED9}"/>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6705600" y="0"/>
            <a:ext cx="3966130" cy="6868718"/>
          </a:xfrm>
          <a:prstGeom prst="rect">
            <a:avLst/>
          </a:prstGeom>
        </p:spPr>
      </p:pic>
      <p:sp>
        <p:nvSpPr>
          <p:cNvPr id="6" name="Holder 4">
            <a:extLst>
              <a:ext uri="{FF2B5EF4-FFF2-40B4-BE49-F238E27FC236}">
                <a16:creationId xmlns:a16="http://schemas.microsoft.com/office/drawing/2014/main" id="{BD28014A-F97A-E179-2A34-12544DD790D0}"/>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7" name="Straight Connector 6">
            <a:extLst>
              <a:ext uri="{FF2B5EF4-FFF2-40B4-BE49-F238E27FC236}">
                <a16:creationId xmlns:a16="http://schemas.microsoft.com/office/drawing/2014/main" id="{7827EE37-90DB-26C0-F2B5-323AD5EF5E05}"/>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3D817058-3CE6-089A-AF91-A31F4B08E04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796440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1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DF1F96-FD09-0DBD-4CBA-E9F4688434B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2067" r="-22067"/>
          <a:stretch>
            <a:fillRect/>
          </a:stretch>
        </p:blipFill>
        <p:spPr>
          <a:xfrm>
            <a:off x="0" y="-1"/>
            <a:ext cx="7151077"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240988" y="-2"/>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F3137BF4-AB74-F699-B3E8-9ED149614B0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3EEE8C8-DE98-0A59-06BC-65441007A3F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Tree>
    <p:extLst>
      <p:ext uri="{BB962C8B-B14F-4D97-AF65-F5344CB8AC3E}">
        <p14:creationId xmlns:p14="http://schemas.microsoft.com/office/powerpoint/2010/main" val="8008083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3202" r="39195" b="5431"/>
          <a:stretch>
            <a:fillRect/>
          </a:stretch>
        </p:blipFill>
        <p:spPr bwMode="auto">
          <a:xfrm>
            <a:off x="5" y="0"/>
            <a:ext cx="517817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827420" y="0"/>
            <a:ext cx="2350762"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34122429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53B153-13AA-5573-F1F3-9750EF1E7CD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22872" t="8637" r="19532" b="9977"/>
          <a:stretch>
            <a:fillRect/>
          </a:stretch>
        </p:blipFill>
        <p:spPr>
          <a:xfrm>
            <a:off x="1" y="0"/>
            <a:ext cx="5178182"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827420" y="0"/>
            <a:ext cx="2350762"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87815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Holder 4">
            <a:extLst>
              <a:ext uri="{FF2B5EF4-FFF2-40B4-BE49-F238E27FC236}">
                <a16:creationId xmlns:a16="http://schemas.microsoft.com/office/drawing/2014/main" id="{7BD8FEB6-FB7C-7D9C-44C2-5F6A08E4B341}"/>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4" name="Straight Connector 13">
            <a:extLst>
              <a:ext uri="{FF2B5EF4-FFF2-40B4-BE49-F238E27FC236}">
                <a16:creationId xmlns:a16="http://schemas.microsoft.com/office/drawing/2014/main" id="{FC50DDDD-0926-6A10-5143-DAF97F67BBC3}"/>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EDCEE93-C476-87F4-8361-7D35BA686DD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929781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5" name="Holder 4">
            <a:extLst>
              <a:ext uri="{FF2B5EF4-FFF2-40B4-BE49-F238E27FC236}">
                <a16:creationId xmlns:a16="http://schemas.microsoft.com/office/drawing/2014/main" id="{686C4DAA-C62E-BAE5-DD73-3F4BFF90BD7B}"/>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E22EEDBA-152A-910D-75EE-2D4A2E6B37D8}"/>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3F6B2B4-2B8B-1AC4-2B10-2A1E1B29EBB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464826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4CD3E726-EC78-24F9-D53F-20F0B080C665}"/>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2465BBA4-293E-730F-DF0C-978A20F6F69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602E7F1-4499-F1BE-5997-3734CF1D03D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7640709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15B4AA48-0573-FB4E-8DB7-A409A3FDF3D1}"/>
              </a:ext>
            </a:extLst>
          </p:cNvPr>
          <p:cNvSpPr>
            <a:spLocks noGrp="1"/>
          </p:cNvSpPr>
          <p:nvPr>
            <p:ph type="title"/>
          </p:nvPr>
        </p:nvSpPr>
        <p:spPr>
          <a:xfrm>
            <a:off x="480152" y="288925"/>
            <a:ext cx="11407048" cy="854075"/>
          </a:xfrm>
          <a:prstGeom prst="rect">
            <a:avLst/>
          </a:prstGeom>
        </p:spPr>
        <p:txBody>
          <a:bodyPr vert="horz" lIns="0" tIns="0" rIns="0" bIns="0" rtlCol="0" anchor="ctr">
            <a:noAutofit/>
          </a:bodyPr>
          <a:lstStyle/>
          <a:p>
            <a:r>
              <a:rPr lang="en-US"/>
              <a:t>Click to edit Master title style</a:t>
            </a:r>
          </a:p>
        </p:txBody>
      </p:sp>
      <p:sp>
        <p:nvSpPr>
          <p:cNvPr id="6" name="Text Placeholder 5">
            <a:extLst>
              <a:ext uri="{FF2B5EF4-FFF2-40B4-BE49-F238E27FC236}">
                <a16:creationId xmlns:a16="http://schemas.microsoft.com/office/drawing/2014/main" id="{48D2FA73-4C21-3E43-9227-B1C680C0C7A6}"/>
              </a:ext>
            </a:extLst>
          </p:cNvPr>
          <p:cNvSpPr>
            <a:spLocks noGrp="1"/>
          </p:cNvSpPr>
          <p:nvPr>
            <p:ph type="body" idx="1"/>
          </p:nvPr>
        </p:nvSpPr>
        <p:spPr>
          <a:xfrm>
            <a:off x="480152" y="1325156"/>
            <a:ext cx="11407048" cy="4658202"/>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Holder 4">
            <a:extLst>
              <a:ext uri="{FF2B5EF4-FFF2-40B4-BE49-F238E27FC236}">
                <a16:creationId xmlns:a16="http://schemas.microsoft.com/office/drawing/2014/main" id="{F2D94B82-8025-D7B6-9E42-BFBAEABA58B6}"/>
              </a:ext>
            </a:extLst>
          </p:cNvPr>
          <p:cNvSpPr>
            <a:spLocks noGrp="1"/>
          </p:cNvSpPr>
          <p:nvPr>
            <p:ph type="sldNum" sz="quarter" idx="4"/>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662DCD6A-CED9-935A-0935-1E0759E0F395}"/>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D6CA3D8-621C-649F-6D7B-D61F7D0E09ED}"/>
              </a:ext>
            </a:extLst>
          </p:cNvPr>
          <p:cNvPicPr>
            <a:picLocks noChangeAspect="1"/>
          </p:cNvPicPr>
          <p:nvPr userDrawn="1"/>
        </p:nvPicPr>
        <p:blipFill>
          <a:blip r:embed="rId41" cstate="print">
            <a:extLst>
              <a:ext uri="{28A0092B-C50C-407E-A947-70E740481C1C}">
                <a14:useLocalDpi xmlns:a14="http://schemas.microsoft.com/office/drawing/2010/main" val="0"/>
              </a:ext>
            </a:extLst>
          </a:blip>
          <a:srcRect/>
          <a:stretch/>
        </p:blipFill>
        <p:spPr>
          <a:xfrm>
            <a:off x="9635028" y="6283999"/>
            <a:ext cx="1579295" cy="383499"/>
          </a:xfrm>
          <a:prstGeom prst="rect">
            <a:avLst/>
          </a:prstGeom>
        </p:spPr>
      </p:pic>
    </p:spTree>
  </p:cSld>
  <p:clrMap bg1="lt1" tx1="dk1" bg2="lt2" tx2="dk2" accent1="accent1" accent2="accent2" accent3="accent3" accent4="accent4" accent5="accent5" accent6="accent6" hlink="hlink" folHlink="folHlink"/>
  <p:sldLayoutIdLst>
    <p:sldLayoutId id="2147483785" r:id="rId1"/>
    <p:sldLayoutId id="2147483806" r:id="rId2"/>
    <p:sldLayoutId id="2147483796" r:id="rId3"/>
    <p:sldLayoutId id="2147483805" r:id="rId4"/>
    <p:sldLayoutId id="2147483786" r:id="rId5"/>
    <p:sldLayoutId id="2147483807" r:id="rId6"/>
    <p:sldLayoutId id="2147483761" r:id="rId7"/>
    <p:sldLayoutId id="2147483770" r:id="rId8"/>
    <p:sldLayoutId id="2147483754" r:id="rId9"/>
    <p:sldLayoutId id="2147483771" r:id="rId10"/>
    <p:sldLayoutId id="2147483766" r:id="rId11"/>
    <p:sldLayoutId id="2147483772" r:id="rId12"/>
    <p:sldLayoutId id="2147483767" r:id="rId13"/>
    <p:sldLayoutId id="2147483773" r:id="rId14"/>
    <p:sldLayoutId id="2147483762" r:id="rId15"/>
    <p:sldLayoutId id="2147483774" r:id="rId16"/>
    <p:sldLayoutId id="2147483759" r:id="rId17"/>
    <p:sldLayoutId id="2147483776" r:id="rId18"/>
    <p:sldLayoutId id="2147483665" r:id="rId19"/>
    <p:sldLayoutId id="2147483777" r:id="rId20"/>
    <p:sldLayoutId id="2147483768" r:id="rId21"/>
    <p:sldLayoutId id="2147483778" r:id="rId22"/>
    <p:sldLayoutId id="2147483674" r:id="rId23"/>
    <p:sldLayoutId id="2147483779" r:id="rId24"/>
    <p:sldLayoutId id="2147483677" r:id="rId25"/>
    <p:sldLayoutId id="2147483780" r:id="rId26"/>
    <p:sldLayoutId id="2147483675" r:id="rId27"/>
    <p:sldLayoutId id="2147483781" r:id="rId28"/>
    <p:sldLayoutId id="2147483678" r:id="rId29"/>
    <p:sldLayoutId id="2147483681" r:id="rId30"/>
    <p:sldLayoutId id="2147483801" r:id="rId31"/>
    <p:sldLayoutId id="2147483795" r:id="rId32"/>
    <p:sldLayoutId id="2147483800" r:id="rId33"/>
    <p:sldLayoutId id="2147483798" r:id="rId34"/>
    <p:sldLayoutId id="2147483735" r:id="rId35"/>
    <p:sldLayoutId id="2147483793" r:id="rId36"/>
    <p:sldLayoutId id="2147483804" r:id="rId37"/>
    <p:sldLayoutId id="2147483794" r:id="rId38"/>
    <p:sldLayoutId id="2147483671" r:id="rId39"/>
  </p:sldLayoutIdLst>
  <p:hf hdr="0" ftr="0" dt="0"/>
  <p:txStyles>
    <p:titleStyle>
      <a:lvl1pPr>
        <a:defRPr sz="3000" b="1">
          <a:solidFill>
            <a:srgbClr val="386EA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spcAft>
          <a:spcPts val="600"/>
        </a:spcAft>
        <a:buClr>
          <a:srgbClr val="328612"/>
        </a:buClr>
        <a:buSzPct val="80000"/>
        <a:buFont typeface="System Font Regular"/>
        <a:buChar char="●"/>
        <a:tabLst/>
        <a:defRPr lang="en-US" sz="2400" b="0" i="0" kern="0" dirty="0" smtClean="0">
          <a:solidFill>
            <a:srgbClr val="386EA4"/>
          </a:solidFill>
          <a:latin typeface="Calibri" panose="020F0502020204030204" pitchFamily="34" charset="0"/>
          <a:ea typeface="+mn-ea"/>
          <a:cs typeface="Calibri" panose="020F0502020204030204" pitchFamily="34" charset="0"/>
        </a:defRPr>
      </a:lvl1pPr>
      <a:lvl2pPr marL="457200" indent="-228600">
        <a:spcAft>
          <a:spcPts val="600"/>
        </a:spcAft>
        <a:buClr>
          <a:srgbClr val="328612"/>
        </a:buClr>
        <a:buSzPct val="90000"/>
        <a:buFont typeface="System Font Regular"/>
        <a:buChar char="○"/>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685800" indent="-228600">
        <a:spcAft>
          <a:spcPts val="600"/>
        </a:spcAft>
        <a:buClr>
          <a:srgbClr val="328612"/>
        </a:buClr>
        <a:buSzPct val="100000"/>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914400" indent="-228600">
        <a:spcAft>
          <a:spcPts val="600"/>
        </a:spcAft>
        <a:buClr>
          <a:srgbClr val="328612"/>
        </a:buClr>
        <a:buSzPct val="100000"/>
        <a:buFont typeface="System Font Regular"/>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143000" indent="-228600">
        <a:spcAft>
          <a:spcPts val="600"/>
        </a:spcAft>
        <a:buClr>
          <a:srgbClr val="328612"/>
        </a:buClr>
        <a:buFont typeface="System Font Regular"/>
        <a:buChar char="−"/>
        <a:tabLst/>
        <a:defRPr lang="en-US" sz="16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3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8.png"/><Relationship Id="rId1" Type="http://schemas.openxmlformats.org/officeDocument/2006/relationships/slideLayout" Target="../slideLayouts/slideLayout2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24.sv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Layout" Target="../diagrams/layout7.xml"/><Relationship Id="rId7" Type="http://schemas.openxmlformats.org/officeDocument/2006/relationships/image" Target="../media/image28.png"/><Relationship Id="rId2" Type="http://schemas.openxmlformats.org/officeDocument/2006/relationships/diagramData" Target="../diagrams/data7.xml"/><Relationship Id="rId1" Type="http://schemas.openxmlformats.org/officeDocument/2006/relationships/slideLayout" Target="../slideLayouts/slideLayout25.xml"/><Relationship Id="rId6" Type="http://schemas.microsoft.com/office/2007/relationships/diagramDrawing" Target="../diagrams/drawing7.xml"/><Relationship Id="rId5" Type="http://schemas.openxmlformats.org/officeDocument/2006/relationships/diagramColors" Target="../diagrams/colors7.xml"/><Relationship Id="rId10" Type="http://schemas.openxmlformats.org/officeDocument/2006/relationships/image" Target="../media/image30.png"/><Relationship Id="rId4" Type="http://schemas.openxmlformats.org/officeDocument/2006/relationships/diagramQuickStyle" Target="../diagrams/quickStyle7.xml"/><Relationship Id="rId9" Type="http://schemas.openxmlformats.org/officeDocument/2006/relationships/hyperlink" Target="mailto:sffcenter@air.or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mailto:slevin@air.org" TargetMode="External"/><Relationship Id="rId7" Type="http://schemas.openxmlformats.org/officeDocument/2006/relationships/image" Target="../media/image26.png"/><Relationship Id="rId2" Type="http://schemas.openxmlformats.org/officeDocument/2006/relationships/hyperlink" Target="mailto:karen.bierhaus@wyo.gov" TargetMode="External"/><Relationship Id="rId1" Type="http://schemas.openxmlformats.org/officeDocument/2006/relationships/slideLayout" Target="../slideLayouts/slideLayout18.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hyperlink" Target="mailto:jsimpson1@live.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26.png"/><Relationship Id="rId4" Type="http://schemas.openxmlformats.org/officeDocument/2006/relationships/diagramLayout" Target="../diagrams/layout1.xml"/><Relationship Id="rId9" Type="http://schemas.openxmlformats.org/officeDocument/2006/relationships/image" Target="../media/image25.png"/></Relationships>
</file>

<file path=ppt/slides/_rels/slide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3.xml"/><Relationship Id="rId1" Type="http://schemas.openxmlformats.org/officeDocument/2006/relationships/slideLayout" Target="../slideLayouts/slideLayout25.xml"/><Relationship Id="rId5" Type="http://schemas.openxmlformats.org/officeDocument/2006/relationships/image" Target="../media/image27.png"/><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3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7CD7-E882-FC72-4396-73981BE2E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941F4-F428-4C85-23B4-29255DB6C3FD}"/>
              </a:ext>
            </a:extLst>
          </p:cNvPr>
          <p:cNvSpPr>
            <a:spLocks noGrp="1"/>
          </p:cNvSpPr>
          <p:nvPr>
            <p:ph type="title"/>
          </p:nvPr>
        </p:nvSpPr>
        <p:spPr>
          <a:xfrm>
            <a:off x="7160486" y="2187898"/>
            <a:ext cx="4941722" cy="712360"/>
          </a:xfrm>
        </p:spPr>
        <p:txBody>
          <a:bodyPr/>
          <a:lstStyle/>
          <a:p>
            <a:r>
              <a:rPr lang="en-US"/>
              <a:t>From Mandate to Meaning: Wyoming’s Resource Allocation Review Process </a:t>
            </a:r>
          </a:p>
        </p:txBody>
      </p:sp>
      <p:sp>
        <p:nvSpPr>
          <p:cNvPr id="4" name="Text Placeholder 3">
            <a:extLst>
              <a:ext uri="{FF2B5EF4-FFF2-40B4-BE49-F238E27FC236}">
                <a16:creationId xmlns:a16="http://schemas.microsoft.com/office/drawing/2014/main" id="{0EB3961B-F001-4C6C-6429-97F35A3DDEE0}"/>
              </a:ext>
            </a:extLst>
          </p:cNvPr>
          <p:cNvSpPr>
            <a:spLocks noGrp="1"/>
          </p:cNvSpPr>
          <p:nvPr>
            <p:ph type="body" sz="quarter" idx="11"/>
          </p:nvPr>
        </p:nvSpPr>
        <p:spPr>
          <a:xfrm>
            <a:off x="7160487" y="4750130"/>
            <a:ext cx="4716426" cy="1074937"/>
          </a:xfrm>
        </p:spPr>
        <p:txBody>
          <a:bodyPr>
            <a:normAutofit fontScale="85000" lnSpcReduction="10000"/>
          </a:bodyPr>
          <a:lstStyle/>
          <a:p>
            <a:r>
              <a:rPr lang="en-US" sz="1900"/>
              <a:t>Karen </a:t>
            </a:r>
            <a:r>
              <a:rPr lang="en-US" sz="1900" err="1"/>
              <a:t>Bierhaus</a:t>
            </a:r>
            <a:r>
              <a:rPr lang="en-US" sz="1900"/>
              <a:t>, Wyoming Department of Education</a:t>
            </a:r>
          </a:p>
          <a:p>
            <a:r>
              <a:rPr lang="en-US" sz="1900"/>
              <a:t>Mark Bowers, Wyoming Department of Education</a:t>
            </a:r>
          </a:p>
          <a:p>
            <a:r>
              <a:rPr lang="en-US" sz="1900"/>
              <a:t>Stephanie Levin, Strategic Funding and Finance Center</a:t>
            </a:r>
          </a:p>
          <a:p>
            <a:r>
              <a:rPr lang="en-US" sz="1900"/>
              <a:t>Joe Simpson, Central Comprehensive Center</a:t>
            </a:r>
          </a:p>
          <a:p>
            <a:endParaRPr lang="en-US"/>
          </a:p>
        </p:txBody>
      </p:sp>
      <p:sp>
        <p:nvSpPr>
          <p:cNvPr id="5" name="Text Placeholder 4">
            <a:extLst>
              <a:ext uri="{FF2B5EF4-FFF2-40B4-BE49-F238E27FC236}">
                <a16:creationId xmlns:a16="http://schemas.microsoft.com/office/drawing/2014/main" id="{8DB970AC-2B51-EDBC-9FB4-77053940F0EC}"/>
              </a:ext>
            </a:extLst>
          </p:cNvPr>
          <p:cNvSpPr>
            <a:spLocks noGrp="1"/>
          </p:cNvSpPr>
          <p:nvPr>
            <p:ph type="body" sz="quarter" idx="12"/>
          </p:nvPr>
        </p:nvSpPr>
        <p:spPr>
          <a:xfrm>
            <a:off x="7160487" y="4334494"/>
            <a:ext cx="4716426" cy="335610"/>
          </a:xfrm>
        </p:spPr>
        <p:txBody>
          <a:bodyPr/>
          <a:lstStyle/>
          <a:p>
            <a:r>
              <a:rPr lang="en-US" sz="1800">
                <a:latin typeface="Calibri"/>
                <a:ea typeface="Calibri"/>
                <a:cs typeface="Calibri"/>
              </a:rPr>
              <a:t>September 9, 2026</a:t>
            </a:r>
            <a:endParaRPr lang="en-US" sz="1800"/>
          </a:p>
        </p:txBody>
      </p:sp>
    </p:spTree>
    <p:extLst>
      <p:ext uri="{BB962C8B-B14F-4D97-AF65-F5344CB8AC3E}">
        <p14:creationId xmlns:p14="http://schemas.microsoft.com/office/powerpoint/2010/main" val="88330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312C35-F53C-C52E-8AC0-4BB66CEF3E3E}"/>
              </a:ext>
            </a:extLst>
          </p:cNvPr>
          <p:cNvSpPr>
            <a:spLocks noGrp="1"/>
          </p:cNvSpPr>
          <p:nvPr>
            <p:ph type="sldNum" sz="quarter" idx="7"/>
          </p:nvPr>
        </p:nvSpPr>
        <p:spPr/>
        <p:txBody>
          <a:bodyPr/>
          <a:lstStyle/>
          <a:p>
            <a:pPr algn="l"/>
            <a:fld id="{B6F15528-21DE-4FAA-801E-634DDDAF4B2B}" type="slidenum">
              <a:rPr lang="en-US" b="0" smtClean="0"/>
              <a:pPr algn="l"/>
              <a:t>10</a:t>
            </a:fld>
            <a:endParaRPr lang="en-US" b="0"/>
          </a:p>
        </p:txBody>
      </p:sp>
      <p:sp>
        <p:nvSpPr>
          <p:cNvPr id="9" name="Title 8">
            <a:extLst>
              <a:ext uri="{FF2B5EF4-FFF2-40B4-BE49-F238E27FC236}">
                <a16:creationId xmlns:a16="http://schemas.microsoft.com/office/drawing/2014/main" id="{239DFCD7-9477-45F3-7276-6A1D1E1080C7}"/>
              </a:ext>
            </a:extLst>
          </p:cNvPr>
          <p:cNvSpPr>
            <a:spLocks noGrp="1"/>
          </p:cNvSpPr>
          <p:nvPr>
            <p:ph type="title"/>
          </p:nvPr>
        </p:nvSpPr>
        <p:spPr>
          <a:xfrm>
            <a:off x="375515" y="262758"/>
            <a:ext cx="6482485" cy="899081"/>
          </a:xfrm>
        </p:spPr>
        <p:txBody>
          <a:bodyPr/>
          <a:lstStyle/>
          <a:p>
            <a:r>
              <a:rPr lang="en-US"/>
              <a:t>What We Hope to Learn </a:t>
            </a:r>
            <a:br>
              <a:rPr lang="en-US"/>
            </a:br>
            <a:r>
              <a:rPr lang="en-US" sz="2400"/>
              <a:t>(through the piloting process)</a:t>
            </a:r>
          </a:p>
        </p:txBody>
      </p:sp>
      <p:graphicFrame>
        <p:nvGraphicFramePr>
          <p:cNvPr id="10" name="Diagram 9">
            <a:extLst>
              <a:ext uri="{FF2B5EF4-FFF2-40B4-BE49-F238E27FC236}">
                <a16:creationId xmlns:a16="http://schemas.microsoft.com/office/drawing/2014/main" id="{ACF019A3-11C9-5A40-DE58-1B920CBD92C8}"/>
              </a:ext>
            </a:extLst>
          </p:cNvPr>
          <p:cNvGraphicFramePr/>
          <p:nvPr>
            <p:extLst>
              <p:ext uri="{D42A27DB-BD31-4B8C-83A1-F6EECF244321}">
                <p14:modId xmlns:p14="http://schemas.microsoft.com/office/powerpoint/2010/main" val="3793980457"/>
              </p:ext>
            </p:extLst>
          </p:nvPr>
        </p:nvGraphicFramePr>
        <p:xfrm>
          <a:off x="375515" y="1290960"/>
          <a:ext cx="6586393" cy="40158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A633FE24-4DE1-C23F-F8F2-C522D7251528}"/>
              </a:ext>
            </a:extLst>
          </p:cNvPr>
          <p:cNvSpPr txBox="1"/>
          <p:nvPr/>
        </p:nvSpPr>
        <p:spPr>
          <a:xfrm>
            <a:off x="297901" y="5306762"/>
            <a:ext cx="6949440" cy="461665"/>
          </a:xfrm>
          <a:prstGeom prst="rect">
            <a:avLst/>
          </a:prstGeom>
          <a:noFill/>
        </p:spPr>
        <p:txBody>
          <a:bodyPr wrap="square" rtlCol="0">
            <a:spAutoFit/>
          </a:bodyPr>
          <a:lstStyle/>
          <a:p>
            <a:r>
              <a:rPr lang="en-US" sz="2400" b="1" i="1">
                <a:solidFill>
                  <a:schemeClr val="accent2">
                    <a:lumMod val="75000"/>
                  </a:schemeClr>
                </a:solidFill>
              </a:rPr>
              <a:t>Continuous improvement applies to the RAR process.</a:t>
            </a:r>
          </a:p>
        </p:txBody>
      </p:sp>
    </p:spTree>
    <p:extLst>
      <p:ext uri="{BB962C8B-B14F-4D97-AF65-F5344CB8AC3E}">
        <p14:creationId xmlns:p14="http://schemas.microsoft.com/office/powerpoint/2010/main" val="1120630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3E22A-CD29-3064-399F-A7CED3FA6E3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E28D66-DF84-088A-001A-769DE027B917}"/>
              </a:ext>
            </a:extLst>
          </p:cNvPr>
          <p:cNvSpPr>
            <a:spLocks noGrp="1"/>
          </p:cNvSpPr>
          <p:nvPr>
            <p:ph type="sldNum" sz="quarter" idx="7"/>
          </p:nvPr>
        </p:nvSpPr>
        <p:spPr/>
        <p:txBody>
          <a:bodyPr/>
          <a:lstStyle/>
          <a:p>
            <a:pPr algn="l"/>
            <a:fld id="{B6F15528-21DE-4FAA-801E-634DDDAF4B2B}" type="slidenum">
              <a:rPr lang="en-US" b="0" smtClean="0"/>
              <a:pPr algn="l"/>
              <a:t>11</a:t>
            </a:fld>
            <a:endParaRPr lang="en-US" b="0"/>
          </a:p>
        </p:txBody>
      </p:sp>
      <p:sp>
        <p:nvSpPr>
          <p:cNvPr id="2" name="Title 1">
            <a:extLst>
              <a:ext uri="{FF2B5EF4-FFF2-40B4-BE49-F238E27FC236}">
                <a16:creationId xmlns:a16="http://schemas.microsoft.com/office/drawing/2014/main" id="{9E98651F-D0BD-6820-74F9-4F7080524AF5}"/>
              </a:ext>
            </a:extLst>
          </p:cNvPr>
          <p:cNvSpPr>
            <a:spLocks noGrp="1"/>
          </p:cNvSpPr>
          <p:nvPr>
            <p:ph type="title"/>
          </p:nvPr>
        </p:nvSpPr>
        <p:spPr>
          <a:xfrm>
            <a:off x="479425" y="256498"/>
            <a:ext cx="11335795" cy="757052"/>
          </a:xfrm>
        </p:spPr>
        <p:txBody>
          <a:bodyPr/>
          <a:lstStyle/>
          <a:p>
            <a:r>
              <a:rPr lang="en-US"/>
              <a:t>What’s Next: Action</a:t>
            </a:r>
          </a:p>
        </p:txBody>
      </p:sp>
      <p:pic>
        <p:nvPicPr>
          <p:cNvPr id="6" name="Picture 5">
            <a:extLst>
              <a:ext uri="{FF2B5EF4-FFF2-40B4-BE49-F238E27FC236}">
                <a16:creationId xmlns:a16="http://schemas.microsoft.com/office/drawing/2014/main" id="{208F2452-8732-4EE1-BD3D-F326B4CF3408}"/>
              </a:ext>
            </a:extLst>
          </p:cNvPr>
          <p:cNvPicPr>
            <a:picLocks noChangeAspect="1"/>
          </p:cNvPicPr>
          <p:nvPr/>
        </p:nvPicPr>
        <p:blipFill>
          <a:blip r:embed="rId2"/>
          <a:stretch>
            <a:fillRect/>
          </a:stretch>
        </p:blipFill>
        <p:spPr>
          <a:xfrm>
            <a:off x="479425" y="6286500"/>
            <a:ext cx="5283200" cy="571500"/>
          </a:xfrm>
          <a:prstGeom prst="rect">
            <a:avLst/>
          </a:prstGeom>
        </p:spPr>
      </p:pic>
      <p:graphicFrame>
        <p:nvGraphicFramePr>
          <p:cNvPr id="7" name="Content Placeholder 6">
            <a:extLst>
              <a:ext uri="{FF2B5EF4-FFF2-40B4-BE49-F238E27FC236}">
                <a16:creationId xmlns:a16="http://schemas.microsoft.com/office/drawing/2014/main" id="{8EE3B8CB-BB82-8375-9C64-EFA1941C04F4}"/>
              </a:ext>
            </a:extLst>
          </p:cNvPr>
          <p:cNvGraphicFramePr>
            <a:graphicFrameLocks noGrp="1"/>
          </p:cNvGraphicFramePr>
          <p:nvPr>
            <p:ph sz="quarter" idx="14"/>
            <p:extLst>
              <p:ext uri="{D42A27DB-BD31-4B8C-83A1-F6EECF244321}">
                <p14:modId xmlns:p14="http://schemas.microsoft.com/office/powerpoint/2010/main" val="1002123012"/>
              </p:ext>
            </p:extLst>
          </p:nvPr>
        </p:nvGraphicFramePr>
        <p:xfrm>
          <a:off x="4168533" y="1437098"/>
          <a:ext cx="3458093" cy="42367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Graphic 11" descr="Flag with solid fill">
            <a:extLst>
              <a:ext uri="{FF2B5EF4-FFF2-40B4-BE49-F238E27FC236}">
                <a16:creationId xmlns:a16="http://schemas.microsoft.com/office/drawing/2014/main" id="{750799F8-9F7A-8E82-CFC4-C680EEEBB36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881750" y="702268"/>
            <a:ext cx="1091000" cy="851181"/>
          </a:xfrm>
          <a:prstGeom prst="rect">
            <a:avLst/>
          </a:prstGeom>
        </p:spPr>
      </p:pic>
      <p:sp>
        <p:nvSpPr>
          <p:cNvPr id="14" name="Punched Tape 13">
            <a:extLst>
              <a:ext uri="{FF2B5EF4-FFF2-40B4-BE49-F238E27FC236}">
                <a16:creationId xmlns:a16="http://schemas.microsoft.com/office/drawing/2014/main" id="{219B6164-A32F-4D85-7A97-EAF4523D1535}"/>
              </a:ext>
            </a:extLst>
          </p:cNvPr>
          <p:cNvSpPr/>
          <p:nvPr/>
        </p:nvSpPr>
        <p:spPr>
          <a:xfrm>
            <a:off x="6104303" y="465714"/>
            <a:ext cx="2119318" cy="718501"/>
          </a:xfrm>
          <a:prstGeom prst="flowChartPunchedTape">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08C4D46-A514-7B2E-21B9-C5644B95543B}"/>
              </a:ext>
            </a:extLst>
          </p:cNvPr>
          <p:cNvSpPr txBox="1"/>
          <p:nvPr/>
        </p:nvSpPr>
        <p:spPr>
          <a:xfrm>
            <a:off x="6302160" y="639815"/>
            <a:ext cx="1995056" cy="369332"/>
          </a:xfrm>
          <a:prstGeom prst="rect">
            <a:avLst/>
          </a:prstGeom>
          <a:noFill/>
        </p:spPr>
        <p:txBody>
          <a:bodyPr wrap="square" rtlCol="0">
            <a:spAutoFit/>
          </a:bodyPr>
          <a:lstStyle/>
          <a:p>
            <a:r>
              <a:rPr lang="en-US" b="1">
                <a:solidFill>
                  <a:schemeClr val="bg1"/>
                </a:solidFill>
              </a:rPr>
              <a:t>Strategic Finance</a:t>
            </a:r>
          </a:p>
        </p:txBody>
      </p:sp>
      <p:sp>
        <p:nvSpPr>
          <p:cNvPr id="16" name="TextBox 15">
            <a:extLst>
              <a:ext uri="{FF2B5EF4-FFF2-40B4-BE49-F238E27FC236}">
                <a16:creationId xmlns:a16="http://schemas.microsoft.com/office/drawing/2014/main" id="{AAB0E7A2-2F0D-8C68-4827-7252F4BFA1D5}"/>
              </a:ext>
            </a:extLst>
          </p:cNvPr>
          <p:cNvSpPr txBox="1"/>
          <p:nvPr/>
        </p:nvSpPr>
        <p:spPr>
          <a:xfrm rot="17356775">
            <a:off x="3574466" y="3329095"/>
            <a:ext cx="2788247" cy="369332"/>
          </a:xfrm>
          <a:prstGeom prst="rect">
            <a:avLst/>
          </a:prstGeom>
          <a:noFill/>
        </p:spPr>
        <p:txBody>
          <a:bodyPr wrap="square" rtlCol="0">
            <a:spAutoFit/>
          </a:bodyPr>
          <a:lstStyle/>
          <a:p>
            <a:r>
              <a:rPr lang="en-US">
                <a:solidFill>
                  <a:schemeClr val="accent4"/>
                </a:solidFill>
              </a:rPr>
              <a:t>Continuous Improvement</a:t>
            </a:r>
          </a:p>
        </p:txBody>
      </p:sp>
      <p:pic>
        <p:nvPicPr>
          <p:cNvPr id="18" name="Graphic 17">
            <a:extLst>
              <a:ext uri="{FF2B5EF4-FFF2-40B4-BE49-F238E27FC236}">
                <a16:creationId xmlns:a16="http://schemas.microsoft.com/office/drawing/2014/main" id="{C7ADF313-DA28-FF4F-E5FE-1934D1CE041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87070" y="1081288"/>
            <a:ext cx="3628603" cy="1548204"/>
          </a:xfrm>
          <a:prstGeom prst="rect">
            <a:avLst/>
          </a:prstGeom>
        </p:spPr>
      </p:pic>
    </p:spTree>
    <p:extLst>
      <p:ext uri="{BB962C8B-B14F-4D97-AF65-F5344CB8AC3E}">
        <p14:creationId xmlns:p14="http://schemas.microsoft.com/office/powerpoint/2010/main" val="257979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xit" presetSubtype="0" fill="hold" grpId="0" nodeType="withEffect">
                                  <p:stCondLst>
                                    <p:cond delay="0"/>
                                  </p:stCondLst>
                                  <p:childTnLst>
                                    <p:anim calcmode="lin" valueType="num">
                                      <p:cBhvr>
                                        <p:cTn id="6" dur="1000"/>
                                        <p:tgtEl>
                                          <p:spTgt spid="7"/>
                                        </p:tgtEl>
                                        <p:attrNameLst>
                                          <p:attrName>ppt_w</p:attrName>
                                        </p:attrNameLst>
                                      </p:cBhvr>
                                      <p:tavLst>
                                        <p:tav tm="0">
                                          <p:val>
                                            <p:strVal val="ppt_w"/>
                                          </p:val>
                                        </p:tav>
                                        <p:tav tm="100000">
                                          <p:val>
                                            <p:strVal val="ppt_w*0.70"/>
                                          </p:val>
                                        </p:tav>
                                      </p:tavLst>
                                    </p:anim>
                                    <p:anim calcmode="lin" valueType="num">
                                      <p:cBhvr>
                                        <p:cTn id="7" dur="1000"/>
                                        <p:tgtEl>
                                          <p:spTgt spid="7"/>
                                        </p:tgtEl>
                                        <p:attrNameLst>
                                          <p:attrName>ppt_h</p:attrName>
                                        </p:attrNameLst>
                                      </p:cBhvr>
                                      <p:tavLst>
                                        <p:tav tm="0">
                                          <p:val>
                                            <p:strVal val="ppt_h"/>
                                          </p:val>
                                        </p:tav>
                                        <p:tav tm="100000">
                                          <p:val>
                                            <p:strVal val="ppt_h"/>
                                          </p:val>
                                        </p:tav>
                                      </p:tavLst>
                                    </p:anim>
                                    <p:animEffect transition="out" filter="fade">
                                      <p:cBhvr>
                                        <p:cTn id="8" dur="1000"/>
                                        <p:tgtEl>
                                          <p:spTgt spid="7"/>
                                        </p:tgtEl>
                                      </p:cBhvr>
                                    </p:animEffect>
                                    <p:set>
                                      <p:cBhvr>
                                        <p:cTn id="9" dur="1" fill="hold">
                                          <p:stCondLst>
                                            <p:cond delay="999"/>
                                          </p:stCondLst>
                                        </p:cTn>
                                        <p:tgtEl>
                                          <p:spTgt spid="7"/>
                                        </p:tgtEl>
                                        <p:attrNameLst>
                                          <p:attrName>style.visibility</p:attrName>
                                        </p:attrNameLst>
                                      </p:cBhvr>
                                      <p:to>
                                        <p:strVal val="hidden"/>
                                      </p:to>
                                    </p:set>
                                  </p:childTnLst>
                                </p:cTn>
                              </p:par>
                              <p:par>
                                <p:cTn id="10" presetID="1" presetClass="exit"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hidden"/>
                                      </p:to>
                                    </p:set>
                                  </p:childTnLst>
                                </p:cTn>
                              </p:par>
                              <p:par>
                                <p:cTn id="12" presetID="1" presetClass="exit"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hidden"/>
                                      </p:to>
                                    </p:set>
                                  </p:childTnLst>
                                </p:cTn>
                              </p:par>
                              <p:par>
                                <p:cTn id="14" presetID="1" presetClass="exit" presetSubtype="0" fill="hold" nodeType="withEffect">
                                  <p:stCondLst>
                                    <p:cond delay="0"/>
                                  </p:stCondLst>
                                  <p:childTnLst>
                                    <p:set>
                                      <p:cBhvr>
                                        <p:cTn id="15" dur="1" fill="hold">
                                          <p:stCondLst>
                                            <p:cond delay="0"/>
                                          </p:stCondLst>
                                        </p:cTn>
                                        <p:tgtEl>
                                          <p:spTgt spid="12"/>
                                        </p:tgtEl>
                                        <p:attrNameLst>
                                          <p:attrName>style.visibility</p:attrName>
                                        </p:attrNameLst>
                                      </p:cBhvr>
                                      <p:to>
                                        <p:strVal val="hidden"/>
                                      </p:to>
                                    </p:set>
                                  </p:childTnLst>
                                </p:cTn>
                              </p:par>
                              <p:par>
                                <p:cTn id="16" presetID="1" presetClass="exit"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14" grpId="0" animBg="1"/>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D8B8A-7D4C-6096-60CA-F695C62FB84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3A84D79-EB13-DD11-1A35-ED9951C5B537}"/>
              </a:ext>
            </a:extLst>
          </p:cNvPr>
          <p:cNvSpPr>
            <a:spLocks noGrp="1"/>
          </p:cNvSpPr>
          <p:nvPr>
            <p:ph type="sldNum" sz="quarter" idx="7"/>
          </p:nvPr>
        </p:nvSpPr>
        <p:spPr/>
        <p:txBody>
          <a:bodyPr/>
          <a:lstStyle/>
          <a:p>
            <a:pPr algn="l"/>
            <a:fld id="{B6F15528-21DE-4FAA-801E-634DDDAF4B2B}" type="slidenum">
              <a:rPr lang="en-US" b="0" smtClean="0"/>
              <a:pPr algn="l"/>
              <a:t>12</a:t>
            </a:fld>
            <a:endParaRPr lang="en-US" b="0"/>
          </a:p>
        </p:txBody>
      </p:sp>
      <p:graphicFrame>
        <p:nvGraphicFramePr>
          <p:cNvPr id="13" name="Content Placeholder 12">
            <a:extLst>
              <a:ext uri="{FF2B5EF4-FFF2-40B4-BE49-F238E27FC236}">
                <a16:creationId xmlns:a16="http://schemas.microsoft.com/office/drawing/2014/main" id="{14FEFEA7-2A54-C971-DCCF-4565BA464DAD}"/>
              </a:ext>
            </a:extLst>
          </p:cNvPr>
          <p:cNvGraphicFramePr>
            <a:graphicFrameLocks noGrp="1"/>
          </p:cNvGraphicFramePr>
          <p:nvPr>
            <p:ph sz="quarter" idx="16"/>
            <p:extLst>
              <p:ext uri="{D42A27DB-BD31-4B8C-83A1-F6EECF244321}">
                <p14:modId xmlns:p14="http://schemas.microsoft.com/office/powerpoint/2010/main" val="4013956222"/>
              </p:ext>
            </p:extLst>
          </p:nvPr>
        </p:nvGraphicFramePr>
        <p:xfrm>
          <a:off x="4788019" y="1486173"/>
          <a:ext cx="6641812" cy="45599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89107632-7274-431A-9F86-1C25AB3B32BB}"/>
              </a:ext>
            </a:extLst>
          </p:cNvPr>
          <p:cNvSpPr>
            <a:spLocks noGrp="1"/>
          </p:cNvSpPr>
          <p:nvPr>
            <p:ph type="title"/>
          </p:nvPr>
        </p:nvSpPr>
        <p:spPr>
          <a:xfrm>
            <a:off x="479425" y="256498"/>
            <a:ext cx="11335795" cy="757052"/>
          </a:xfrm>
        </p:spPr>
        <p:txBody>
          <a:bodyPr/>
          <a:lstStyle/>
          <a:p>
            <a:r>
              <a:rPr lang="en-US"/>
              <a:t>Support for you</a:t>
            </a:r>
          </a:p>
        </p:txBody>
      </p:sp>
      <p:pic>
        <p:nvPicPr>
          <p:cNvPr id="6" name="Picture 5">
            <a:extLst>
              <a:ext uri="{FF2B5EF4-FFF2-40B4-BE49-F238E27FC236}">
                <a16:creationId xmlns:a16="http://schemas.microsoft.com/office/drawing/2014/main" id="{4E9CDA96-B6D4-90DD-6AAF-CCCDB1BD7750}"/>
              </a:ext>
            </a:extLst>
          </p:cNvPr>
          <p:cNvPicPr>
            <a:picLocks noChangeAspect="1"/>
          </p:cNvPicPr>
          <p:nvPr/>
        </p:nvPicPr>
        <p:blipFill>
          <a:blip r:embed="rId7"/>
          <a:stretch>
            <a:fillRect/>
          </a:stretch>
        </p:blipFill>
        <p:spPr>
          <a:xfrm>
            <a:off x="479425" y="6286500"/>
            <a:ext cx="5283200" cy="571500"/>
          </a:xfrm>
          <a:prstGeom prst="rect">
            <a:avLst/>
          </a:prstGeom>
        </p:spPr>
      </p:pic>
      <p:pic>
        <p:nvPicPr>
          <p:cNvPr id="5" name="Picture 4">
            <a:extLst>
              <a:ext uri="{FF2B5EF4-FFF2-40B4-BE49-F238E27FC236}">
                <a16:creationId xmlns:a16="http://schemas.microsoft.com/office/drawing/2014/main" id="{17354092-124B-3557-F7B2-06E5C2347C3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98840" y="699138"/>
            <a:ext cx="4420169" cy="649267"/>
          </a:xfrm>
          <a:prstGeom prst="rect">
            <a:avLst/>
          </a:prstGeom>
        </p:spPr>
      </p:pic>
      <p:sp>
        <p:nvSpPr>
          <p:cNvPr id="19" name="TextBox 18">
            <a:extLst>
              <a:ext uri="{FF2B5EF4-FFF2-40B4-BE49-F238E27FC236}">
                <a16:creationId xmlns:a16="http://schemas.microsoft.com/office/drawing/2014/main" id="{2129C070-7BD9-2A4E-5776-205767A2D207}"/>
              </a:ext>
            </a:extLst>
          </p:cNvPr>
          <p:cNvSpPr txBox="1"/>
          <p:nvPr/>
        </p:nvSpPr>
        <p:spPr>
          <a:xfrm>
            <a:off x="762170" y="5174738"/>
            <a:ext cx="2926962" cy="369332"/>
          </a:xfrm>
          <a:prstGeom prst="rect">
            <a:avLst/>
          </a:prstGeom>
          <a:noFill/>
        </p:spPr>
        <p:txBody>
          <a:bodyPr wrap="square">
            <a:spAutoFit/>
          </a:bodyPr>
          <a:lstStyle/>
          <a:p>
            <a:pPr algn="ctr"/>
            <a:r>
              <a:rPr lang="en-US"/>
              <a:t>Website: </a:t>
            </a:r>
            <a:r>
              <a:rPr lang="en-US">
                <a:hlinkClick r:id="rId9"/>
              </a:rPr>
              <a:t>sffcenter@air.org</a:t>
            </a:r>
            <a:endParaRPr lang="en-US"/>
          </a:p>
        </p:txBody>
      </p:sp>
      <p:pic>
        <p:nvPicPr>
          <p:cNvPr id="7" name="Picture 6">
            <a:extLst>
              <a:ext uri="{FF2B5EF4-FFF2-40B4-BE49-F238E27FC236}">
                <a16:creationId xmlns:a16="http://schemas.microsoft.com/office/drawing/2014/main" id="{0C7CE8B8-DB93-5672-941F-7A90CDCFC0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9425" y="1683262"/>
            <a:ext cx="3561693" cy="3561693"/>
          </a:xfrm>
          <a:prstGeom prst="rect">
            <a:avLst/>
          </a:prstGeom>
        </p:spPr>
      </p:pic>
    </p:spTree>
    <p:extLst>
      <p:ext uri="{BB962C8B-B14F-4D97-AF65-F5344CB8AC3E}">
        <p14:creationId xmlns:p14="http://schemas.microsoft.com/office/powerpoint/2010/main" val="3183232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AD4BC0-8F49-7CBE-334D-5AB1379F63CD}"/>
              </a:ext>
            </a:extLst>
          </p:cNvPr>
          <p:cNvSpPr>
            <a:spLocks noGrp="1"/>
          </p:cNvSpPr>
          <p:nvPr>
            <p:ph type="title"/>
          </p:nvPr>
        </p:nvSpPr>
        <p:spPr>
          <a:xfrm>
            <a:off x="4485458" y="2755900"/>
            <a:ext cx="5410200" cy="1346200"/>
          </a:xfrm>
        </p:spPr>
        <p:txBody>
          <a:bodyPr/>
          <a:lstStyle/>
          <a:p>
            <a:r>
              <a:rPr lang="en-US"/>
              <a:t>Questions?</a:t>
            </a:r>
          </a:p>
        </p:txBody>
      </p:sp>
      <p:sp>
        <p:nvSpPr>
          <p:cNvPr id="2" name="Slide Number Placeholder 1">
            <a:extLst>
              <a:ext uri="{FF2B5EF4-FFF2-40B4-BE49-F238E27FC236}">
                <a16:creationId xmlns:a16="http://schemas.microsoft.com/office/drawing/2014/main" id="{B5879E29-E522-05C0-26B2-034B85055E25}"/>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437329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B4EE83FB-F461-739B-E41E-BDC87F975105}"/>
              </a:ext>
            </a:extLst>
          </p:cNvPr>
          <p:cNvSpPr>
            <a:spLocks noGrp="1"/>
          </p:cNvSpPr>
          <p:nvPr>
            <p:ph type="title"/>
          </p:nvPr>
        </p:nvSpPr>
        <p:spPr>
          <a:xfrm>
            <a:off x="480154" y="2486349"/>
            <a:ext cx="2415447" cy="914402"/>
          </a:xfrm>
        </p:spPr>
        <p:txBody>
          <a:bodyPr anchor="ctr">
            <a:normAutofit/>
          </a:bodyPr>
          <a:lstStyle/>
          <a:p>
            <a:r>
              <a:rPr lang="en-US" sz="3600"/>
              <a:t>Thank you!</a:t>
            </a:r>
          </a:p>
        </p:txBody>
      </p:sp>
      <p:sp>
        <p:nvSpPr>
          <p:cNvPr id="8" name="Text Placeholder 7">
            <a:extLst>
              <a:ext uri="{FF2B5EF4-FFF2-40B4-BE49-F238E27FC236}">
                <a16:creationId xmlns:a16="http://schemas.microsoft.com/office/drawing/2014/main" id="{C11AEE4D-CD71-6C34-2734-1F5C4582128F}"/>
              </a:ext>
            </a:extLst>
          </p:cNvPr>
          <p:cNvSpPr>
            <a:spLocks noGrp="1"/>
          </p:cNvSpPr>
          <p:nvPr>
            <p:ph sz="quarter" idx="13"/>
          </p:nvPr>
        </p:nvSpPr>
        <p:spPr>
          <a:xfrm>
            <a:off x="5091042" y="891822"/>
            <a:ext cx="6796155" cy="5966178"/>
          </a:xfrm>
        </p:spPr>
        <p:txBody>
          <a:bodyPr anchor="ctr">
            <a:normAutofit/>
          </a:bodyPr>
          <a:lstStyle/>
          <a:p>
            <a:pPr marL="0" indent="0">
              <a:buNone/>
            </a:pPr>
            <a:r>
              <a:rPr lang="en-US" b="1"/>
              <a:t>Karen </a:t>
            </a:r>
            <a:r>
              <a:rPr lang="en-US" b="1" err="1"/>
              <a:t>Bierhaus</a:t>
            </a:r>
            <a:endParaRPr lang="en-US" b="1"/>
          </a:p>
          <a:p>
            <a:pPr marL="0" indent="0">
              <a:buNone/>
            </a:pPr>
            <a:r>
              <a:rPr lang="en-US" sz="2000">
                <a:hlinkClick r:id="rId2"/>
              </a:rPr>
              <a:t>karen.bierhaus@wyo.gov</a:t>
            </a:r>
            <a:endParaRPr lang="en-US" sz="2000"/>
          </a:p>
          <a:p>
            <a:pPr marL="0" indent="0">
              <a:buNone/>
            </a:pPr>
            <a:endParaRPr lang="en-US" sz="1200"/>
          </a:p>
          <a:p>
            <a:pPr marL="0" indent="0">
              <a:buNone/>
            </a:pPr>
            <a:r>
              <a:rPr lang="en-US" b="1"/>
              <a:t>Mark Bowers</a:t>
            </a:r>
          </a:p>
          <a:p>
            <a:pPr marL="0" indent="0">
              <a:buNone/>
            </a:pPr>
            <a:r>
              <a:rPr lang="en-US" sz="2000">
                <a:hlinkClick r:id="rId2"/>
              </a:rPr>
              <a:t>karen.bierhaus@wyo.gov</a:t>
            </a:r>
            <a:endParaRPr lang="en-US" sz="2000"/>
          </a:p>
          <a:p>
            <a:pPr marL="0" indent="0">
              <a:buNone/>
            </a:pPr>
            <a:endParaRPr lang="en-US" sz="2800"/>
          </a:p>
          <a:p>
            <a:pPr marL="0" indent="0">
              <a:buNone/>
            </a:pPr>
            <a:r>
              <a:rPr lang="en-US" b="1"/>
              <a:t>Stephanie Levin</a:t>
            </a:r>
          </a:p>
          <a:p>
            <a:pPr marL="0" indent="0">
              <a:buNone/>
            </a:pPr>
            <a:r>
              <a:rPr lang="en-US" sz="2000">
                <a:hlinkClick r:id="rId3"/>
              </a:rPr>
              <a:t>slevin@air.org</a:t>
            </a:r>
            <a:br>
              <a:rPr lang="en-US" sz="2200"/>
            </a:br>
            <a:endParaRPr lang="en-US" sz="2800"/>
          </a:p>
          <a:p>
            <a:pPr marL="0" indent="0">
              <a:buNone/>
            </a:pPr>
            <a:r>
              <a:rPr lang="en-US" b="1"/>
              <a:t>Joe Simpson</a:t>
            </a:r>
          </a:p>
          <a:p>
            <a:pPr marL="0" indent="0">
              <a:buNone/>
            </a:pPr>
            <a:r>
              <a:rPr lang="en-US" sz="2000">
                <a:hlinkClick r:id="rId4"/>
              </a:rPr>
              <a:t>jsimpson1@live.com</a:t>
            </a:r>
            <a:endParaRPr lang="en-US" sz="2000"/>
          </a:p>
          <a:p>
            <a:pPr marL="0" indent="0">
              <a:buNone/>
            </a:pPr>
            <a:endParaRPr lang="en-US" sz="2000"/>
          </a:p>
          <a:p>
            <a:pPr marL="0" indent="0">
              <a:buNone/>
            </a:pPr>
            <a:endParaRPr lang="en-US" sz="2000"/>
          </a:p>
          <a:p>
            <a:pPr marL="0" indent="0">
              <a:buNone/>
            </a:pPr>
            <a:endParaRPr lang="en-US" sz="2000"/>
          </a:p>
          <a:p>
            <a:pPr marL="0" indent="0">
              <a:buNone/>
            </a:pPr>
            <a:endParaRPr lang="en-US"/>
          </a:p>
        </p:txBody>
      </p:sp>
      <p:sp>
        <p:nvSpPr>
          <p:cNvPr id="10" name="Slide Number Placeholder 1">
            <a:extLst>
              <a:ext uri="{FF2B5EF4-FFF2-40B4-BE49-F238E27FC236}">
                <a16:creationId xmlns:a16="http://schemas.microsoft.com/office/drawing/2014/main" id="{2CDB0D5F-1E57-E5D4-BE8B-0F92239ACC3A}"/>
              </a:ext>
            </a:extLst>
          </p:cNvPr>
          <p:cNvSpPr>
            <a:spLocks noGrp="1"/>
          </p:cNvSpPr>
          <p:nvPr>
            <p:ph type="sldNum" sz="quarter" idx="7"/>
          </p:nvPr>
        </p:nvSpPr>
        <p:spPr>
          <a:xfrm>
            <a:off x="11522386" y="6283999"/>
            <a:ext cx="412312" cy="383500"/>
          </a:xfrm>
        </p:spPr>
        <p:txBody>
          <a:bodyPr anchor="ctr">
            <a:normAutofit/>
          </a:bodyPr>
          <a:lstStyle/>
          <a:p>
            <a:pPr>
              <a:spcAft>
                <a:spcPts val="600"/>
              </a:spcAft>
            </a:pPr>
            <a:fld id="{B6F15528-21DE-4FAA-801E-634DDDAF4B2B}" type="slidenum">
              <a:rPr lang="en-US" smtClean="0"/>
              <a:pPr>
                <a:spcAft>
                  <a:spcPts val="600"/>
                </a:spcAft>
              </a:pPr>
              <a:t>14</a:t>
            </a:fld>
            <a:endParaRPr lang="en-US"/>
          </a:p>
        </p:txBody>
      </p:sp>
      <p:pic>
        <p:nvPicPr>
          <p:cNvPr id="6" name="Graphic 5">
            <a:extLst>
              <a:ext uri="{FF2B5EF4-FFF2-40B4-BE49-F238E27FC236}">
                <a16:creationId xmlns:a16="http://schemas.microsoft.com/office/drawing/2014/main" id="{1D382205-D117-2375-CD9D-EFD7B836059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44741" y="891822"/>
            <a:ext cx="2528602" cy="1078870"/>
          </a:xfrm>
          <a:prstGeom prst="rect">
            <a:avLst/>
          </a:prstGeom>
        </p:spPr>
      </p:pic>
      <p:pic>
        <p:nvPicPr>
          <p:cNvPr id="11" name="Picture 10">
            <a:extLst>
              <a:ext uri="{FF2B5EF4-FFF2-40B4-BE49-F238E27FC236}">
                <a16:creationId xmlns:a16="http://schemas.microsoft.com/office/drawing/2014/main" id="{CD4F7440-AAE7-CF28-2ABC-43EC04572526}"/>
              </a:ext>
            </a:extLst>
          </p:cNvPr>
          <p:cNvPicPr>
            <a:picLocks noChangeAspect="1"/>
          </p:cNvPicPr>
          <p:nvPr/>
        </p:nvPicPr>
        <p:blipFill>
          <a:blip r:embed="rId6">
            <a:extLst>
              <a:ext uri="{28A0092B-C50C-407E-A947-70E740481C1C}">
                <a14:useLocalDpi xmlns:a14="http://schemas.microsoft.com/office/drawing/2010/main" val="0"/>
              </a:ext>
            </a:extLst>
          </a:blip>
          <a:srcRect l="41815" b="4642"/>
          <a:stretch>
            <a:fillRect/>
          </a:stretch>
        </p:blipFill>
        <p:spPr>
          <a:xfrm>
            <a:off x="8844741" y="3400751"/>
            <a:ext cx="2867105" cy="690303"/>
          </a:xfrm>
          <a:prstGeom prst="rect">
            <a:avLst/>
          </a:prstGeom>
        </p:spPr>
      </p:pic>
      <p:pic>
        <p:nvPicPr>
          <p:cNvPr id="12" name="Picture 11">
            <a:extLst>
              <a:ext uri="{FF2B5EF4-FFF2-40B4-BE49-F238E27FC236}">
                <a16:creationId xmlns:a16="http://schemas.microsoft.com/office/drawing/2014/main" id="{817903D8-622A-9486-D2C8-188767B676BB}"/>
              </a:ext>
            </a:extLst>
          </p:cNvPr>
          <p:cNvPicPr>
            <a:picLocks noChangeAspect="1"/>
          </p:cNvPicPr>
          <p:nvPr/>
        </p:nvPicPr>
        <p:blipFill>
          <a:blip r:embed="rId7" cstate="print">
            <a:extLst>
              <a:ext uri="{28A0092B-C50C-407E-A947-70E740481C1C}">
                <a14:useLocalDpi xmlns:a14="http://schemas.microsoft.com/office/drawing/2010/main" val="0"/>
              </a:ext>
            </a:extLst>
          </a:blip>
          <a:srcRect l="45496"/>
          <a:stretch>
            <a:fillRect/>
          </a:stretch>
        </p:blipFill>
        <p:spPr>
          <a:xfrm>
            <a:off x="8844741" y="4519083"/>
            <a:ext cx="3089957" cy="908858"/>
          </a:xfrm>
          <a:prstGeom prst="rect">
            <a:avLst/>
          </a:prstGeom>
        </p:spPr>
      </p:pic>
    </p:spTree>
    <p:extLst>
      <p:ext uri="{BB962C8B-B14F-4D97-AF65-F5344CB8AC3E}">
        <p14:creationId xmlns:p14="http://schemas.microsoft.com/office/powerpoint/2010/main" val="1862571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B29EC1-694A-267B-A376-AA476481D3F0}"/>
              </a:ext>
            </a:extLst>
          </p:cNvPr>
          <p:cNvSpPr>
            <a:spLocks noGrp="1"/>
          </p:cNvSpPr>
          <p:nvPr>
            <p:ph type="body" sz="quarter" idx="10"/>
          </p:nvPr>
        </p:nvSpPr>
        <p:spPr>
          <a:ln>
            <a:noFill/>
          </a:ln>
        </p:spPr>
        <p:txBody>
          <a:bodyPr/>
          <a:lstStyle/>
          <a:p>
            <a:r>
              <a:rPr lang="en-US"/>
              <a:t>The contents of this presentation were developed under a grant from the U.S. Department of Education (Department). The Department does not mandate or prescribe the practices, models, or other activities described or discussed in this document. The contents of this presentation may contain examples of, adaptations of, and links to resources created and maintained by other public or private organizations. All external links cited in this resource were reviewed for compliance with all federal regulations in effect at the time of publication; however, the Comprehensive Center Network is not responsible for subsequent changes to those external sites or for any content beyond the specific material referenced. External links are provided solely to support the research, examples, analysis, and conclusions presented in this resource and do not constitute endorsement of any broader site content. The content of this presentation does not necessarily represent the policy of the Department. This presentation is not intended to represent the views or policies of, or be an endorsement of, any views expressed or materials provided by any federal agency. </a:t>
            </a:r>
            <a:r>
              <a:rPr lang="en-US" baseline="30000"/>
              <a:t>©</a:t>
            </a:r>
            <a:r>
              <a:rPr lang="en-US"/>
              <a:t> 2026 </a:t>
            </a:r>
            <a:r>
              <a:rPr lang="en-US" err="1"/>
              <a:t>Westat</a:t>
            </a:r>
            <a:r>
              <a:rPr lang="en-US"/>
              <a:t>.</a:t>
            </a:r>
          </a:p>
        </p:txBody>
      </p:sp>
      <p:sp>
        <p:nvSpPr>
          <p:cNvPr id="11" name="Slide Number Placeholder 1">
            <a:extLst>
              <a:ext uri="{FF2B5EF4-FFF2-40B4-BE49-F238E27FC236}">
                <a16:creationId xmlns:a16="http://schemas.microsoft.com/office/drawing/2014/main" id="{B5749CE6-8550-A703-9E3B-A2CE72690026}"/>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3614262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668E668D-7171-9E4A-B433-EFE58CBAE78E}"/>
              </a:ext>
            </a:extLst>
          </p:cNvPr>
          <p:cNvSpPr>
            <a:spLocks noGrp="1"/>
          </p:cNvSpPr>
          <p:nvPr>
            <p:ph type="title"/>
          </p:nvPr>
        </p:nvSpPr>
        <p:spPr>
          <a:xfrm>
            <a:off x="481733" y="2971799"/>
            <a:ext cx="3806839" cy="914402"/>
          </a:xfrm>
        </p:spPr>
        <p:txBody>
          <a:bodyPr/>
          <a:lstStyle/>
          <a:p>
            <a:r>
              <a:rPr lang="en-US" sz="4400"/>
              <a:t>Today’s Story:</a:t>
            </a:r>
          </a:p>
        </p:txBody>
      </p:sp>
      <p:graphicFrame>
        <p:nvGraphicFramePr>
          <p:cNvPr id="2" name="Content Placeholder 1">
            <a:extLst>
              <a:ext uri="{FF2B5EF4-FFF2-40B4-BE49-F238E27FC236}">
                <a16:creationId xmlns:a16="http://schemas.microsoft.com/office/drawing/2014/main" id="{85BC06B8-8AC5-2D6D-51E1-97316046C595}"/>
              </a:ext>
            </a:extLst>
          </p:cNvPr>
          <p:cNvGraphicFramePr>
            <a:graphicFrameLocks noGrp="1"/>
          </p:cNvGraphicFramePr>
          <p:nvPr>
            <p:ph sz="quarter" idx="13"/>
            <p:extLst>
              <p:ext uri="{D42A27DB-BD31-4B8C-83A1-F6EECF244321}">
                <p14:modId xmlns:p14="http://schemas.microsoft.com/office/powerpoint/2010/main" val="4250789793"/>
              </p:ext>
            </p:extLst>
          </p:nvPr>
        </p:nvGraphicFramePr>
        <p:xfrm>
          <a:off x="4655128" y="0"/>
          <a:ext cx="723207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Slide Number Placeholder 4">
            <a:extLst>
              <a:ext uri="{FF2B5EF4-FFF2-40B4-BE49-F238E27FC236}">
                <a16:creationId xmlns:a16="http://schemas.microsoft.com/office/drawing/2014/main" id="{E9E43E74-C5A2-6BC0-BB00-E7C9697FE3FC}"/>
              </a:ext>
            </a:extLst>
          </p:cNvPr>
          <p:cNvSpPr>
            <a:spLocks noGrp="1"/>
          </p:cNvSpPr>
          <p:nvPr>
            <p:ph type="sldNum" sz="quarter" idx="7"/>
          </p:nvPr>
        </p:nvSpPr>
        <p:spPr>
          <a:xfrm>
            <a:off x="11522075" y="6283325"/>
            <a:ext cx="412750" cy="384175"/>
          </a:xfrm>
        </p:spPr>
        <p:txBody>
          <a:bodyPr/>
          <a:lstStyle/>
          <a:p>
            <a:fld id="{B6F15528-21DE-4FAA-801E-634DDDAF4B2B}" type="slidenum">
              <a:rPr lang="en-US" smtClean="0"/>
              <a:pPr/>
              <a:t>2</a:t>
            </a:fld>
            <a:endParaRPr lang="en-US"/>
          </a:p>
        </p:txBody>
      </p:sp>
      <p:pic>
        <p:nvPicPr>
          <p:cNvPr id="7" name="Graphic 6">
            <a:extLst>
              <a:ext uri="{FF2B5EF4-FFF2-40B4-BE49-F238E27FC236}">
                <a16:creationId xmlns:a16="http://schemas.microsoft.com/office/drawing/2014/main" id="{84776BD8-4F99-43E9-FDB1-A173EE5DBF4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81733" y="492365"/>
            <a:ext cx="1905000" cy="812800"/>
          </a:xfrm>
          <a:prstGeom prst="rect">
            <a:avLst/>
          </a:prstGeom>
        </p:spPr>
      </p:pic>
      <p:pic>
        <p:nvPicPr>
          <p:cNvPr id="11" name="Picture 10">
            <a:extLst>
              <a:ext uri="{FF2B5EF4-FFF2-40B4-BE49-F238E27FC236}">
                <a16:creationId xmlns:a16="http://schemas.microsoft.com/office/drawing/2014/main" id="{BA89EB0E-73A6-15B4-D77F-76FB6B9B481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6578" y="6115212"/>
            <a:ext cx="3759935" cy="552287"/>
          </a:xfrm>
          <a:prstGeom prst="rect">
            <a:avLst/>
          </a:prstGeom>
        </p:spPr>
      </p:pic>
      <p:pic>
        <p:nvPicPr>
          <p:cNvPr id="13" name="Picture 12">
            <a:extLst>
              <a:ext uri="{FF2B5EF4-FFF2-40B4-BE49-F238E27FC236}">
                <a16:creationId xmlns:a16="http://schemas.microsoft.com/office/drawing/2014/main" id="{0B5531D4-3A3E-29B1-A63B-8BE3A48CCD9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00440" y="6115211"/>
            <a:ext cx="3445049" cy="552286"/>
          </a:xfrm>
          <a:prstGeom prst="rect">
            <a:avLst/>
          </a:prstGeom>
        </p:spPr>
      </p:pic>
    </p:spTree>
    <p:extLst>
      <p:ext uri="{BB962C8B-B14F-4D97-AF65-F5344CB8AC3E}">
        <p14:creationId xmlns:p14="http://schemas.microsoft.com/office/powerpoint/2010/main" val="280826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4">
            <a:extLst>
              <a:ext uri="{FF2B5EF4-FFF2-40B4-BE49-F238E27FC236}">
                <a16:creationId xmlns:a16="http://schemas.microsoft.com/office/drawing/2014/main" id="{A961F29E-0A71-5E08-DE89-5347E7D83695}"/>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3</a:t>
            </a:fld>
            <a:endParaRPr lang="en-US"/>
          </a:p>
        </p:txBody>
      </p:sp>
      <p:sp>
        <p:nvSpPr>
          <p:cNvPr id="2" name="Title 1">
            <a:extLst>
              <a:ext uri="{FF2B5EF4-FFF2-40B4-BE49-F238E27FC236}">
                <a16:creationId xmlns:a16="http://schemas.microsoft.com/office/drawing/2014/main" id="{485A5116-E282-7FC4-3BBB-398A15155A63}"/>
              </a:ext>
            </a:extLst>
          </p:cNvPr>
          <p:cNvSpPr>
            <a:spLocks noGrp="1"/>
          </p:cNvSpPr>
          <p:nvPr>
            <p:ph type="title"/>
          </p:nvPr>
        </p:nvSpPr>
        <p:spPr>
          <a:xfrm>
            <a:off x="479789" y="308093"/>
            <a:ext cx="11232422" cy="985838"/>
          </a:xfrm>
        </p:spPr>
        <p:txBody>
          <a:bodyPr/>
          <a:lstStyle/>
          <a:p>
            <a:r>
              <a:rPr lang="en-US"/>
              <a:t>The Challenge: </a:t>
            </a:r>
            <a:br>
              <a:rPr lang="en-US"/>
            </a:br>
            <a:r>
              <a:rPr lang="en-US"/>
              <a:t>From disconnected compliance to coherent decision-making</a:t>
            </a:r>
          </a:p>
        </p:txBody>
      </p:sp>
      <p:sp>
        <p:nvSpPr>
          <p:cNvPr id="6" name="Text Placeholder 5">
            <a:extLst>
              <a:ext uri="{FF2B5EF4-FFF2-40B4-BE49-F238E27FC236}">
                <a16:creationId xmlns:a16="http://schemas.microsoft.com/office/drawing/2014/main" id="{E281BA78-707C-24A0-B000-73CCDFD19F37}"/>
              </a:ext>
            </a:extLst>
          </p:cNvPr>
          <p:cNvSpPr>
            <a:spLocks noGrp="1"/>
          </p:cNvSpPr>
          <p:nvPr>
            <p:ph type="body" sz="quarter" idx="10"/>
          </p:nvPr>
        </p:nvSpPr>
        <p:spPr>
          <a:xfrm>
            <a:off x="479425" y="2100258"/>
            <a:ext cx="5291997" cy="914403"/>
          </a:xfrm>
        </p:spPr>
        <p:txBody>
          <a:bodyPr/>
          <a:lstStyle/>
          <a:p>
            <a:endParaRPr lang="en-US" b="1"/>
          </a:p>
          <a:p>
            <a:r>
              <a:rPr lang="en-US" sz="2800" b="1"/>
              <a:t>If RAR is treated as compliance only</a:t>
            </a:r>
          </a:p>
        </p:txBody>
      </p:sp>
      <p:sp>
        <p:nvSpPr>
          <p:cNvPr id="8" name="Text Placeholder 7">
            <a:extLst>
              <a:ext uri="{FF2B5EF4-FFF2-40B4-BE49-F238E27FC236}">
                <a16:creationId xmlns:a16="http://schemas.microsoft.com/office/drawing/2014/main" id="{58A83C97-CEC8-E5B1-54D7-AA471A52489E}"/>
              </a:ext>
            </a:extLst>
          </p:cNvPr>
          <p:cNvSpPr>
            <a:spLocks noGrp="1"/>
          </p:cNvSpPr>
          <p:nvPr>
            <p:ph type="body" sz="quarter" idx="15"/>
          </p:nvPr>
        </p:nvSpPr>
        <p:spPr>
          <a:xfrm>
            <a:off x="6607902" y="2100261"/>
            <a:ext cx="5120640" cy="914400"/>
          </a:xfrm>
        </p:spPr>
        <p:txBody>
          <a:bodyPr/>
          <a:lstStyle/>
          <a:p>
            <a:endParaRPr lang="en-US" b="1"/>
          </a:p>
          <a:p>
            <a:r>
              <a:rPr lang="en-US" sz="2800" b="1"/>
              <a:t>Wyoming’s intended approach</a:t>
            </a:r>
          </a:p>
        </p:txBody>
      </p:sp>
      <p:sp>
        <p:nvSpPr>
          <p:cNvPr id="13" name="Content Placeholder 12">
            <a:extLst>
              <a:ext uri="{FF2B5EF4-FFF2-40B4-BE49-F238E27FC236}">
                <a16:creationId xmlns:a16="http://schemas.microsoft.com/office/drawing/2014/main" id="{0563188B-8742-1E87-F5F1-CE1756277355}"/>
              </a:ext>
            </a:extLst>
          </p:cNvPr>
          <p:cNvSpPr>
            <a:spLocks noGrp="1"/>
          </p:cNvSpPr>
          <p:nvPr>
            <p:ph sz="quarter" idx="16"/>
          </p:nvPr>
        </p:nvSpPr>
        <p:spPr>
          <a:xfrm>
            <a:off x="6607902" y="3173648"/>
            <a:ext cx="5120640" cy="3168181"/>
          </a:xfrm>
        </p:spPr>
        <p:txBody>
          <a:bodyPr/>
          <a:lstStyle/>
          <a:p>
            <a:r>
              <a:rPr lang="en-US" sz="2400"/>
              <a:t>Ongoing improvement cycle</a:t>
            </a:r>
          </a:p>
          <a:p>
            <a:r>
              <a:rPr lang="en-US" sz="2400"/>
              <a:t>Structured inquiry</a:t>
            </a:r>
          </a:p>
          <a:p>
            <a:r>
              <a:rPr lang="en-US" sz="2400"/>
              <a:t>Resources connected to student needs, root causes, and goals</a:t>
            </a:r>
          </a:p>
          <a:p>
            <a:r>
              <a:rPr lang="en-US" sz="2400"/>
              <a:t>State-supported, district-engaged process</a:t>
            </a:r>
          </a:p>
        </p:txBody>
      </p:sp>
      <p:sp>
        <p:nvSpPr>
          <p:cNvPr id="15" name="Content Placeholder 14">
            <a:extLst>
              <a:ext uri="{FF2B5EF4-FFF2-40B4-BE49-F238E27FC236}">
                <a16:creationId xmlns:a16="http://schemas.microsoft.com/office/drawing/2014/main" id="{59E36440-A9DE-E933-5920-EE819A0CCCEE}"/>
              </a:ext>
            </a:extLst>
          </p:cNvPr>
          <p:cNvSpPr>
            <a:spLocks noGrp="1"/>
          </p:cNvSpPr>
          <p:nvPr>
            <p:ph sz="quarter" idx="14"/>
          </p:nvPr>
        </p:nvSpPr>
        <p:spPr>
          <a:xfrm>
            <a:off x="479425" y="3173649"/>
            <a:ext cx="5120640" cy="2231433"/>
          </a:xfrm>
        </p:spPr>
        <p:txBody>
          <a:bodyPr>
            <a:normAutofit/>
          </a:bodyPr>
          <a:lstStyle/>
          <a:p>
            <a:r>
              <a:rPr lang="en-US" sz="2400"/>
              <a:t>One-time activity</a:t>
            </a:r>
          </a:p>
          <a:p>
            <a:r>
              <a:rPr lang="en-US" sz="2400"/>
              <a:t>Checklist or monitoring protocol</a:t>
            </a:r>
          </a:p>
          <a:p>
            <a:r>
              <a:rPr lang="en-US" sz="2400"/>
              <a:t>Resource data reviewed in isolation</a:t>
            </a:r>
          </a:p>
          <a:p>
            <a:r>
              <a:rPr lang="en-US" sz="2400"/>
              <a:t>State requirement experienced as burden</a:t>
            </a:r>
          </a:p>
        </p:txBody>
      </p:sp>
      <p:sp>
        <p:nvSpPr>
          <p:cNvPr id="4" name="TextBox 3">
            <a:extLst>
              <a:ext uri="{FF2B5EF4-FFF2-40B4-BE49-F238E27FC236}">
                <a16:creationId xmlns:a16="http://schemas.microsoft.com/office/drawing/2014/main" id="{50CF9416-7F3A-86E1-7C30-0E941C986287}"/>
              </a:ext>
            </a:extLst>
          </p:cNvPr>
          <p:cNvSpPr txBox="1"/>
          <p:nvPr/>
        </p:nvSpPr>
        <p:spPr>
          <a:xfrm>
            <a:off x="463821" y="1452918"/>
            <a:ext cx="11248390" cy="830997"/>
          </a:xfrm>
          <a:prstGeom prst="rect">
            <a:avLst/>
          </a:prstGeom>
          <a:noFill/>
        </p:spPr>
        <p:txBody>
          <a:bodyPr wrap="square" rtlCol="0">
            <a:spAutoFit/>
          </a:bodyPr>
          <a:lstStyle/>
          <a:p>
            <a:r>
              <a:rPr lang="en-US" sz="2400" i="1">
                <a:solidFill>
                  <a:schemeClr val="accent2">
                    <a:lumMod val="75000"/>
                  </a:schemeClr>
                </a:solidFill>
              </a:rPr>
              <a:t>How can WDE meet the federal requirement while helping districts make better, more transparent decisions about resources?</a:t>
            </a:r>
          </a:p>
        </p:txBody>
      </p:sp>
      <p:pic>
        <p:nvPicPr>
          <p:cNvPr id="7" name="Graphic 6">
            <a:extLst>
              <a:ext uri="{FF2B5EF4-FFF2-40B4-BE49-F238E27FC236}">
                <a16:creationId xmlns:a16="http://schemas.microsoft.com/office/drawing/2014/main" id="{ACAC71AF-6FF0-B868-CFB2-40ACC670A31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2923" y="6266275"/>
            <a:ext cx="983615" cy="419676"/>
          </a:xfrm>
          <a:prstGeom prst="rect">
            <a:avLst/>
          </a:prstGeom>
        </p:spPr>
      </p:pic>
      <p:pic>
        <p:nvPicPr>
          <p:cNvPr id="9" name="Picture 8">
            <a:extLst>
              <a:ext uri="{FF2B5EF4-FFF2-40B4-BE49-F238E27FC236}">
                <a16:creationId xmlns:a16="http://schemas.microsoft.com/office/drawing/2014/main" id="{B4B9D9B6-BEEE-002A-4474-DD05345956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30414" y="6285901"/>
            <a:ext cx="2723515" cy="400050"/>
          </a:xfrm>
          <a:prstGeom prst="rect">
            <a:avLst/>
          </a:prstGeom>
        </p:spPr>
      </p:pic>
      <p:pic>
        <p:nvPicPr>
          <p:cNvPr id="10" name="drawing">
            <a:extLst>
              <a:ext uri="{FF2B5EF4-FFF2-40B4-BE49-F238E27FC236}">
                <a16:creationId xmlns:a16="http://schemas.microsoft.com/office/drawing/2014/main" id="{FC784512-C987-D42E-425E-708A39AA724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787805" y="6266275"/>
            <a:ext cx="2481418" cy="419676"/>
          </a:xfrm>
          <a:prstGeom prst="rect">
            <a:avLst/>
          </a:prstGeom>
        </p:spPr>
      </p:pic>
    </p:spTree>
    <p:extLst>
      <p:ext uri="{BB962C8B-B14F-4D97-AF65-F5344CB8AC3E}">
        <p14:creationId xmlns:p14="http://schemas.microsoft.com/office/powerpoint/2010/main" val="1014389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2099DD92-1AE0-E2AA-DA95-6AB2AACBE1B8}"/>
              </a:ext>
            </a:extLst>
          </p:cNvPr>
          <p:cNvGraphicFramePr>
            <a:graphicFrameLocks noGrp="1"/>
          </p:cNvGraphicFramePr>
          <p:nvPr>
            <p:ph sz="quarter" idx="14"/>
            <p:extLst>
              <p:ext uri="{D42A27DB-BD31-4B8C-83A1-F6EECF244321}">
                <p14:modId xmlns:p14="http://schemas.microsoft.com/office/powerpoint/2010/main" val="3367410522"/>
              </p:ext>
            </p:extLst>
          </p:nvPr>
        </p:nvGraphicFramePr>
        <p:xfrm>
          <a:off x="478698" y="966123"/>
          <a:ext cx="11227707" cy="5495216"/>
        </p:xfrm>
        <a:graphic>
          <a:graphicData uri="http://schemas.openxmlformats.org/drawingml/2006/table">
            <a:tbl>
              <a:tblPr firstRow="1" bandRow="1">
                <a:tableStyleId>{5C22544A-7EE6-4342-B048-85BDC9FD1C3A}</a:tableStyleId>
              </a:tblPr>
              <a:tblGrid>
                <a:gridCol w="1581727">
                  <a:extLst>
                    <a:ext uri="{9D8B030D-6E8A-4147-A177-3AD203B41FA5}">
                      <a16:colId xmlns:a16="http://schemas.microsoft.com/office/drawing/2014/main" val="2509354594"/>
                    </a:ext>
                  </a:extLst>
                </a:gridCol>
                <a:gridCol w="1371600">
                  <a:extLst>
                    <a:ext uri="{9D8B030D-6E8A-4147-A177-3AD203B41FA5}">
                      <a16:colId xmlns:a16="http://schemas.microsoft.com/office/drawing/2014/main" val="1547226771"/>
                    </a:ext>
                  </a:extLst>
                </a:gridCol>
                <a:gridCol w="8274380">
                  <a:extLst>
                    <a:ext uri="{9D8B030D-6E8A-4147-A177-3AD203B41FA5}">
                      <a16:colId xmlns:a16="http://schemas.microsoft.com/office/drawing/2014/main" val="1680470689"/>
                    </a:ext>
                  </a:extLst>
                </a:gridCol>
              </a:tblGrid>
              <a:tr h="407830">
                <a:tc>
                  <a:txBody>
                    <a:bodyPr/>
                    <a:lstStyle/>
                    <a:p>
                      <a:r>
                        <a:rPr lang="en-US"/>
                        <a:t>Topic</a:t>
                      </a:r>
                    </a:p>
                  </a:txBody>
                  <a:tcPr/>
                </a:tc>
                <a:tc>
                  <a:txBody>
                    <a:bodyPr/>
                    <a:lstStyle/>
                    <a:p>
                      <a:r>
                        <a:rPr lang="en-US"/>
                        <a:t>Target</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a:t>Questions</a:t>
                      </a:r>
                    </a:p>
                  </a:txBody>
                  <a:tcPr/>
                </a:tc>
                <a:extLst>
                  <a:ext uri="{0D108BD9-81ED-4DB2-BD59-A6C34878D82A}">
                    <a16:rowId xmlns:a16="http://schemas.microsoft.com/office/drawing/2014/main" val="2508177555"/>
                  </a:ext>
                </a:extLst>
              </a:tr>
              <a:tr h="735350">
                <a:tc>
                  <a:txBody>
                    <a:bodyPr/>
                    <a:lstStyle/>
                    <a:p>
                      <a:r>
                        <a:rPr lang="en-US" sz="1400">
                          <a:solidFill>
                            <a:schemeClr val="tx2"/>
                          </a:solidFill>
                          <a:latin typeface="+mn-lt"/>
                        </a:rPr>
                        <a:t>1. Why this project?</a:t>
                      </a:r>
                    </a:p>
                  </a:txBody>
                  <a:tcPr/>
                </a:tc>
                <a:tc>
                  <a:txBody>
                    <a:bodyPr/>
                    <a:lstStyle/>
                    <a:p>
                      <a:r>
                        <a:rPr lang="en-US" sz="1400" b="1">
                          <a:solidFill>
                            <a:schemeClr val="tx2"/>
                          </a:solidFill>
                          <a:latin typeface="+mn-lt"/>
                        </a:rPr>
                        <a:t>MARK (Joe)</a:t>
                      </a:r>
                    </a:p>
                  </a:txBody>
                  <a:tcPr/>
                </a:tc>
                <a:tc>
                  <a:txBody>
                    <a:bodyPr/>
                    <a:lstStyle/>
                    <a:p>
                      <a:pPr fontAlgn="t">
                        <a:lnSpc>
                          <a:spcPts val="1500"/>
                        </a:lnSpc>
                        <a:buNone/>
                      </a:pPr>
                      <a:r>
                        <a:rPr lang="en-US" sz="1400" b="0" i="0">
                          <a:solidFill>
                            <a:schemeClr val="tx2"/>
                          </a:solidFill>
                          <a:effectLst/>
                          <a:latin typeface="+mn-lt"/>
                        </a:rPr>
                        <a:t>Let's start at the beginning. </a:t>
                      </a:r>
                      <a:r>
                        <a:rPr lang="en-US" sz="1600" b="1" i="0">
                          <a:solidFill>
                            <a:schemeClr val="tx2"/>
                          </a:solidFill>
                          <a:effectLst/>
                          <a:latin typeface="+mn-lt"/>
                        </a:rPr>
                        <a:t>Why did Wyoming decide to undertake this work? </a:t>
                      </a:r>
                      <a:r>
                        <a:rPr lang="en-US" sz="1400" b="0" i="0">
                          <a:solidFill>
                            <a:schemeClr val="tx2"/>
                          </a:solidFill>
                          <a:effectLst/>
                          <a:latin typeface="+mn-lt"/>
                        </a:rPr>
                        <a:t>What challenge was WDE trying to solve, why did WDE reach out to the Central Comprehensive Center, and how did the partnership help clarify a path forward? [ strategic finance, </a:t>
                      </a:r>
                    </a:p>
                  </a:txBody>
                  <a:tcPr/>
                </a:tc>
                <a:extLst>
                  <a:ext uri="{0D108BD9-81ED-4DB2-BD59-A6C34878D82A}">
                    <a16:rowId xmlns:a16="http://schemas.microsoft.com/office/drawing/2014/main" val="1114952311"/>
                  </a:ext>
                </a:extLst>
              </a:tr>
              <a:tr h="569844">
                <a:tc>
                  <a:txBody>
                    <a:bodyPr/>
                    <a:lstStyle/>
                    <a:p>
                      <a:r>
                        <a:rPr lang="en-US" sz="1400">
                          <a:solidFill>
                            <a:schemeClr val="tx2"/>
                          </a:solidFill>
                          <a:latin typeface="+mn-lt"/>
                        </a:rPr>
                        <a:t>2. Principals guiding the design</a:t>
                      </a:r>
                    </a:p>
                  </a:txBody>
                  <a:tcPr/>
                </a:tc>
                <a:tc>
                  <a:txBody>
                    <a:bodyPr/>
                    <a:lstStyle/>
                    <a:p>
                      <a:r>
                        <a:rPr lang="en-US" sz="1400">
                          <a:solidFill>
                            <a:schemeClr val="tx2"/>
                          </a:solidFill>
                          <a:latin typeface="+mn-lt"/>
                        </a:rPr>
                        <a:t>Stephanie, Karen and Mark </a:t>
                      </a:r>
                    </a:p>
                  </a:txBody>
                  <a:tcPr/>
                </a:tc>
                <a:tc>
                  <a:txBody>
                    <a:bodyPr/>
                    <a:lstStyle/>
                    <a:p>
                      <a:pPr fontAlgn="t">
                        <a:lnSpc>
                          <a:spcPts val="1500"/>
                        </a:lnSpc>
                        <a:buNone/>
                      </a:pPr>
                      <a:r>
                        <a:rPr lang="en-US" sz="1400" b="0" i="0">
                          <a:solidFill>
                            <a:schemeClr val="tx2"/>
                          </a:solidFill>
                          <a:effectLst/>
                          <a:latin typeface="+mn-lt"/>
                        </a:rPr>
                        <a:t>Before developing tools or processes, you had to decide what a good Resource Allocation Review should actually look like. What design principles guided your thinking?</a:t>
                      </a:r>
                    </a:p>
                  </a:txBody>
                  <a:tcPr/>
                </a:tc>
                <a:extLst>
                  <a:ext uri="{0D108BD9-81ED-4DB2-BD59-A6C34878D82A}">
                    <a16:rowId xmlns:a16="http://schemas.microsoft.com/office/drawing/2014/main" val="1651337629"/>
                  </a:ext>
                </a:extLst>
              </a:tr>
              <a:tr h="569844">
                <a:tc>
                  <a:txBody>
                    <a:bodyPr/>
                    <a:lstStyle/>
                    <a:p>
                      <a:r>
                        <a:rPr lang="en-US" sz="1400" b="1">
                          <a:solidFill>
                            <a:schemeClr val="tx2"/>
                          </a:solidFill>
                          <a:latin typeface="+mn-lt"/>
                        </a:rPr>
                        <a:t>3. Moving beyond compliance</a:t>
                      </a:r>
                    </a:p>
                  </a:txBody>
                  <a:tcPr/>
                </a:tc>
                <a:tc>
                  <a:txBody>
                    <a:bodyPr/>
                    <a:lstStyle/>
                    <a:p>
                      <a:r>
                        <a:rPr lang="en-US" sz="1400">
                          <a:solidFill>
                            <a:schemeClr val="tx2"/>
                          </a:solidFill>
                          <a:latin typeface="+mn-lt"/>
                        </a:rPr>
                        <a:t>Karen and Mark</a:t>
                      </a:r>
                    </a:p>
                  </a:txBody>
                  <a:tcPr/>
                </a:tc>
                <a:tc>
                  <a:txBody>
                    <a:bodyPr/>
                    <a:lstStyle/>
                    <a:p>
                      <a:pPr fontAlgn="t">
                        <a:lnSpc>
                          <a:spcPts val="1500"/>
                        </a:lnSpc>
                        <a:buNone/>
                      </a:pPr>
                      <a:r>
                        <a:rPr lang="en-US" sz="1400" b="0" i="0">
                          <a:solidFill>
                            <a:schemeClr val="tx2"/>
                          </a:solidFill>
                          <a:effectLst/>
                          <a:latin typeface="+mn-lt"/>
                        </a:rPr>
                        <a:t>A theme throughout the presentation is </a:t>
                      </a:r>
                      <a:r>
                        <a:rPr lang="en-US" sz="1600" b="1" i="0">
                          <a:solidFill>
                            <a:schemeClr val="tx2"/>
                          </a:solidFill>
                          <a:effectLst/>
                          <a:latin typeface="+mn-lt"/>
                        </a:rPr>
                        <a:t>moving beyond compliance</a:t>
                      </a:r>
                      <a:r>
                        <a:rPr lang="en-US" sz="1400" b="0" i="0">
                          <a:solidFill>
                            <a:schemeClr val="tx2"/>
                          </a:solidFill>
                          <a:effectLst/>
                          <a:latin typeface="+mn-lt"/>
                        </a:rPr>
                        <a:t>. What does that mean in practical terms for Wyoming?</a:t>
                      </a:r>
                    </a:p>
                  </a:txBody>
                  <a:tcPr/>
                </a:tc>
                <a:extLst>
                  <a:ext uri="{0D108BD9-81ED-4DB2-BD59-A6C34878D82A}">
                    <a16:rowId xmlns:a16="http://schemas.microsoft.com/office/drawing/2014/main" val="984484670"/>
                  </a:ext>
                </a:extLst>
              </a:tr>
              <a:tr h="569844">
                <a:tc>
                  <a:txBody>
                    <a:bodyPr/>
                    <a:lstStyle/>
                    <a:p>
                      <a:r>
                        <a:rPr lang="en-US" sz="1400" b="1">
                          <a:solidFill>
                            <a:schemeClr val="tx2"/>
                          </a:solidFill>
                          <a:latin typeface="+mn-lt"/>
                        </a:rPr>
                        <a:t>4. Designing for rural Wyoming</a:t>
                      </a:r>
                    </a:p>
                  </a:txBody>
                  <a:tcPr/>
                </a:tc>
                <a:tc>
                  <a:txBody>
                    <a:bodyPr/>
                    <a:lstStyle/>
                    <a:p>
                      <a:pPr marL="0" marR="0" lvl="0" indent="0" eaLnBrk="1" fontAlgn="auto" latinLnBrk="0" hangingPunct="1">
                        <a:lnSpc>
                          <a:spcPct val="100000"/>
                        </a:lnSpc>
                        <a:spcBef>
                          <a:spcPts val="0"/>
                        </a:spcBef>
                        <a:spcAft>
                          <a:spcPts val="0"/>
                        </a:spcAft>
                        <a:buClrTx/>
                        <a:buSzTx/>
                        <a:buFontTx/>
                        <a:buNone/>
                      </a:pPr>
                      <a:r>
                        <a:rPr lang="en-US" sz="1600" b="1">
                          <a:solidFill>
                            <a:schemeClr val="tx2"/>
                          </a:solidFill>
                          <a:latin typeface="+mn-lt"/>
                        </a:rPr>
                        <a:t> </a:t>
                      </a:r>
                      <a:r>
                        <a:rPr lang="en-US" sz="1400" b="1">
                          <a:solidFill>
                            <a:schemeClr val="tx2"/>
                          </a:solidFill>
                          <a:latin typeface="+mn-lt"/>
                        </a:rPr>
                        <a:t>MARK</a:t>
                      </a:r>
                      <a:r>
                        <a:rPr lang="en-US" sz="1400">
                          <a:solidFill>
                            <a:schemeClr val="tx2"/>
                          </a:solidFill>
                          <a:latin typeface="+mn-lt"/>
                        </a:rPr>
                        <a:t> (Joe, Stephanie)</a:t>
                      </a:r>
                    </a:p>
                  </a:txBody>
                  <a:tcPr/>
                </a:tc>
                <a:tc>
                  <a:txBody>
                    <a:bodyPr/>
                    <a:lstStyle/>
                    <a:p>
                      <a:pPr fontAlgn="t">
                        <a:lnSpc>
                          <a:spcPts val="1500"/>
                        </a:lnSpc>
                        <a:buNone/>
                      </a:pPr>
                      <a:r>
                        <a:rPr lang="en-US" sz="1400" b="1" i="0">
                          <a:solidFill>
                            <a:schemeClr val="tx2"/>
                          </a:solidFill>
                          <a:effectLst/>
                          <a:latin typeface="+mn-lt"/>
                        </a:rPr>
                        <a:t>Wyoming's context requires a continuum of and differentiated supports (rural, local control, limited capacity in the agency). How did you design this process for small and rural districts where capacity is often limited and people wear multiple hats? [Design has to be do-able]</a:t>
                      </a:r>
                    </a:p>
                  </a:txBody>
                  <a:tcPr/>
                </a:tc>
                <a:extLst>
                  <a:ext uri="{0D108BD9-81ED-4DB2-BD59-A6C34878D82A}">
                    <a16:rowId xmlns:a16="http://schemas.microsoft.com/office/drawing/2014/main" val="1944059657"/>
                  </a:ext>
                </a:extLst>
              </a:tr>
              <a:tr h="569844">
                <a:tc>
                  <a:txBody>
                    <a:bodyPr/>
                    <a:lstStyle/>
                    <a:p>
                      <a:r>
                        <a:rPr lang="en-US" sz="1400">
                          <a:solidFill>
                            <a:schemeClr val="tx2"/>
                          </a:solidFill>
                          <a:latin typeface="+mn-lt"/>
                        </a:rPr>
                        <a:t>5. Learning from the field</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a:solidFill>
                            <a:schemeClr val="tx2"/>
                          </a:solidFill>
                          <a:latin typeface="+mn-lt"/>
                        </a:rPr>
                        <a:t>Karen, Mark, and Stephanie</a:t>
                      </a:r>
                    </a:p>
                  </a:txBody>
                  <a:tcPr/>
                </a:tc>
                <a:tc>
                  <a:txBody>
                    <a:bodyPr/>
                    <a:lstStyle/>
                    <a:p>
                      <a:pPr fontAlgn="t">
                        <a:lnSpc>
                          <a:spcPts val="1500"/>
                        </a:lnSpc>
                        <a:buNone/>
                      </a:pPr>
                      <a:r>
                        <a:rPr lang="en-US" sz="1400" b="0" i="0">
                          <a:solidFill>
                            <a:schemeClr val="tx2"/>
                          </a:solidFill>
                          <a:effectLst/>
                          <a:latin typeface="+mn-lt"/>
                        </a:rPr>
                        <a:t>As you talked with districts and gathered input from LEAs across the state, what stood out? What did districts tell you they needed from a process like this?</a:t>
                      </a:r>
                    </a:p>
                  </a:txBody>
                  <a:tcPr/>
                </a:tc>
                <a:extLst>
                  <a:ext uri="{0D108BD9-81ED-4DB2-BD59-A6C34878D82A}">
                    <a16:rowId xmlns:a16="http://schemas.microsoft.com/office/drawing/2014/main" val="1789081552"/>
                  </a:ext>
                </a:extLst>
              </a:tr>
              <a:tr h="569844">
                <a:tc>
                  <a:txBody>
                    <a:bodyPr/>
                    <a:lstStyle/>
                    <a:p>
                      <a:r>
                        <a:rPr lang="en-US" sz="1400" b="1">
                          <a:solidFill>
                            <a:schemeClr val="tx2"/>
                          </a:solidFill>
                          <a:latin typeface="+mn-lt"/>
                        </a:rPr>
                        <a:t>6. The pilot</a:t>
                      </a:r>
                    </a:p>
                  </a:txBody>
                  <a:tcPr/>
                </a:tc>
                <a:tc>
                  <a:txBody>
                    <a:bodyPr/>
                    <a:lstStyle/>
                    <a:p>
                      <a:pPr marL="0" marR="0" lvl="0" indent="0" eaLnBrk="1" fontAlgn="auto" latinLnBrk="0" hangingPunct="1">
                        <a:lnSpc>
                          <a:spcPct val="100000"/>
                        </a:lnSpc>
                        <a:spcBef>
                          <a:spcPts val="0"/>
                        </a:spcBef>
                        <a:spcAft>
                          <a:spcPts val="0"/>
                        </a:spcAft>
                        <a:buClrTx/>
                        <a:buSzTx/>
                        <a:buFontTx/>
                        <a:buNone/>
                      </a:pPr>
                      <a:r>
                        <a:rPr lang="en-US" sz="1400">
                          <a:solidFill>
                            <a:schemeClr val="tx2"/>
                          </a:solidFill>
                          <a:latin typeface="+mn-lt"/>
                        </a:rPr>
                        <a:t> </a:t>
                      </a:r>
                      <a:r>
                        <a:rPr lang="en-US" sz="1400" b="1">
                          <a:solidFill>
                            <a:schemeClr val="tx2"/>
                          </a:solidFill>
                          <a:latin typeface="+mn-lt"/>
                        </a:rPr>
                        <a:t>Stephanie</a:t>
                      </a:r>
                      <a:endParaRPr lang="en-US"/>
                    </a:p>
                    <a:p>
                      <a:pPr marL="0" marR="0" lvl="0" indent="0">
                        <a:lnSpc>
                          <a:spcPct val="100000"/>
                        </a:lnSpc>
                        <a:spcBef>
                          <a:spcPts val="0"/>
                        </a:spcBef>
                        <a:spcAft>
                          <a:spcPts val="0"/>
                        </a:spcAft>
                        <a:buClrTx/>
                        <a:buSzTx/>
                        <a:buFontTx/>
                        <a:buNone/>
                      </a:pPr>
                      <a:r>
                        <a:rPr lang="en-US" sz="1400" b="0">
                          <a:solidFill>
                            <a:schemeClr val="tx2"/>
                          </a:solidFill>
                          <a:latin typeface="+mn-lt"/>
                        </a:rPr>
                        <a:t>(Joe &amp; Mark )</a:t>
                      </a:r>
                    </a:p>
                  </a:txBody>
                  <a:tcPr/>
                </a:tc>
                <a:tc>
                  <a:txBody>
                    <a:bodyPr/>
                    <a:lstStyle/>
                    <a:p>
                      <a:pPr fontAlgn="t">
                        <a:lnSpc>
                          <a:spcPts val="1500"/>
                        </a:lnSpc>
                        <a:buNone/>
                      </a:pPr>
                      <a:r>
                        <a:rPr lang="en-US" sz="1400" b="0" i="0">
                          <a:solidFill>
                            <a:schemeClr val="tx2"/>
                          </a:solidFill>
                          <a:effectLst/>
                          <a:latin typeface="+mn-lt"/>
                        </a:rPr>
                        <a:t>This fall, a small set of districts will pilot the process. What will those districts actually experience, and what are you hoping to learn?  [Cross agency/department, peer working group, center needs of districts], opportunity for extended capacity building – connecting districts to each other]</a:t>
                      </a:r>
                    </a:p>
                  </a:txBody>
                  <a:tcPr/>
                </a:tc>
                <a:extLst>
                  <a:ext uri="{0D108BD9-81ED-4DB2-BD59-A6C34878D82A}">
                    <a16:rowId xmlns:a16="http://schemas.microsoft.com/office/drawing/2014/main" val="3122072094"/>
                  </a:ext>
                </a:extLst>
              </a:tr>
              <a:tr h="569844">
                <a:tc>
                  <a:txBody>
                    <a:bodyPr/>
                    <a:lstStyle/>
                    <a:p>
                      <a:r>
                        <a:rPr lang="en-US" sz="1400" b="1">
                          <a:solidFill>
                            <a:schemeClr val="tx2"/>
                          </a:solidFill>
                          <a:latin typeface="+mn-lt"/>
                        </a:rPr>
                        <a:t>7. Strategic finance</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a:solidFill>
                            <a:schemeClr val="tx2"/>
                          </a:solidFill>
                          <a:latin typeface="+mn-lt"/>
                        </a:rPr>
                        <a:t>Stephanie and Joe</a:t>
                      </a:r>
                    </a:p>
                  </a:txBody>
                  <a:tcPr/>
                </a:tc>
                <a:tc>
                  <a:txBody>
                    <a:bodyPr/>
                    <a:lstStyle/>
                    <a:p>
                      <a:pPr fontAlgn="t">
                        <a:lnSpc>
                          <a:spcPts val="1500"/>
                        </a:lnSpc>
                        <a:buNone/>
                      </a:pPr>
                      <a:r>
                        <a:rPr lang="en-US" sz="1400" b="0" i="0">
                          <a:solidFill>
                            <a:schemeClr val="tx2"/>
                          </a:solidFill>
                          <a:effectLst/>
                          <a:latin typeface="+mn-lt"/>
                        </a:rPr>
                        <a:t>This work is grounded in strategic finance and resource allocation. Why is it important for districts to examine funding, staffing, time, and programs together rather than separately?</a:t>
                      </a:r>
                    </a:p>
                  </a:txBody>
                  <a:tcPr/>
                </a:tc>
                <a:extLst>
                  <a:ext uri="{0D108BD9-81ED-4DB2-BD59-A6C34878D82A}">
                    <a16:rowId xmlns:a16="http://schemas.microsoft.com/office/drawing/2014/main" val="2105220590"/>
                  </a:ext>
                </a:extLst>
              </a:tr>
              <a:tr h="735350">
                <a:tc>
                  <a:txBody>
                    <a:bodyPr/>
                    <a:lstStyle/>
                    <a:p>
                      <a:pPr fontAlgn="t">
                        <a:lnSpc>
                          <a:spcPts val="1500"/>
                        </a:lnSpc>
                        <a:buNone/>
                      </a:pPr>
                      <a:r>
                        <a:rPr lang="en-US" sz="1400" b="0" i="0">
                          <a:solidFill>
                            <a:schemeClr val="tx2"/>
                          </a:solidFill>
                          <a:effectLst/>
                          <a:latin typeface="+mn-lt"/>
                        </a:rPr>
                        <a:t>8. Lessons for other SEAs</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a:solidFill>
                            <a:schemeClr val="tx2"/>
                          </a:solidFill>
                          <a:latin typeface="+mn-lt"/>
                        </a:rPr>
                        <a:t>All panelists</a:t>
                      </a:r>
                    </a:p>
                  </a:txBody>
                  <a:tcPr/>
                </a:tc>
                <a:tc>
                  <a:txBody>
                    <a:bodyPr/>
                    <a:lstStyle/>
                    <a:p>
                      <a:pPr fontAlgn="t">
                        <a:lnSpc>
                          <a:spcPts val="1500"/>
                        </a:lnSpc>
                        <a:buNone/>
                      </a:pPr>
                      <a:r>
                        <a:rPr lang="en-US" sz="1400" b="0" i="0">
                          <a:solidFill>
                            <a:schemeClr val="tx2"/>
                          </a:solidFill>
                          <a:effectLst/>
                          <a:latin typeface="+mn-lt"/>
                        </a:rPr>
                        <a:t>Many people in this room are thinking about similar challenges. Based on what you've learned so far, what advice would you offer another SEA that wants to transform a federal requirement into an opportunity for capacity building and improvement?</a:t>
                      </a:r>
                    </a:p>
                  </a:txBody>
                  <a:tcPr/>
                </a:tc>
                <a:extLst>
                  <a:ext uri="{0D108BD9-81ED-4DB2-BD59-A6C34878D82A}">
                    <a16:rowId xmlns:a16="http://schemas.microsoft.com/office/drawing/2014/main" val="4208775587"/>
                  </a:ext>
                </a:extLst>
              </a:tr>
            </a:tbl>
          </a:graphicData>
        </a:graphic>
      </p:graphicFrame>
      <p:sp>
        <p:nvSpPr>
          <p:cNvPr id="7" name="Title 6">
            <a:extLst>
              <a:ext uri="{FF2B5EF4-FFF2-40B4-BE49-F238E27FC236}">
                <a16:creationId xmlns:a16="http://schemas.microsoft.com/office/drawing/2014/main" id="{FBD55D73-CF35-EE93-6709-0CF55D1D5F30}"/>
              </a:ext>
            </a:extLst>
          </p:cNvPr>
          <p:cNvSpPr>
            <a:spLocks noGrp="1"/>
          </p:cNvSpPr>
          <p:nvPr>
            <p:ph type="title"/>
          </p:nvPr>
        </p:nvSpPr>
        <p:spPr/>
        <p:txBody>
          <a:bodyPr/>
          <a:lstStyle/>
          <a:p>
            <a:r>
              <a:rPr lang="en-US"/>
              <a:t>Moderator Questions</a:t>
            </a:r>
          </a:p>
        </p:txBody>
      </p:sp>
      <p:sp>
        <p:nvSpPr>
          <p:cNvPr id="2" name="Slide Number Placeholder 1">
            <a:extLst>
              <a:ext uri="{FF2B5EF4-FFF2-40B4-BE49-F238E27FC236}">
                <a16:creationId xmlns:a16="http://schemas.microsoft.com/office/drawing/2014/main" id="{F3001CF9-1C68-C8FE-6441-9508EBF0B305}"/>
              </a:ext>
            </a:extLst>
          </p:cNvPr>
          <p:cNvSpPr>
            <a:spLocks noGrp="1"/>
          </p:cNvSpPr>
          <p:nvPr>
            <p:ph type="sldNum" sz="quarter" idx="7"/>
          </p:nvPr>
        </p:nvSpPr>
        <p:spPr/>
        <p:txBody>
          <a:bodyPr/>
          <a:lstStyle/>
          <a:p>
            <a:pPr algn="l"/>
            <a:fld id="{B6F15528-21DE-4FAA-801E-634DDDAF4B2B}" type="slidenum">
              <a:rPr lang="en-US" b="0" smtClean="0"/>
              <a:pPr algn="l"/>
              <a:t>4</a:t>
            </a:fld>
            <a:endParaRPr lang="en-US" b="0"/>
          </a:p>
        </p:txBody>
      </p:sp>
    </p:spTree>
    <p:extLst>
      <p:ext uri="{BB962C8B-B14F-4D97-AF65-F5344CB8AC3E}">
        <p14:creationId xmlns:p14="http://schemas.microsoft.com/office/powerpoint/2010/main" val="3112088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CCA9258-89AA-4D79-7D66-58EDB82A8CF7}"/>
              </a:ext>
            </a:extLst>
          </p:cNvPr>
          <p:cNvSpPr>
            <a:spLocks noGrp="1"/>
          </p:cNvSpPr>
          <p:nvPr>
            <p:ph sz="quarter" idx="14"/>
          </p:nvPr>
        </p:nvSpPr>
        <p:spPr>
          <a:xfrm>
            <a:off x="5320852" y="1396368"/>
            <a:ext cx="6413948" cy="4043538"/>
          </a:xfrm>
        </p:spPr>
        <p:txBody>
          <a:bodyPr>
            <a:normAutofit/>
          </a:bodyPr>
          <a:lstStyle/>
          <a:p>
            <a:r>
              <a:rPr lang="en-US" b="1"/>
              <a:t>Fair: </a:t>
            </a:r>
            <a:r>
              <a:rPr lang="en-US">
                <a:cs typeface="Calibri"/>
              </a:rPr>
              <a:t>Provides resources based on the needs of students and schools</a:t>
            </a:r>
          </a:p>
          <a:p>
            <a:r>
              <a:rPr lang="en-US" b="1"/>
              <a:t>Transparent: </a:t>
            </a:r>
            <a:r>
              <a:rPr lang="en-US">
                <a:cs typeface="Calibri"/>
              </a:rPr>
              <a:t>Provides resources through a simple, well-defined, and clearly documented process </a:t>
            </a:r>
          </a:p>
          <a:p>
            <a:r>
              <a:rPr lang="en-US" b="1"/>
              <a:t>Engage educators and community members: </a:t>
            </a:r>
            <a:r>
              <a:rPr lang="en-US">
                <a:cs typeface="Calibri"/>
              </a:rPr>
              <a:t>Allows for input from school site leaders and staff, parents, and community members.</a:t>
            </a:r>
            <a:endParaRPr lang="en-US" b="1"/>
          </a:p>
          <a:p>
            <a:r>
              <a:rPr lang="en-US" b="1"/>
              <a:t>Align with district priorities and goals: </a:t>
            </a:r>
            <a:r>
              <a:rPr lang="en-US">
                <a:cs typeface="Calibri"/>
              </a:rPr>
              <a:t>Integrates and aligns school goals and student needs</a:t>
            </a:r>
            <a:endParaRPr lang="en-US" b="1"/>
          </a:p>
          <a:p>
            <a:endParaRPr lang="en-US"/>
          </a:p>
        </p:txBody>
      </p:sp>
      <p:sp>
        <p:nvSpPr>
          <p:cNvPr id="5" name="Title 4">
            <a:extLst>
              <a:ext uri="{FF2B5EF4-FFF2-40B4-BE49-F238E27FC236}">
                <a16:creationId xmlns:a16="http://schemas.microsoft.com/office/drawing/2014/main" id="{0E2462ED-B406-8A09-4B2D-0411B3789971}"/>
              </a:ext>
            </a:extLst>
          </p:cNvPr>
          <p:cNvSpPr>
            <a:spLocks noGrp="1"/>
          </p:cNvSpPr>
          <p:nvPr>
            <p:ph type="title"/>
          </p:nvPr>
        </p:nvSpPr>
        <p:spPr/>
        <p:txBody>
          <a:bodyPr/>
          <a:lstStyle/>
          <a:p>
            <a:r>
              <a:rPr lang="en-US"/>
              <a:t>Wyoming’s RAR Design Principles</a:t>
            </a:r>
          </a:p>
        </p:txBody>
      </p:sp>
      <p:sp>
        <p:nvSpPr>
          <p:cNvPr id="4" name="Slide Number Placeholder 3">
            <a:extLst>
              <a:ext uri="{FF2B5EF4-FFF2-40B4-BE49-F238E27FC236}">
                <a16:creationId xmlns:a16="http://schemas.microsoft.com/office/drawing/2014/main" id="{44A6B2D2-CD03-DDA1-7743-525C1DCB7015}"/>
              </a:ext>
            </a:extLst>
          </p:cNvPr>
          <p:cNvSpPr>
            <a:spLocks noGrp="1"/>
          </p:cNvSpPr>
          <p:nvPr>
            <p:ph type="sldNum" sz="quarter" idx="7"/>
          </p:nvPr>
        </p:nvSpPr>
        <p:spPr/>
        <p:txBody>
          <a:bodyPr/>
          <a:lstStyle/>
          <a:p>
            <a:pPr algn="l"/>
            <a:fld id="{B6F15528-21DE-4FAA-801E-634DDDAF4B2B}" type="slidenum">
              <a:rPr lang="en-US" b="0" smtClean="0"/>
              <a:pPr algn="l"/>
              <a:t>5</a:t>
            </a:fld>
            <a:endParaRPr lang="en-US" b="0"/>
          </a:p>
        </p:txBody>
      </p:sp>
    </p:spTree>
    <p:extLst>
      <p:ext uri="{BB962C8B-B14F-4D97-AF65-F5344CB8AC3E}">
        <p14:creationId xmlns:p14="http://schemas.microsoft.com/office/powerpoint/2010/main" val="3961005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9BCC14-1B4C-2F34-09B3-D3917C2FBE30}"/>
              </a:ext>
            </a:extLst>
          </p:cNvPr>
          <p:cNvSpPr>
            <a:spLocks noGrp="1"/>
          </p:cNvSpPr>
          <p:nvPr>
            <p:ph sz="quarter" idx="14"/>
          </p:nvPr>
        </p:nvSpPr>
        <p:spPr>
          <a:xfrm>
            <a:off x="479425" y="1412979"/>
            <a:ext cx="5311775" cy="2543175"/>
          </a:xfrm>
        </p:spPr>
        <p:txBody>
          <a:bodyPr>
            <a:normAutofit/>
          </a:bodyPr>
          <a:lstStyle/>
          <a:p>
            <a:pPr>
              <a:buClr>
                <a:srgbClr val="FF0000"/>
              </a:buClr>
              <a:buFont typeface="System Font Regular"/>
              <a:buChar char="❌"/>
            </a:pPr>
            <a:r>
              <a:rPr lang="en-US" sz="3200" b="1"/>
              <a:t>  </a:t>
            </a:r>
            <a:r>
              <a:rPr lang="en-US" sz="2800" b="1"/>
              <a:t>Audit</a:t>
            </a:r>
          </a:p>
          <a:p>
            <a:pPr>
              <a:buClr>
                <a:srgbClr val="FF0000"/>
              </a:buClr>
              <a:buFont typeface="System Font Regular"/>
              <a:buChar char="❌"/>
            </a:pPr>
            <a:endParaRPr lang="en-US" sz="1600" b="1"/>
          </a:p>
          <a:p>
            <a:pPr>
              <a:buClr>
                <a:srgbClr val="FF0000"/>
              </a:buClr>
              <a:buFont typeface="System Font Regular"/>
              <a:buChar char="❌"/>
            </a:pPr>
            <a:r>
              <a:rPr lang="en-US" sz="3200" b="1"/>
              <a:t>  </a:t>
            </a:r>
            <a:r>
              <a:rPr lang="en-US" sz="2800" b="1"/>
              <a:t>Compliance Checklist</a:t>
            </a:r>
          </a:p>
          <a:p>
            <a:pPr>
              <a:buClr>
                <a:srgbClr val="FF0000"/>
              </a:buClr>
              <a:buFont typeface="System Font Regular"/>
              <a:buChar char="❌"/>
            </a:pPr>
            <a:endParaRPr lang="en-US" sz="1600" b="1"/>
          </a:p>
          <a:p>
            <a:pPr>
              <a:buClr>
                <a:srgbClr val="FF0000"/>
              </a:buClr>
              <a:buFont typeface="System Font Regular"/>
              <a:buChar char="❌"/>
            </a:pPr>
            <a:r>
              <a:rPr lang="en-US" sz="3200" b="1"/>
              <a:t>  </a:t>
            </a:r>
            <a:r>
              <a:rPr lang="en-US" sz="2800" b="1"/>
              <a:t>Monitoring Protocol</a:t>
            </a:r>
          </a:p>
        </p:txBody>
      </p:sp>
      <p:sp>
        <p:nvSpPr>
          <p:cNvPr id="3" name="Content Placeholder 2">
            <a:extLst>
              <a:ext uri="{FF2B5EF4-FFF2-40B4-BE49-F238E27FC236}">
                <a16:creationId xmlns:a16="http://schemas.microsoft.com/office/drawing/2014/main" id="{A45BE789-8E67-F54C-0AD0-F8128B6DFAC5}"/>
              </a:ext>
            </a:extLst>
          </p:cNvPr>
          <p:cNvSpPr>
            <a:spLocks noGrp="1"/>
          </p:cNvSpPr>
          <p:nvPr>
            <p:ph sz="quarter" idx="15"/>
          </p:nvPr>
        </p:nvSpPr>
        <p:spPr>
          <a:xfrm>
            <a:off x="5630955" y="1412979"/>
            <a:ext cx="6097587" cy="2543175"/>
          </a:xfrm>
        </p:spPr>
        <p:txBody>
          <a:bodyPr>
            <a:normAutofit/>
          </a:bodyPr>
          <a:lstStyle/>
          <a:p>
            <a:pPr>
              <a:buFont typeface="System Font Regular"/>
              <a:buChar char="✅"/>
            </a:pPr>
            <a:r>
              <a:rPr lang="en-US" sz="3200" b="1"/>
              <a:t>  </a:t>
            </a:r>
            <a:r>
              <a:rPr lang="en-US" sz="2800" b="1"/>
              <a:t>Structured Inquiry</a:t>
            </a:r>
          </a:p>
          <a:p>
            <a:pPr>
              <a:buFont typeface="System Font Regular"/>
              <a:buChar char="✅"/>
            </a:pPr>
            <a:endParaRPr lang="en-US" sz="1600" b="1"/>
          </a:p>
          <a:p>
            <a:pPr>
              <a:buFont typeface="System Font Regular"/>
              <a:buChar char="✅"/>
            </a:pPr>
            <a:r>
              <a:rPr lang="en-US" sz="3200" b="1"/>
              <a:t>  </a:t>
            </a:r>
            <a:r>
              <a:rPr lang="en-US" sz="2800" b="1"/>
              <a:t>Collaborative Problem-Solving</a:t>
            </a:r>
          </a:p>
          <a:p>
            <a:pPr>
              <a:buFont typeface="System Font Regular"/>
              <a:buChar char="✅"/>
            </a:pPr>
            <a:endParaRPr lang="en-US" sz="1600" b="1"/>
          </a:p>
          <a:p>
            <a:pPr>
              <a:buFont typeface="System Font Regular"/>
              <a:buChar char="✅"/>
            </a:pPr>
            <a:r>
              <a:rPr lang="en-US" sz="3200" b="1"/>
              <a:t>  </a:t>
            </a:r>
            <a:r>
              <a:rPr lang="en-US" sz="2800" b="1"/>
              <a:t>Continuous Improvement</a:t>
            </a:r>
          </a:p>
        </p:txBody>
      </p:sp>
      <p:sp>
        <p:nvSpPr>
          <p:cNvPr id="4" name="Title 3">
            <a:extLst>
              <a:ext uri="{FF2B5EF4-FFF2-40B4-BE49-F238E27FC236}">
                <a16:creationId xmlns:a16="http://schemas.microsoft.com/office/drawing/2014/main" id="{D8BE8440-764A-360F-F87F-598486A4F035}"/>
              </a:ext>
            </a:extLst>
          </p:cNvPr>
          <p:cNvSpPr>
            <a:spLocks noGrp="1"/>
          </p:cNvSpPr>
          <p:nvPr>
            <p:ph type="title"/>
          </p:nvPr>
        </p:nvSpPr>
        <p:spPr>
          <a:xfrm>
            <a:off x="479425" y="238883"/>
            <a:ext cx="11232422" cy="914402"/>
          </a:xfrm>
        </p:spPr>
        <p:txBody>
          <a:bodyPr/>
          <a:lstStyle/>
          <a:p>
            <a:r>
              <a:rPr lang="en-US">
                <a:latin typeface="Calibri"/>
                <a:ea typeface="Calibri"/>
                <a:cs typeface="Calibri"/>
              </a:rPr>
              <a:t>RAR in Wyoming: Moving from Checklist to Structured Inquiry</a:t>
            </a:r>
          </a:p>
        </p:txBody>
      </p:sp>
      <p:sp>
        <p:nvSpPr>
          <p:cNvPr id="5" name="Slide Number Placeholder 4">
            <a:extLst>
              <a:ext uri="{FF2B5EF4-FFF2-40B4-BE49-F238E27FC236}">
                <a16:creationId xmlns:a16="http://schemas.microsoft.com/office/drawing/2014/main" id="{70030323-793C-E66A-D3B4-FEBCD5C17181}"/>
              </a:ext>
            </a:extLst>
          </p:cNvPr>
          <p:cNvSpPr>
            <a:spLocks noGrp="1"/>
          </p:cNvSpPr>
          <p:nvPr>
            <p:ph type="sldNum" sz="quarter" idx="7"/>
          </p:nvPr>
        </p:nvSpPr>
        <p:spPr/>
        <p:txBody>
          <a:bodyPr/>
          <a:lstStyle/>
          <a:p>
            <a:pPr algn="l"/>
            <a:fld id="{B6F15528-21DE-4FAA-801E-634DDDAF4B2B}" type="slidenum">
              <a:rPr lang="en-US" b="0" smtClean="0"/>
              <a:pPr algn="l"/>
              <a:t>6</a:t>
            </a:fld>
            <a:endParaRPr lang="en-US" b="0"/>
          </a:p>
        </p:txBody>
      </p:sp>
      <p:graphicFrame>
        <p:nvGraphicFramePr>
          <p:cNvPr id="7" name="Diagram 6">
            <a:extLst>
              <a:ext uri="{FF2B5EF4-FFF2-40B4-BE49-F238E27FC236}">
                <a16:creationId xmlns:a16="http://schemas.microsoft.com/office/drawing/2014/main" id="{58F3FE47-FC33-5E17-C2FF-0569BD624528}"/>
              </a:ext>
            </a:extLst>
          </p:cNvPr>
          <p:cNvGraphicFramePr/>
          <p:nvPr>
            <p:extLst>
              <p:ext uri="{D42A27DB-BD31-4B8C-83A1-F6EECF244321}">
                <p14:modId xmlns:p14="http://schemas.microsoft.com/office/powerpoint/2010/main" val="1298907610"/>
              </p:ext>
            </p:extLst>
          </p:nvPr>
        </p:nvGraphicFramePr>
        <p:xfrm>
          <a:off x="479425" y="2401934"/>
          <a:ext cx="11232422" cy="57668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3">
            <a:extLst>
              <a:ext uri="{FF2B5EF4-FFF2-40B4-BE49-F238E27FC236}">
                <a16:creationId xmlns:a16="http://schemas.microsoft.com/office/drawing/2014/main" id="{87272335-E71A-E584-4620-9CEEC18EB76A}"/>
              </a:ext>
            </a:extLst>
          </p:cNvPr>
          <p:cNvSpPr txBox="1">
            <a:spLocks/>
          </p:cNvSpPr>
          <p:nvPr/>
        </p:nvSpPr>
        <p:spPr>
          <a:xfrm>
            <a:off x="0" y="3956154"/>
            <a:ext cx="11934698" cy="914402"/>
          </a:xfrm>
          <a:prstGeom prst="rect">
            <a:avLst/>
          </a:prstGeom>
        </p:spPr>
        <p:txBody>
          <a:bodyPr vert="horz" lIns="0" tIns="0" rIns="0" bIns="0" rtlCol="0" anchor="ctr">
            <a:noAutofit/>
          </a:bodyPr>
          <a:lstStyle>
            <a:lvl1pPr>
              <a:defRPr sz="3000" b="1" i="0">
                <a:solidFill>
                  <a:srgbClr val="386EA3"/>
                </a:solidFill>
                <a:latin typeface="Calibri" panose="020F0502020204030204" pitchFamily="34" charset="0"/>
                <a:ea typeface="+mj-ea"/>
                <a:cs typeface="Calibri" panose="020F0502020204030204" pitchFamily="34" charset="0"/>
              </a:defRPr>
            </a:lvl1pPr>
          </a:lstStyle>
          <a:p>
            <a:pPr algn="ctr"/>
            <a:r>
              <a:rPr lang="en-US" sz="2400" i="1" kern="0">
                <a:solidFill>
                  <a:schemeClr val="accent2"/>
                </a:solidFill>
              </a:rPr>
              <a:t>The goal was not to create a better checklist. The goal was to create better decisions.</a:t>
            </a:r>
          </a:p>
        </p:txBody>
      </p:sp>
      <p:pic>
        <p:nvPicPr>
          <p:cNvPr id="9" name="Picture 8">
            <a:extLst>
              <a:ext uri="{FF2B5EF4-FFF2-40B4-BE49-F238E27FC236}">
                <a16:creationId xmlns:a16="http://schemas.microsoft.com/office/drawing/2014/main" id="{E485041E-B900-811E-FE84-6E479236CA3B}"/>
              </a:ext>
            </a:extLst>
          </p:cNvPr>
          <p:cNvPicPr>
            <a:picLocks noChangeAspect="1"/>
          </p:cNvPicPr>
          <p:nvPr/>
        </p:nvPicPr>
        <p:blipFill>
          <a:blip r:embed="rId8"/>
          <a:stretch>
            <a:fillRect/>
          </a:stretch>
        </p:blipFill>
        <p:spPr>
          <a:xfrm>
            <a:off x="347755" y="6286500"/>
            <a:ext cx="5283200" cy="571500"/>
          </a:xfrm>
          <a:prstGeom prst="rect">
            <a:avLst/>
          </a:prstGeom>
        </p:spPr>
      </p:pic>
    </p:spTree>
    <p:extLst>
      <p:ext uri="{BB962C8B-B14F-4D97-AF65-F5344CB8AC3E}">
        <p14:creationId xmlns:p14="http://schemas.microsoft.com/office/powerpoint/2010/main" val="750284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1A0CF58E-ACF1-2E7A-A62D-75A17FAC128F}"/>
              </a:ext>
            </a:extLst>
          </p:cNvPr>
          <p:cNvGraphicFramePr>
            <a:graphicFrameLocks noGrp="1"/>
          </p:cNvGraphicFramePr>
          <p:nvPr>
            <p:ph sz="quarter" idx="4294967295"/>
            <p:extLst>
              <p:ext uri="{D42A27DB-BD31-4B8C-83A1-F6EECF244321}">
                <p14:modId xmlns:p14="http://schemas.microsoft.com/office/powerpoint/2010/main" val="2350914628"/>
              </p:ext>
            </p:extLst>
          </p:nvPr>
        </p:nvGraphicFramePr>
        <p:xfrm>
          <a:off x="-2557220" y="1143002"/>
          <a:ext cx="12755105" cy="5273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a:extLst>
              <a:ext uri="{FF2B5EF4-FFF2-40B4-BE49-F238E27FC236}">
                <a16:creationId xmlns:a16="http://schemas.microsoft.com/office/drawing/2014/main" id="{DA5FEBE0-40A8-24A3-C992-B912EF029311}"/>
              </a:ext>
            </a:extLst>
          </p:cNvPr>
          <p:cNvSpPr>
            <a:spLocks noGrp="1"/>
          </p:cNvSpPr>
          <p:nvPr>
            <p:ph type="title"/>
          </p:nvPr>
        </p:nvSpPr>
        <p:spPr>
          <a:xfrm>
            <a:off x="479425" y="228600"/>
            <a:ext cx="6378575" cy="914402"/>
          </a:xfrm>
        </p:spPr>
        <p:txBody>
          <a:bodyPr/>
          <a:lstStyle/>
          <a:p>
            <a:r>
              <a:rPr lang="en-US"/>
              <a:t>The Five Phase Wyoming RAR Process</a:t>
            </a:r>
          </a:p>
        </p:txBody>
      </p:sp>
      <p:sp>
        <p:nvSpPr>
          <p:cNvPr id="4" name="Slide Number Placeholder 3">
            <a:extLst>
              <a:ext uri="{FF2B5EF4-FFF2-40B4-BE49-F238E27FC236}">
                <a16:creationId xmlns:a16="http://schemas.microsoft.com/office/drawing/2014/main" id="{B35D2013-37BC-F4FB-E6CE-E6E17BAF229C}"/>
              </a:ext>
            </a:extLst>
          </p:cNvPr>
          <p:cNvSpPr>
            <a:spLocks noGrp="1"/>
          </p:cNvSpPr>
          <p:nvPr>
            <p:ph type="sldNum" sz="quarter" idx="7"/>
          </p:nvPr>
        </p:nvSpPr>
        <p:spPr/>
        <p:txBody>
          <a:bodyPr/>
          <a:lstStyle/>
          <a:p>
            <a:pPr algn="l"/>
            <a:fld id="{B6F15528-21DE-4FAA-801E-634DDDAF4B2B}" type="slidenum">
              <a:rPr lang="en-US" b="0" smtClean="0"/>
              <a:pPr algn="l"/>
              <a:t>7</a:t>
            </a:fld>
            <a:endParaRPr lang="en-US" b="0"/>
          </a:p>
        </p:txBody>
      </p:sp>
      <p:sp>
        <p:nvSpPr>
          <p:cNvPr id="6" name="TextBox 5">
            <a:extLst>
              <a:ext uri="{FF2B5EF4-FFF2-40B4-BE49-F238E27FC236}">
                <a16:creationId xmlns:a16="http://schemas.microsoft.com/office/drawing/2014/main" id="{4812893A-E751-15F3-A6F6-28A757A73E0E}"/>
              </a:ext>
            </a:extLst>
          </p:cNvPr>
          <p:cNvSpPr txBox="1"/>
          <p:nvPr/>
        </p:nvSpPr>
        <p:spPr>
          <a:xfrm>
            <a:off x="743918" y="3888138"/>
            <a:ext cx="2014779" cy="984885"/>
          </a:xfrm>
          <a:prstGeom prst="rect">
            <a:avLst/>
          </a:prstGeom>
          <a:solidFill>
            <a:schemeClr val="bg1"/>
          </a:solidFill>
          <a:ln>
            <a:solidFill>
              <a:schemeClr val="bg1"/>
            </a:solidFill>
          </a:ln>
        </p:spPr>
        <p:txBody>
          <a:bodyPr wrap="square" rtlCol="0">
            <a:spAutoFit/>
          </a:bodyPr>
          <a:lstStyle/>
          <a:p>
            <a:pPr algn="ctr"/>
            <a:endParaRPr lang="en-US" sz="600" b="1"/>
          </a:p>
          <a:p>
            <a:pPr algn="ctr"/>
            <a:r>
              <a:rPr lang="en-US" b="1"/>
              <a:t>Recommendations &amp; Planning        </a:t>
            </a:r>
            <a:r>
              <a:rPr lang="en-US" sz="1600" b="1">
                <a:ln>
                  <a:solidFill>
                    <a:schemeClr val="bg1"/>
                  </a:solidFill>
                </a:ln>
                <a:solidFill>
                  <a:schemeClr val="bg1"/>
                </a:solidFill>
              </a:rPr>
              <a:t>Wyoming</a:t>
            </a:r>
          </a:p>
        </p:txBody>
      </p:sp>
      <p:sp>
        <p:nvSpPr>
          <p:cNvPr id="7" name="TextBox 6">
            <a:extLst>
              <a:ext uri="{FF2B5EF4-FFF2-40B4-BE49-F238E27FC236}">
                <a16:creationId xmlns:a16="http://schemas.microsoft.com/office/drawing/2014/main" id="{C9447071-033B-42A3-C929-EA9B974EA14C}"/>
              </a:ext>
            </a:extLst>
          </p:cNvPr>
          <p:cNvSpPr txBox="1"/>
          <p:nvPr/>
        </p:nvSpPr>
        <p:spPr>
          <a:xfrm>
            <a:off x="1456841" y="1452974"/>
            <a:ext cx="1699646" cy="923330"/>
          </a:xfrm>
          <a:prstGeom prst="rect">
            <a:avLst/>
          </a:prstGeom>
          <a:solidFill>
            <a:schemeClr val="bg1"/>
          </a:solidFill>
          <a:ln>
            <a:solidFill>
              <a:schemeClr val="bg1"/>
            </a:solidFill>
          </a:ln>
        </p:spPr>
        <p:txBody>
          <a:bodyPr wrap="square" rtlCol="0">
            <a:spAutoFit/>
          </a:bodyPr>
          <a:lstStyle/>
          <a:p>
            <a:pPr algn="ctr"/>
            <a:r>
              <a:rPr lang="en-US" b="1"/>
              <a:t>Monitoring &amp; Continuous Improvement</a:t>
            </a:r>
            <a:endParaRPr lang="en-US" sz="1600" b="1">
              <a:ln>
                <a:solidFill>
                  <a:schemeClr val="bg1"/>
                </a:solidFill>
              </a:ln>
              <a:solidFill>
                <a:schemeClr val="bg1"/>
              </a:solidFill>
            </a:endParaRPr>
          </a:p>
        </p:txBody>
      </p:sp>
    </p:spTree>
    <p:extLst>
      <p:ext uri="{BB962C8B-B14F-4D97-AF65-F5344CB8AC3E}">
        <p14:creationId xmlns:p14="http://schemas.microsoft.com/office/powerpoint/2010/main" val="4042545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F4C37-F4B6-44F7-F96B-08F69B8516B2}"/>
              </a:ext>
            </a:extLst>
          </p:cNvPr>
          <p:cNvSpPr>
            <a:spLocks noGrp="1"/>
          </p:cNvSpPr>
          <p:nvPr>
            <p:ph type="title"/>
          </p:nvPr>
        </p:nvSpPr>
        <p:spPr>
          <a:xfrm>
            <a:off x="480154" y="190501"/>
            <a:ext cx="11254647" cy="914402"/>
          </a:xfrm>
        </p:spPr>
        <p:txBody>
          <a:bodyPr/>
          <a:lstStyle/>
          <a:p>
            <a:r>
              <a:rPr lang="en-US"/>
              <a:t>Building the Conditions for Useful Resource Allocation Review</a:t>
            </a:r>
          </a:p>
        </p:txBody>
      </p:sp>
      <p:sp>
        <p:nvSpPr>
          <p:cNvPr id="5" name="Slide Number Placeholder 4">
            <a:extLst>
              <a:ext uri="{FF2B5EF4-FFF2-40B4-BE49-F238E27FC236}">
                <a16:creationId xmlns:a16="http://schemas.microsoft.com/office/drawing/2014/main" id="{10605DA6-2ECA-30E4-ABC1-50D8E0122C4E}"/>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8</a:t>
            </a:fld>
            <a:endParaRPr lang="en-US"/>
          </a:p>
        </p:txBody>
      </p:sp>
      <p:graphicFrame>
        <p:nvGraphicFramePr>
          <p:cNvPr id="7" name="Content Placeholder 6">
            <a:extLst>
              <a:ext uri="{FF2B5EF4-FFF2-40B4-BE49-F238E27FC236}">
                <a16:creationId xmlns:a16="http://schemas.microsoft.com/office/drawing/2014/main" id="{1EF3216B-7952-661B-6C9D-FA6EF7539DDC}"/>
              </a:ext>
            </a:extLst>
          </p:cNvPr>
          <p:cNvGraphicFramePr>
            <a:graphicFrameLocks noGrp="1"/>
          </p:cNvGraphicFramePr>
          <p:nvPr>
            <p:ph sz="quarter" idx="13"/>
            <p:extLst>
              <p:ext uri="{D42A27DB-BD31-4B8C-83A1-F6EECF244321}">
                <p14:modId xmlns:p14="http://schemas.microsoft.com/office/powerpoint/2010/main" val="834656870"/>
              </p:ext>
            </p:extLst>
          </p:nvPr>
        </p:nvGraphicFramePr>
        <p:xfrm>
          <a:off x="480154" y="765536"/>
          <a:ext cx="11255375" cy="49890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96D87E4A-97BB-7A9D-F46A-2E0470EC56A9}"/>
              </a:ext>
            </a:extLst>
          </p:cNvPr>
          <p:cNvSpPr txBox="1"/>
          <p:nvPr/>
        </p:nvSpPr>
        <p:spPr>
          <a:xfrm>
            <a:off x="456471" y="5523731"/>
            <a:ext cx="11254647" cy="461665"/>
          </a:xfrm>
          <a:prstGeom prst="rect">
            <a:avLst/>
          </a:prstGeom>
          <a:noFill/>
        </p:spPr>
        <p:txBody>
          <a:bodyPr wrap="square" rtlCol="0">
            <a:spAutoFit/>
          </a:bodyPr>
          <a:lstStyle/>
          <a:p>
            <a:r>
              <a:rPr lang="en-US" sz="2400" b="1" i="1">
                <a:solidFill>
                  <a:schemeClr val="accent2">
                    <a:lumMod val="75000"/>
                  </a:schemeClr>
                </a:solidFill>
              </a:rPr>
              <a:t>The goal: make RAR clear enough to implement and useful enough to sustain.</a:t>
            </a:r>
          </a:p>
        </p:txBody>
      </p:sp>
      <p:pic>
        <p:nvPicPr>
          <p:cNvPr id="9" name="Picture 8">
            <a:extLst>
              <a:ext uri="{FF2B5EF4-FFF2-40B4-BE49-F238E27FC236}">
                <a16:creationId xmlns:a16="http://schemas.microsoft.com/office/drawing/2014/main" id="{8CC4B416-670B-5FAD-4723-57BA2A8ED3BF}"/>
              </a:ext>
            </a:extLst>
          </p:cNvPr>
          <p:cNvPicPr>
            <a:picLocks noChangeAspect="1"/>
          </p:cNvPicPr>
          <p:nvPr/>
        </p:nvPicPr>
        <p:blipFill>
          <a:blip r:embed="rId8"/>
          <a:stretch>
            <a:fillRect/>
          </a:stretch>
        </p:blipFill>
        <p:spPr>
          <a:xfrm>
            <a:off x="480154" y="6283999"/>
            <a:ext cx="5283200" cy="571500"/>
          </a:xfrm>
          <a:prstGeom prst="rect">
            <a:avLst/>
          </a:prstGeom>
        </p:spPr>
      </p:pic>
    </p:spTree>
    <p:extLst>
      <p:ext uri="{BB962C8B-B14F-4D97-AF65-F5344CB8AC3E}">
        <p14:creationId xmlns:p14="http://schemas.microsoft.com/office/powerpoint/2010/main" val="2855970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FECF95-28C4-A32F-DFF3-A849E3600557}"/>
              </a:ext>
            </a:extLst>
          </p:cNvPr>
          <p:cNvSpPr>
            <a:spLocks noGrp="1"/>
          </p:cNvSpPr>
          <p:nvPr>
            <p:ph type="title"/>
          </p:nvPr>
        </p:nvSpPr>
        <p:spPr>
          <a:xfrm>
            <a:off x="480153" y="228459"/>
            <a:ext cx="11254647" cy="914402"/>
          </a:xfrm>
        </p:spPr>
        <p:txBody>
          <a:bodyPr/>
          <a:lstStyle/>
          <a:p>
            <a:r>
              <a:rPr lang="en-US"/>
              <a:t>Integrating RAR into Existing District Processes</a:t>
            </a:r>
          </a:p>
        </p:txBody>
      </p:sp>
      <p:sp>
        <p:nvSpPr>
          <p:cNvPr id="23" name="Slide Number Placeholder 4">
            <a:extLst>
              <a:ext uri="{FF2B5EF4-FFF2-40B4-BE49-F238E27FC236}">
                <a16:creationId xmlns:a16="http://schemas.microsoft.com/office/drawing/2014/main" id="{FE69D5DF-1023-6982-E95C-B7A5E38A3B69}"/>
              </a:ext>
            </a:extLst>
          </p:cNvPr>
          <p:cNvSpPr>
            <a:spLocks noGrp="1"/>
          </p:cNvSpPr>
          <p:nvPr>
            <p:ph type="sldNum" sz="quarter" idx="7"/>
          </p:nvPr>
        </p:nvSpPr>
        <p:spPr>
          <a:xfrm>
            <a:off x="11522075" y="6283325"/>
            <a:ext cx="412750" cy="384175"/>
          </a:xfrm>
        </p:spPr>
        <p:txBody>
          <a:bodyPr/>
          <a:lstStyle/>
          <a:p>
            <a:fld id="{B6F15528-21DE-4FAA-801E-634DDDAF4B2B}" type="slidenum">
              <a:rPr lang="en-US" smtClean="0"/>
              <a:pPr/>
              <a:t>9</a:t>
            </a:fld>
            <a:endParaRPr lang="en-US"/>
          </a:p>
        </p:txBody>
      </p:sp>
      <p:sp>
        <p:nvSpPr>
          <p:cNvPr id="4" name="TextBox 3">
            <a:extLst>
              <a:ext uri="{FF2B5EF4-FFF2-40B4-BE49-F238E27FC236}">
                <a16:creationId xmlns:a16="http://schemas.microsoft.com/office/drawing/2014/main" id="{79D39D25-C35B-DA66-6D64-D492C1F7E569}"/>
              </a:ext>
            </a:extLst>
          </p:cNvPr>
          <p:cNvSpPr txBox="1"/>
          <p:nvPr/>
        </p:nvSpPr>
        <p:spPr>
          <a:xfrm>
            <a:off x="480153" y="5079388"/>
            <a:ext cx="11254647" cy="461665"/>
          </a:xfrm>
          <a:prstGeom prst="rect">
            <a:avLst/>
          </a:prstGeom>
          <a:noFill/>
        </p:spPr>
        <p:txBody>
          <a:bodyPr wrap="square" rtlCol="0">
            <a:spAutoFit/>
          </a:bodyPr>
          <a:lstStyle/>
          <a:p>
            <a:r>
              <a:rPr lang="en-US" sz="2400" b="1" i="1">
                <a:solidFill>
                  <a:schemeClr val="accent2">
                    <a:lumMod val="75000"/>
                  </a:schemeClr>
                </a:solidFill>
              </a:rPr>
              <a:t>RAR connects needs, resources, and results through one coherent process. </a:t>
            </a:r>
          </a:p>
        </p:txBody>
      </p:sp>
      <p:graphicFrame>
        <p:nvGraphicFramePr>
          <p:cNvPr id="10" name="Content Placeholder 4">
            <a:extLst>
              <a:ext uri="{FF2B5EF4-FFF2-40B4-BE49-F238E27FC236}">
                <a16:creationId xmlns:a16="http://schemas.microsoft.com/office/drawing/2014/main" id="{19F4A0BB-FB05-1F31-482F-83E9C404F4F5}"/>
              </a:ext>
            </a:extLst>
          </p:cNvPr>
          <p:cNvGraphicFramePr>
            <a:graphicFrameLocks noGrp="1"/>
          </p:cNvGraphicFramePr>
          <p:nvPr>
            <p:ph sz="quarter" idx="13"/>
            <p:extLst>
              <p:ext uri="{D42A27DB-BD31-4B8C-83A1-F6EECF244321}">
                <p14:modId xmlns:p14="http://schemas.microsoft.com/office/powerpoint/2010/main" val="64948064"/>
              </p:ext>
            </p:extLst>
          </p:nvPr>
        </p:nvGraphicFramePr>
        <p:xfrm>
          <a:off x="480153" y="1743012"/>
          <a:ext cx="11041923" cy="2508354"/>
        </p:xfrm>
        <a:graphic>
          <a:graphicData uri="http://schemas.openxmlformats.org/drawingml/2006/table">
            <a:tbl>
              <a:tblPr firstRow="1" bandRow="1">
                <a:tableStyleId>{21E4AEA4-8DFA-4A89-87EB-49C32662AFE0}</a:tableStyleId>
              </a:tblPr>
              <a:tblGrid>
                <a:gridCol w="3680641">
                  <a:extLst>
                    <a:ext uri="{9D8B030D-6E8A-4147-A177-3AD203B41FA5}">
                      <a16:colId xmlns:a16="http://schemas.microsoft.com/office/drawing/2014/main" val="2253585679"/>
                    </a:ext>
                  </a:extLst>
                </a:gridCol>
                <a:gridCol w="3680641">
                  <a:extLst>
                    <a:ext uri="{9D8B030D-6E8A-4147-A177-3AD203B41FA5}">
                      <a16:colId xmlns:a16="http://schemas.microsoft.com/office/drawing/2014/main" val="2925526642"/>
                    </a:ext>
                  </a:extLst>
                </a:gridCol>
                <a:gridCol w="3680641">
                  <a:extLst>
                    <a:ext uri="{9D8B030D-6E8A-4147-A177-3AD203B41FA5}">
                      <a16:colId xmlns:a16="http://schemas.microsoft.com/office/drawing/2014/main" val="3406153499"/>
                    </a:ext>
                  </a:extLst>
                </a:gridCol>
              </a:tblGrid>
              <a:tr h="585953">
                <a:tc>
                  <a:txBody>
                    <a:bodyPr/>
                    <a:lstStyle/>
                    <a:p>
                      <a:pPr marL="125413" marR="0" lvl="0" indent="0" defTabSz="914400" eaLnBrk="1" fontAlgn="auto" latinLnBrk="0" hangingPunct="1">
                        <a:lnSpc>
                          <a:spcPct val="100000"/>
                        </a:lnSpc>
                        <a:spcBef>
                          <a:spcPts val="0"/>
                        </a:spcBef>
                        <a:spcAft>
                          <a:spcPts val="0"/>
                        </a:spcAft>
                        <a:buClrTx/>
                        <a:buSzTx/>
                        <a:buFontTx/>
                        <a:buNone/>
                        <a:tabLst/>
                        <a:defRPr/>
                      </a:pPr>
                      <a:r>
                        <a:rPr lang="en-US" sz="2200" b="1">
                          <a:solidFill>
                            <a:schemeClr val="accent2">
                              <a:lumMod val="75000"/>
                            </a:schemeClr>
                          </a:solidFill>
                          <a:latin typeface="Calibri" panose="020F0502020204030204" pitchFamily="34" charset="0"/>
                          <a:cs typeface="Calibri" panose="020F0502020204030204" pitchFamily="34" charset="0"/>
                        </a:rPr>
                        <a:t>District Planning</a:t>
                      </a:r>
                    </a:p>
                  </a:txBody>
                  <a:tcPr anchor="b">
                    <a:lnB w="12700" cap="flat" cmpd="sng" algn="ctr">
                      <a:solidFill>
                        <a:srgbClr val="328612"/>
                      </a:solidFill>
                      <a:prstDash val="solid"/>
                      <a:round/>
                      <a:headEnd type="none" w="med" len="med"/>
                      <a:tailEnd type="none" w="med" len="med"/>
                    </a:lnB>
                    <a:noFill/>
                  </a:tcPr>
                </a:tc>
                <a:tc>
                  <a:txBody>
                    <a:bodyPr/>
                    <a:lstStyle/>
                    <a:p>
                      <a:r>
                        <a:rPr lang="en-US" sz="2200" b="1">
                          <a:solidFill>
                            <a:schemeClr val="accent2">
                              <a:lumMod val="75000"/>
                            </a:schemeClr>
                          </a:solidFill>
                          <a:latin typeface="Calibri" panose="020F0502020204030204" pitchFamily="34" charset="0"/>
                          <a:cs typeface="Calibri" panose="020F0502020204030204" pitchFamily="34" charset="0"/>
                        </a:rPr>
                        <a:t>Budget Development</a:t>
                      </a:r>
                    </a:p>
                  </a:txBody>
                  <a:tcPr marL="182880" anchor="b">
                    <a:lnB w="12700" cap="flat" cmpd="sng" algn="ctr">
                      <a:solidFill>
                        <a:srgbClr val="328612"/>
                      </a:solidFill>
                      <a:prstDash val="solid"/>
                      <a:round/>
                      <a:headEnd type="none" w="med" len="med"/>
                      <a:tailEnd type="none" w="med" len="med"/>
                    </a:lnB>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200" b="1">
                          <a:solidFill>
                            <a:schemeClr val="accent2">
                              <a:lumMod val="75000"/>
                            </a:schemeClr>
                          </a:solidFill>
                          <a:latin typeface="Calibri" panose="020F0502020204030204" pitchFamily="34" charset="0"/>
                          <a:cs typeface="Calibri" panose="020F0502020204030204" pitchFamily="34" charset="0"/>
                        </a:rPr>
                        <a:t>Continuous Improvement</a:t>
                      </a:r>
                    </a:p>
                  </a:txBody>
                  <a:tcPr marL="182880" anchor="b">
                    <a:lnB w="12700" cap="flat" cmpd="sng" algn="ctr">
                      <a:solidFill>
                        <a:srgbClr val="328612"/>
                      </a:solidFill>
                      <a:prstDash val="solid"/>
                      <a:round/>
                      <a:headEnd type="none" w="med" len="med"/>
                      <a:tailEnd type="none" w="med" len="med"/>
                    </a:lnB>
                    <a:noFill/>
                  </a:tcPr>
                </a:tc>
                <a:extLst>
                  <a:ext uri="{0D108BD9-81ED-4DB2-BD59-A6C34878D82A}">
                    <a16:rowId xmlns:a16="http://schemas.microsoft.com/office/drawing/2014/main" val="2573223070"/>
                  </a:ext>
                </a:extLst>
              </a:tr>
              <a:tr h="750495">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1">
                          <a:solidFill>
                            <a:srgbClr val="386EA4"/>
                          </a:solidFill>
                          <a:latin typeface="Calibri" panose="020F0502020204030204" pitchFamily="34" charset="0"/>
                          <a:cs typeface="Calibri" panose="020F0502020204030204" pitchFamily="34" charset="0"/>
                        </a:rPr>
                        <a:t>Identify needs</a:t>
                      </a:r>
                    </a:p>
                  </a:txBody>
                  <a:tcPr marL="182880" anchor="ctr">
                    <a:lnR w="3175" cap="flat" cmpd="sng" algn="ctr">
                      <a:solidFill>
                        <a:srgbClr val="328612"/>
                      </a:solidFill>
                      <a:prstDash val="solid"/>
                      <a:round/>
                      <a:headEnd type="none" w="med" len="med"/>
                      <a:tailEnd type="none" w="med" len="med"/>
                    </a:lnR>
                    <a:lnT w="12700" cap="flat" cmpd="sng" algn="ctr">
                      <a:solidFill>
                        <a:srgbClr val="328612"/>
                      </a:solidFill>
                      <a:prstDash val="solid"/>
                      <a:round/>
                      <a:headEnd type="none" w="med" len="med"/>
                      <a:tailEnd type="none" w="med" len="med"/>
                    </a:lnT>
                    <a:solidFill>
                      <a:srgbClr val="328612">
                        <a:alpha val="10196"/>
                      </a:srgb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1">
                          <a:solidFill>
                            <a:srgbClr val="386EA4"/>
                          </a:solidFill>
                          <a:latin typeface="Calibri" panose="020F0502020204030204" pitchFamily="34" charset="0"/>
                          <a:cs typeface="Calibri" panose="020F0502020204030204" pitchFamily="34" charset="0"/>
                        </a:rPr>
                        <a:t>Align resources</a:t>
                      </a:r>
                    </a:p>
                  </a:txBody>
                  <a:tcPr marL="182880" anchor="ctr">
                    <a:lnL w="3175" cap="flat" cmpd="sng" algn="ctr">
                      <a:solidFill>
                        <a:srgbClr val="328612"/>
                      </a:solidFill>
                      <a:prstDash val="solid"/>
                      <a:round/>
                      <a:headEnd type="none" w="med" len="med"/>
                      <a:tailEnd type="none" w="med" len="med"/>
                    </a:lnL>
                    <a:lnR w="3175" cap="flat" cmpd="sng" algn="ctr">
                      <a:solidFill>
                        <a:srgbClr val="328612"/>
                      </a:solidFill>
                      <a:prstDash val="solid"/>
                      <a:round/>
                      <a:headEnd type="none" w="med" len="med"/>
                      <a:tailEnd type="none" w="med" len="med"/>
                    </a:lnR>
                    <a:lnT w="12700" cap="flat" cmpd="sng" algn="ctr">
                      <a:solidFill>
                        <a:srgbClr val="328612"/>
                      </a:solidFill>
                      <a:prstDash val="solid"/>
                      <a:round/>
                      <a:headEnd type="none" w="med" len="med"/>
                      <a:tailEnd type="none" w="med" len="med"/>
                    </a:lnT>
                    <a:solidFill>
                      <a:srgbClr val="328612">
                        <a:alpha val="10196"/>
                      </a:srgb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1">
                          <a:solidFill>
                            <a:srgbClr val="386EA4"/>
                          </a:solidFill>
                          <a:latin typeface="Calibri" panose="020F0502020204030204" pitchFamily="34" charset="0"/>
                          <a:cs typeface="Calibri" panose="020F0502020204030204" pitchFamily="34" charset="0"/>
                        </a:rPr>
                        <a:t>Monitor results</a:t>
                      </a:r>
                    </a:p>
                  </a:txBody>
                  <a:tcPr marL="182880" anchor="ctr">
                    <a:lnL w="3175" cap="flat" cmpd="sng" algn="ctr">
                      <a:solidFill>
                        <a:srgbClr val="328612"/>
                      </a:solidFill>
                      <a:prstDash val="solid"/>
                      <a:round/>
                      <a:headEnd type="none" w="med" len="med"/>
                      <a:tailEnd type="none" w="med" len="med"/>
                    </a:lnL>
                    <a:lnR w="3175" cap="flat" cmpd="sng" algn="ctr">
                      <a:solidFill>
                        <a:srgbClr val="328612"/>
                      </a:solidFill>
                      <a:prstDash val="solid"/>
                      <a:round/>
                      <a:headEnd type="none" w="med" len="med"/>
                      <a:tailEnd type="none" w="med" len="med"/>
                    </a:lnR>
                    <a:lnT w="12700" cap="flat" cmpd="sng" algn="ctr">
                      <a:solidFill>
                        <a:srgbClr val="328612"/>
                      </a:solidFill>
                      <a:prstDash val="solid"/>
                      <a:round/>
                      <a:headEnd type="none" w="med" len="med"/>
                      <a:tailEnd type="none" w="med" len="med"/>
                    </a:lnT>
                    <a:solidFill>
                      <a:srgbClr val="328612">
                        <a:alpha val="10196"/>
                      </a:srgbClr>
                    </a:solidFill>
                  </a:tcPr>
                </a:tc>
                <a:extLst>
                  <a:ext uri="{0D108BD9-81ED-4DB2-BD59-A6C34878D82A}">
                    <a16:rowId xmlns:a16="http://schemas.microsoft.com/office/drawing/2014/main" val="3664596402"/>
                  </a:ext>
                </a:extLst>
              </a:tr>
              <a:tr h="585953">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1">
                          <a:solidFill>
                            <a:srgbClr val="386EA4"/>
                          </a:solidFill>
                          <a:latin typeface="Calibri" panose="020F0502020204030204" pitchFamily="34" charset="0"/>
                          <a:cs typeface="Calibri" panose="020F0502020204030204" pitchFamily="34" charset="0"/>
                        </a:rPr>
                        <a:t>Analyze root causes</a:t>
                      </a:r>
                    </a:p>
                  </a:txBody>
                  <a:tcPr marL="182880" anchor="ctr">
                    <a:lnR w="3175" cap="flat" cmpd="sng" algn="ctr">
                      <a:solidFill>
                        <a:srgbClr val="328612"/>
                      </a:solidFill>
                      <a:prstDash val="solid"/>
                      <a:round/>
                      <a:headEnd type="none" w="med" len="med"/>
                      <a:tailEnd type="none" w="med" len="med"/>
                    </a:lnR>
                    <a:solidFill>
                      <a:schemeClr val="bg1"/>
                    </a:solidFill>
                  </a:tcPr>
                </a:tc>
                <a:tc>
                  <a:txBody>
                    <a:bodyPr/>
                    <a:lstStyle/>
                    <a:p>
                      <a:r>
                        <a:rPr lang="en-US" sz="2000" b="1">
                          <a:solidFill>
                            <a:srgbClr val="386EA4"/>
                          </a:solidFill>
                          <a:latin typeface="Calibri" panose="020F0502020204030204" pitchFamily="34" charset="0"/>
                          <a:cs typeface="Calibri" panose="020F0502020204030204" pitchFamily="34" charset="0"/>
                        </a:rPr>
                        <a:t>Prioritize investments</a:t>
                      </a:r>
                      <a:endParaRPr lang="en-US" sz="2000" b="1">
                        <a:latin typeface="Calibri" panose="020F0502020204030204" pitchFamily="34" charset="0"/>
                        <a:cs typeface="Calibri" panose="020F0502020204030204" pitchFamily="34" charset="0"/>
                      </a:endParaRPr>
                    </a:p>
                  </a:txBody>
                  <a:tcPr marL="182880" anchor="ctr">
                    <a:lnL w="3175" cap="flat" cmpd="sng" algn="ctr">
                      <a:solidFill>
                        <a:srgbClr val="328612"/>
                      </a:solidFill>
                      <a:prstDash val="solid"/>
                      <a:round/>
                      <a:headEnd type="none" w="med" len="med"/>
                      <a:tailEnd type="none" w="med" len="med"/>
                    </a:lnL>
                    <a:lnR w="3175" cap="flat" cmpd="sng" algn="ctr">
                      <a:solidFill>
                        <a:srgbClr val="328612"/>
                      </a:solidFill>
                      <a:prstDash val="solid"/>
                      <a:round/>
                      <a:headEnd type="none" w="med" len="med"/>
                      <a:tailEnd type="none" w="med" len="med"/>
                    </a:lnR>
                    <a:solidFill>
                      <a:schemeClr val="bg1"/>
                    </a:solidFill>
                  </a:tcPr>
                </a:tc>
                <a:tc>
                  <a:txBody>
                    <a:bodyPr/>
                    <a:lstStyle/>
                    <a:p>
                      <a:r>
                        <a:rPr lang="en-US" sz="2000" b="1">
                          <a:solidFill>
                            <a:srgbClr val="386EA4"/>
                          </a:solidFill>
                          <a:latin typeface="Calibri" panose="020F0502020204030204" pitchFamily="34" charset="0"/>
                          <a:cs typeface="Calibri" panose="020F0502020204030204" pitchFamily="34" charset="0"/>
                        </a:rPr>
                        <a:t>Adjust strategies</a:t>
                      </a:r>
                      <a:endParaRPr lang="en-US" sz="2000" b="1">
                        <a:latin typeface="Calibri" panose="020F0502020204030204" pitchFamily="34" charset="0"/>
                        <a:cs typeface="Calibri" panose="020F0502020204030204" pitchFamily="34" charset="0"/>
                      </a:endParaRPr>
                    </a:p>
                  </a:txBody>
                  <a:tcPr marL="182880" anchor="ctr">
                    <a:lnL w="3175" cap="flat" cmpd="sng" algn="ctr">
                      <a:solidFill>
                        <a:srgbClr val="328612"/>
                      </a:solidFill>
                      <a:prstDash val="solid"/>
                      <a:round/>
                      <a:headEnd type="none" w="med" len="med"/>
                      <a:tailEnd type="none" w="med" len="med"/>
                    </a:lnL>
                    <a:lnR w="3175" cap="flat" cmpd="sng" algn="ctr">
                      <a:solidFill>
                        <a:srgbClr val="328612"/>
                      </a:solidFill>
                      <a:prstDash val="solid"/>
                      <a:round/>
                      <a:headEnd type="none" w="med" len="med"/>
                      <a:tailEnd type="none" w="med" len="med"/>
                    </a:lnR>
                    <a:solidFill>
                      <a:schemeClr val="bg1"/>
                    </a:solidFill>
                  </a:tcPr>
                </a:tc>
                <a:extLst>
                  <a:ext uri="{0D108BD9-81ED-4DB2-BD59-A6C34878D82A}">
                    <a16:rowId xmlns:a16="http://schemas.microsoft.com/office/drawing/2014/main" val="1919126"/>
                  </a:ext>
                </a:extLst>
              </a:tr>
              <a:tr h="585953">
                <a:tc>
                  <a:txBody>
                    <a:bodyPr/>
                    <a:lstStyle/>
                    <a:p>
                      <a:r>
                        <a:rPr lang="en-US" sz="2000" b="1">
                          <a:solidFill>
                            <a:srgbClr val="386EA4"/>
                          </a:solidFill>
                          <a:latin typeface="Calibri" panose="020F0502020204030204" pitchFamily="34" charset="0"/>
                          <a:cs typeface="Calibri" panose="020F0502020204030204" pitchFamily="34" charset="0"/>
                        </a:rPr>
                        <a:t>Set priorities</a:t>
                      </a:r>
                      <a:endParaRPr lang="en-US" sz="2000" b="1">
                        <a:latin typeface="Calibri" panose="020F0502020204030204" pitchFamily="34" charset="0"/>
                        <a:cs typeface="Calibri" panose="020F0502020204030204" pitchFamily="34" charset="0"/>
                      </a:endParaRPr>
                    </a:p>
                  </a:txBody>
                  <a:tcPr marL="182880" anchor="ctr">
                    <a:lnR w="3175" cap="flat" cmpd="sng" algn="ctr">
                      <a:solidFill>
                        <a:srgbClr val="328612"/>
                      </a:solidFill>
                      <a:prstDash val="solid"/>
                      <a:round/>
                      <a:headEnd type="none" w="med" len="med"/>
                      <a:tailEnd type="none" w="med" len="med"/>
                    </a:lnR>
                    <a:solidFill>
                      <a:srgbClr val="328612">
                        <a:alpha val="9804"/>
                      </a:srgbClr>
                    </a:solidFill>
                  </a:tcPr>
                </a:tc>
                <a:tc>
                  <a:txBody>
                    <a:bodyPr/>
                    <a:lstStyle/>
                    <a:p>
                      <a:r>
                        <a:rPr lang="en-US" sz="2000" b="1">
                          <a:solidFill>
                            <a:srgbClr val="386EA4"/>
                          </a:solidFill>
                          <a:latin typeface="Calibri" panose="020F0502020204030204" pitchFamily="34" charset="0"/>
                          <a:cs typeface="Calibri" panose="020F0502020204030204" pitchFamily="34" charset="0"/>
                        </a:rPr>
                        <a:t>Finalize plans</a:t>
                      </a:r>
                      <a:endParaRPr lang="en-US" sz="2000" b="1">
                        <a:latin typeface="Calibri" panose="020F0502020204030204" pitchFamily="34" charset="0"/>
                        <a:cs typeface="Calibri" panose="020F0502020204030204" pitchFamily="34" charset="0"/>
                      </a:endParaRPr>
                    </a:p>
                  </a:txBody>
                  <a:tcPr marL="182880" anchor="ctr">
                    <a:lnL w="3175" cap="flat" cmpd="sng" algn="ctr">
                      <a:solidFill>
                        <a:srgbClr val="328612"/>
                      </a:solidFill>
                      <a:prstDash val="solid"/>
                      <a:round/>
                      <a:headEnd type="none" w="med" len="med"/>
                      <a:tailEnd type="none" w="med" len="med"/>
                    </a:lnL>
                    <a:lnR w="3175" cap="flat" cmpd="sng" algn="ctr">
                      <a:solidFill>
                        <a:srgbClr val="328612"/>
                      </a:solidFill>
                      <a:prstDash val="solid"/>
                      <a:round/>
                      <a:headEnd type="none" w="med" len="med"/>
                      <a:tailEnd type="none" w="med" len="med"/>
                    </a:lnR>
                    <a:solidFill>
                      <a:srgbClr val="328612">
                        <a:alpha val="9804"/>
                      </a:srgbClr>
                    </a:solidFill>
                  </a:tcPr>
                </a:tc>
                <a:tc>
                  <a:txBody>
                    <a:bodyPr/>
                    <a:lstStyle/>
                    <a:p>
                      <a:r>
                        <a:rPr lang="en-US" sz="2000" b="1">
                          <a:solidFill>
                            <a:srgbClr val="386EA4"/>
                          </a:solidFill>
                          <a:latin typeface="Calibri" panose="020F0502020204030204" pitchFamily="34" charset="0"/>
                          <a:cs typeface="Calibri" panose="020F0502020204030204" pitchFamily="34" charset="0"/>
                        </a:rPr>
                        <a:t>Learn and improve</a:t>
                      </a:r>
                      <a:endParaRPr lang="en-US" sz="2000" b="1">
                        <a:latin typeface="Calibri" panose="020F0502020204030204" pitchFamily="34" charset="0"/>
                        <a:cs typeface="Calibri" panose="020F0502020204030204" pitchFamily="34" charset="0"/>
                      </a:endParaRPr>
                    </a:p>
                  </a:txBody>
                  <a:tcPr marL="182880" anchor="ctr">
                    <a:lnL w="3175" cap="flat" cmpd="sng" algn="ctr">
                      <a:solidFill>
                        <a:srgbClr val="328612"/>
                      </a:solidFill>
                      <a:prstDash val="solid"/>
                      <a:round/>
                      <a:headEnd type="none" w="med" len="med"/>
                      <a:tailEnd type="none" w="med" len="med"/>
                    </a:lnL>
                    <a:lnR w="3175" cap="flat" cmpd="sng" algn="ctr">
                      <a:solidFill>
                        <a:srgbClr val="328612"/>
                      </a:solidFill>
                      <a:prstDash val="solid"/>
                      <a:round/>
                      <a:headEnd type="none" w="med" len="med"/>
                      <a:tailEnd type="none" w="med" len="med"/>
                    </a:lnR>
                    <a:solidFill>
                      <a:srgbClr val="328612">
                        <a:alpha val="9804"/>
                      </a:srgbClr>
                    </a:solidFill>
                  </a:tcPr>
                </a:tc>
                <a:extLst>
                  <a:ext uri="{0D108BD9-81ED-4DB2-BD59-A6C34878D82A}">
                    <a16:rowId xmlns:a16="http://schemas.microsoft.com/office/drawing/2014/main" val="2974945537"/>
                  </a:ext>
                </a:extLst>
              </a:tr>
            </a:tbl>
          </a:graphicData>
        </a:graphic>
      </p:graphicFrame>
      <p:pic>
        <p:nvPicPr>
          <p:cNvPr id="11" name="Picture 10">
            <a:extLst>
              <a:ext uri="{FF2B5EF4-FFF2-40B4-BE49-F238E27FC236}">
                <a16:creationId xmlns:a16="http://schemas.microsoft.com/office/drawing/2014/main" id="{2F285B8D-A7D6-71CD-0474-F3EF3A51EF66}"/>
              </a:ext>
            </a:extLst>
          </p:cNvPr>
          <p:cNvPicPr>
            <a:picLocks noChangeAspect="1"/>
          </p:cNvPicPr>
          <p:nvPr/>
        </p:nvPicPr>
        <p:blipFill>
          <a:blip r:embed="rId2"/>
          <a:stretch>
            <a:fillRect/>
          </a:stretch>
        </p:blipFill>
        <p:spPr>
          <a:xfrm>
            <a:off x="480153" y="6283325"/>
            <a:ext cx="5283200" cy="571500"/>
          </a:xfrm>
          <a:prstGeom prst="rect">
            <a:avLst/>
          </a:prstGeom>
        </p:spPr>
      </p:pic>
    </p:spTree>
    <p:extLst>
      <p:ext uri="{BB962C8B-B14F-4D97-AF65-F5344CB8AC3E}">
        <p14:creationId xmlns:p14="http://schemas.microsoft.com/office/powerpoint/2010/main" val="3504854166"/>
      </p:ext>
    </p:extLst>
  </p:cSld>
  <p:clrMapOvr>
    <a:masterClrMapping/>
  </p:clrMapOvr>
</p:sld>
</file>

<file path=ppt/theme/theme1.xml><?xml version="1.0" encoding="utf-8"?>
<a:theme xmlns:a="http://schemas.openxmlformats.org/drawingml/2006/main" name="Office Theme">
  <a:themeElements>
    <a:clrScheme name="CCNetwork">
      <a:dk1>
        <a:srgbClr val="346DA2"/>
      </a:dk1>
      <a:lt1>
        <a:srgbClr val="FFFFFF"/>
      </a:lt1>
      <a:dk2>
        <a:srgbClr val="1F476E"/>
      </a:dk2>
      <a:lt2>
        <a:srgbClr val="C4D7E8"/>
      </a:lt2>
      <a:accent1>
        <a:srgbClr val="346DA3"/>
      </a:accent1>
      <a:accent2>
        <a:srgbClr val="328612"/>
      </a:accent2>
      <a:accent3>
        <a:srgbClr val="008290"/>
      </a:accent3>
      <a:accent4>
        <a:srgbClr val="872071"/>
      </a:accent4>
      <a:accent5>
        <a:srgbClr val="B10A32"/>
      </a:accent5>
      <a:accent6>
        <a:srgbClr val="1F476E"/>
      </a:accent6>
      <a:hlink>
        <a:srgbClr val="346DA3"/>
      </a:hlink>
      <a:folHlink>
        <a:srgbClr val="32861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d45c991-4b2e-4460-a570-a24d976da03c">
      <Terms xmlns="http://schemas.microsoft.com/office/infopath/2007/PartnerControls"/>
    </lcf76f155ced4ddcb4097134ff3c332f>
    <Notes xmlns="1d45c991-4b2e-4460-a570-a24d976da03c" xsi:nil="true"/>
    <TaxCatchAll xmlns="10a919b4-cf01-42b7-9a25-7c73100f628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D1465F520EAE543B92A96160431E48A" ma:contentTypeVersion="14" ma:contentTypeDescription="Create a new document." ma:contentTypeScope="" ma:versionID="f36dfd30bf6d69671c92d594ce555653">
  <xsd:schema xmlns:xsd="http://www.w3.org/2001/XMLSchema" xmlns:xs="http://www.w3.org/2001/XMLSchema" xmlns:p="http://schemas.microsoft.com/office/2006/metadata/properties" xmlns:ns2="1d45c991-4b2e-4460-a570-a24d976da03c" xmlns:ns3="10a919b4-cf01-42b7-9a25-7c73100f6283" targetNamespace="http://schemas.microsoft.com/office/2006/metadata/properties" ma:root="true" ma:fieldsID="228e10dcc1c37815d13a9c76a08802a2" ns2:_="" ns3:_="">
    <xsd:import namespace="1d45c991-4b2e-4460-a570-a24d976da03c"/>
    <xsd:import namespace="10a919b4-cf01-42b7-9a25-7c73100f628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Notes"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45c991-4b2e-4460-a570-a24d976da03c"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Notes" ma:index="19" nillable="true" ma:displayName="Notes" ma:format="Dropdown" ma:internalName="Notes">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0a919b4-cf01-42b7-9a25-7c73100f628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7b751e5-f367-4ff6-afcc-408756fee7d1}" ma:internalName="TaxCatchAll" ma:showField="CatchAllData" ma:web="10a919b4-cf01-42b7-9a25-7c73100f62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C17F9B-F63F-474F-97D6-D3CC64D94528}">
  <ds:schemaRefs>
    <ds:schemaRef ds:uri="10a919b4-cf01-42b7-9a25-7c73100f6283"/>
    <ds:schemaRef ds:uri="1d45c991-4b2e-4460-a570-a24d976da03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C5ABE77-DB43-480E-A80D-8A9D75F33155}">
  <ds:schemaRefs>
    <ds:schemaRef ds:uri="10a919b4-cf01-42b7-9a25-7c73100f6283"/>
    <ds:schemaRef ds:uri="1d45c991-4b2e-4460-a570-a24d976da0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F6E1514-0C11-4DBA-B23A-99F4A66324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15</Slides>
  <Notes>9</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From Mandate to Meaning: Wyoming’s Resource Allocation Review Process </vt:lpstr>
      <vt:lpstr>Today’s Story:</vt:lpstr>
      <vt:lpstr>The Challenge:  From disconnected compliance to coherent decision-making</vt:lpstr>
      <vt:lpstr>Moderator Questions</vt:lpstr>
      <vt:lpstr>Wyoming’s RAR Design Principles</vt:lpstr>
      <vt:lpstr>RAR in Wyoming: Moving from Checklist to Structured Inquiry</vt:lpstr>
      <vt:lpstr>The Five Phase Wyoming RAR Process</vt:lpstr>
      <vt:lpstr>Building the Conditions for Useful Resource Allocation Review</vt:lpstr>
      <vt:lpstr>Integrating RAR into Existing District Processes</vt:lpstr>
      <vt:lpstr>What We Hope to Learn  (through the piloting process)</vt:lpstr>
      <vt:lpstr>What’s Next: Action</vt:lpstr>
      <vt:lpstr>Support for you</vt:lpstr>
      <vt:lpstr>Questions?</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Amanda Andrews</dc:creator>
  <cp:revision>1</cp:revision>
  <dcterms:created xsi:type="dcterms:W3CDTF">2019-10-16T21:49:11Z</dcterms:created>
  <dcterms:modified xsi:type="dcterms:W3CDTF">2026-09-04T16:40:20Z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2019-10-16T00:00:00Z</vt:filetime>
  </property>
  <property fmtid="{D5CDD505-2E9C-101B-9397-08002B2CF9AE}" pid="3" name="Creator">
    <vt:lpwstr>Adobe InDesign 14.0 (Macintosh)</vt:lpwstr>
  </property>
  <property fmtid="{D5CDD505-2E9C-101B-9397-08002B2CF9AE}" pid="4" name="LastSaved">
    <vt:filetime>2019-10-16T00:00:00Z</vt:filetime>
  </property>
  <property fmtid="{D5CDD505-2E9C-101B-9397-08002B2CF9AE}" pid="5" name="ContentTypeId">
    <vt:lpwstr>0x010100CD1465F520EAE543B92A96160431E48A</vt:lpwstr>
  </property>
  <property fmtid="{D5CDD505-2E9C-101B-9397-08002B2CF9AE}" pid="6" name="MediaServiceImageTags">
    <vt:lpwstr/>
  </property>
</Properties>
</file>