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131.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 id="2147483658" r:id="rId5"/>
    <p:sldMasterId id="2147483673" r:id="rId6"/>
    <p:sldMasterId id="2147483686" r:id="rId7"/>
    <p:sldMasterId id="2147483702" r:id="rId8"/>
    <p:sldMasterId id="2147483711" r:id="rId9"/>
    <p:sldMasterId id="2147483726" r:id="rId10"/>
    <p:sldMasterId id="2147483742" r:id="rId11"/>
    <p:sldMasterId id="2147483759" r:id="rId12"/>
    <p:sldMasterId id="2147483774"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Lst>
  <p:sldSz cy="6858000" cx="12192000"/>
  <p:notesSz cx="7077075" cy="9363075"/>
  <p:embeddedFontLst>
    <p:embeddedFont>
      <p:font typeface="Lato"/>
      <p:regular r:id="rId33"/>
      <p:bold r:id="rId34"/>
      <p:italic r:id="rId35"/>
      <p:boldItalic r:id="rId36"/>
    </p:embeddedFont>
    <p:embeddedFont>
      <p:font typeface="Noto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hoBNScF99StJPCGkzWbhYEPByT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03D2D0C-4468-44EC-84A5-10B729216EC7}">
  <a:tblStyle styleId="{A03D2D0C-4468-44EC-84A5-10B729216EC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NotoSans-boldItalic.fntdata"/><Relationship Id="rId20" Type="http://schemas.openxmlformats.org/officeDocument/2006/relationships/slide" Target="slides/slide6.xml"/><Relationship Id="rId41" Type="http://customschemas.google.com/relationships/presentationmetadata" Target="metadata"/><Relationship Id="rId22" Type="http://schemas.openxmlformats.org/officeDocument/2006/relationships/slide" Target="slides/slide8.xml"/><Relationship Id="rId21" Type="http://schemas.openxmlformats.org/officeDocument/2006/relationships/slide" Target="slides/slide7.xml"/><Relationship Id="rId24" Type="http://schemas.openxmlformats.org/officeDocument/2006/relationships/slide" Target="slides/slide10.xml"/><Relationship Id="rId23" Type="http://schemas.openxmlformats.org/officeDocument/2006/relationships/slide" Target="slides/slide9.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2.xml"/><Relationship Id="rId25" Type="http://schemas.openxmlformats.org/officeDocument/2006/relationships/slide" Target="slides/slide11.xml"/><Relationship Id="rId28" Type="http://schemas.openxmlformats.org/officeDocument/2006/relationships/slide" Target="slides/slide14.xml"/><Relationship Id="rId27" Type="http://schemas.openxmlformats.org/officeDocument/2006/relationships/slide" Target="slides/slide13.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15.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17.xml"/><Relationship Id="rId30" Type="http://schemas.openxmlformats.org/officeDocument/2006/relationships/slide" Target="slides/slide16.xml"/><Relationship Id="rId11" Type="http://schemas.openxmlformats.org/officeDocument/2006/relationships/slideMaster" Target="slideMasters/slideMaster8.xml"/><Relationship Id="rId33" Type="http://schemas.openxmlformats.org/officeDocument/2006/relationships/font" Target="fonts/Lato-regular.fntdata"/><Relationship Id="rId10" Type="http://schemas.openxmlformats.org/officeDocument/2006/relationships/slideMaster" Target="slideMasters/slideMaster7.xml"/><Relationship Id="rId32" Type="http://schemas.openxmlformats.org/officeDocument/2006/relationships/slide" Target="slides/slide18.xml"/><Relationship Id="rId13" Type="http://schemas.openxmlformats.org/officeDocument/2006/relationships/slideMaster" Target="slideMasters/slideMaster10.xml"/><Relationship Id="rId35" Type="http://schemas.openxmlformats.org/officeDocument/2006/relationships/font" Target="fonts/Lato-italic.fntdata"/><Relationship Id="rId12" Type="http://schemas.openxmlformats.org/officeDocument/2006/relationships/slideMaster" Target="slideMasters/slideMaster9.xml"/><Relationship Id="rId34" Type="http://schemas.openxmlformats.org/officeDocument/2006/relationships/font" Target="fonts/Lato-bold.fntdata"/><Relationship Id="rId15" Type="http://schemas.openxmlformats.org/officeDocument/2006/relationships/slide" Target="slides/slide1.xml"/><Relationship Id="rId37" Type="http://schemas.openxmlformats.org/officeDocument/2006/relationships/font" Target="fonts/NotoSans-regular.fntdata"/><Relationship Id="rId14" Type="http://schemas.openxmlformats.org/officeDocument/2006/relationships/notesMaster" Target="notesMasters/notesMaster1.xml"/><Relationship Id="rId36" Type="http://schemas.openxmlformats.org/officeDocument/2006/relationships/font" Target="fonts/Lato-boldItalic.fntdata"/><Relationship Id="rId17" Type="http://schemas.openxmlformats.org/officeDocument/2006/relationships/slide" Target="slides/slide3.xml"/><Relationship Id="rId39" Type="http://schemas.openxmlformats.org/officeDocument/2006/relationships/font" Target="fonts/NotoSans-italic.fntdata"/><Relationship Id="rId16" Type="http://schemas.openxmlformats.org/officeDocument/2006/relationships/slide" Target="slides/slide2.xml"/><Relationship Id="rId38" Type="http://schemas.openxmlformats.org/officeDocument/2006/relationships/font" Target="fonts/NotoSans-bold.fntdata"/><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66733" cy="469780"/>
          </a:xfrm>
          <a:prstGeom prst="rect">
            <a:avLst/>
          </a:prstGeom>
          <a:noFill/>
          <a:ln>
            <a:noFill/>
          </a:ln>
        </p:spPr>
        <p:txBody>
          <a:bodyPr anchorCtr="0" anchor="t" bIns="46950" lIns="93925" spcFirstLastPara="1" rIns="93925" wrap="square" tIns="4695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08705" y="0"/>
            <a:ext cx="3066733" cy="469780"/>
          </a:xfrm>
          <a:prstGeom prst="rect">
            <a:avLst/>
          </a:prstGeom>
          <a:noFill/>
          <a:ln>
            <a:noFill/>
          </a:ln>
        </p:spPr>
        <p:txBody>
          <a:bodyPr anchorCtr="0" anchor="t" bIns="46950" lIns="93925" spcFirstLastPara="1" rIns="93925" wrap="square" tIns="4695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728663" y="1169988"/>
            <a:ext cx="5619750" cy="31607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07708" y="4505980"/>
            <a:ext cx="5661660" cy="3686711"/>
          </a:xfrm>
          <a:prstGeom prst="rect">
            <a:avLst/>
          </a:prstGeom>
          <a:noFill/>
          <a:ln>
            <a:noFill/>
          </a:ln>
        </p:spPr>
        <p:txBody>
          <a:bodyPr anchorCtr="0" anchor="t" bIns="46950" lIns="93925" spcFirstLastPara="1" rIns="93925" wrap="square" tIns="4695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893297"/>
            <a:ext cx="3066733" cy="469779"/>
          </a:xfrm>
          <a:prstGeom prst="rect">
            <a:avLst/>
          </a:prstGeom>
          <a:noFill/>
          <a:ln>
            <a:noFill/>
          </a:ln>
        </p:spPr>
        <p:txBody>
          <a:bodyPr anchorCtr="0" anchor="b" bIns="46950" lIns="93925" spcFirstLastPara="1" rIns="93925" wrap="square" tIns="4695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08705" y="8893297"/>
            <a:ext cx="3066733" cy="469779"/>
          </a:xfrm>
          <a:prstGeom prst="rect">
            <a:avLst/>
          </a:prstGeom>
          <a:noFill/>
          <a:ln>
            <a:noFill/>
          </a:ln>
        </p:spPr>
        <p:txBody>
          <a:bodyPr anchorCtr="0" anchor="b" bIns="46950" lIns="93925" spcFirstLastPara="1" rIns="93925" wrap="square" tIns="4695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0" name="Shape 890"/>
        <p:cNvGrpSpPr/>
        <p:nvPr/>
      </p:nvGrpSpPr>
      <p:grpSpPr>
        <a:xfrm>
          <a:off x="0" y="0"/>
          <a:ext cx="0" cy="0"/>
          <a:chOff x="0" y="0"/>
          <a:chExt cx="0" cy="0"/>
        </a:xfrm>
      </p:grpSpPr>
      <p:sp>
        <p:nvSpPr>
          <p:cNvPr id="891" name="Google Shape;891;g3ce534a1b9c_1_6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latin typeface="Arial"/>
                <a:ea typeface="Arial"/>
                <a:cs typeface="Arial"/>
                <a:sym typeface="Arial"/>
              </a:rPr>
              <a:t>This session explores how Arkansas is prioritizing families as key partners in improving literacy outcomes through implementation of the state’s new third-grade promotion policy. While literacy policies often focus on instruction and intervention, Arkansas recognized that student success also depends on strong family–school partnerships grounded in trust and a shared understanding of student progress. The challenge was not only implementing a new policy, but ensuring educators and families had support to navigate conversations about reading progress in ways that were clear and actionable, connecting classroom and at-home learning.</a:t>
            </a:r>
            <a:endParaRPr>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a:latin typeface="Arial"/>
                <a:ea typeface="Arial"/>
                <a:cs typeface="Arial"/>
                <a:sym typeface="Arial"/>
              </a:rPr>
              <a:t>Leveraging resources, cross-agency collaboration and TA partners, Arkansas is embedding family engagement into existing efforts from the state to school level. The model focuses on three interconnected strategies informed by national and Arkansas parent research: (1) Improving family communication related to literacy and third-grade promotion, (2) Increasing family awareness about the importance of understanding their child’s reading progress through an awareness campaign, and (3) Building educator capacity to strengthen home–school partnerships focused on reading achievement. This work requires shifts in both mindset and practice—positioning family engagement as a core instructional strategy and creating stronger conditions for trust-based partnerships focused on literacy.</a:t>
            </a:r>
            <a:endParaRPr/>
          </a:p>
          <a:p>
            <a:pPr indent="0" lvl="0" marL="0" rtl="0" algn="l">
              <a:lnSpc>
                <a:spcPct val="100000"/>
              </a:lnSpc>
              <a:spcBef>
                <a:spcPts val="1200"/>
              </a:spcBef>
              <a:spcAft>
                <a:spcPts val="0"/>
              </a:spcAft>
              <a:buClr>
                <a:schemeClr val="dk1"/>
              </a:buClr>
              <a:buSzPts val="1200"/>
              <a:buFont typeface="Calibri"/>
              <a:buNone/>
            </a:pPr>
            <a:r>
              <a:t/>
            </a:r>
            <a:endParaRPr/>
          </a:p>
        </p:txBody>
      </p:sp>
      <p:sp>
        <p:nvSpPr>
          <p:cNvPr id="892" name="Google Shape;892;g3ce534a1b9c_1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307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g3f847a743e8_0_1467:notes"/>
          <p:cNvSpPr txBox="1"/>
          <p:nvPr>
            <p:ph idx="1" type="body"/>
          </p:nvPr>
        </p:nvSpPr>
        <p:spPr>
          <a:xfrm>
            <a:off x="707707" y="4505980"/>
            <a:ext cx="5661600" cy="3687000"/>
          </a:xfrm>
          <a:prstGeom prst="rect">
            <a:avLst/>
          </a:prstGeom>
          <a:noFill/>
          <a:ln>
            <a:noFill/>
          </a:ln>
        </p:spPr>
        <p:txBody>
          <a:bodyPr anchorCtr="0" anchor="t" bIns="47050" lIns="94100" spcFirstLastPara="1" rIns="94100" wrap="square" tIns="47050">
            <a:noAutofit/>
          </a:bodyPr>
          <a:lstStyle/>
          <a:p>
            <a:pPr indent="0" lvl="0" marL="0" rtl="0" algn="l">
              <a:lnSpc>
                <a:spcPct val="115000"/>
              </a:lnSpc>
              <a:spcBef>
                <a:spcPts val="1200"/>
              </a:spcBef>
              <a:spcAft>
                <a:spcPts val="0"/>
              </a:spcAft>
              <a:buClr>
                <a:schemeClr val="dk1"/>
              </a:buClr>
              <a:buSzPts val="1100"/>
              <a:buFont typeface="Arial"/>
              <a:buNone/>
            </a:pPr>
            <a:r>
              <a:rPr b="1" lang="en-US">
                <a:latin typeface="Arial"/>
                <a:ea typeface="Arial"/>
                <a:cs typeface="Arial"/>
                <a:sym typeface="Arial"/>
              </a:rPr>
              <a:t>Windy </a:t>
            </a:r>
            <a:endParaRPr b="1">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a:latin typeface="Arial"/>
                <a:ea typeface="Arial"/>
                <a:cs typeface="Arial"/>
                <a:sym typeface="Arial"/>
              </a:rPr>
              <a:t>Three interconnected levers</a:t>
            </a:r>
            <a:endParaRPr b="1">
              <a:latin typeface="Arial"/>
              <a:ea typeface="Arial"/>
              <a:cs typeface="Arial"/>
              <a:sym typeface="Arial"/>
            </a:endParaRPr>
          </a:p>
          <a:p>
            <a:pPr indent="-304800" lvl="0" marL="457200" rtl="0" algn="l">
              <a:lnSpc>
                <a:spcPct val="115000"/>
              </a:lnSpc>
              <a:spcBef>
                <a:spcPts val="1200"/>
              </a:spcBef>
              <a:spcAft>
                <a:spcPts val="0"/>
              </a:spcAft>
              <a:buClr>
                <a:schemeClr val="dk1"/>
              </a:buClr>
              <a:buSzPts val="1200"/>
              <a:buAutoNum type="arabicPeriod"/>
            </a:pPr>
            <a:r>
              <a:rPr b="1" lang="en-US">
                <a:latin typeface="Arial"/>
                <a:ea typeface="Arial"/>
                <a:cs typeface="Arial"/>
                <a:sym typeface="Arial"/>
              </a:rPr>
              <a:t>Clearer communication</a:t>
            </a:r>
            <a:r>
              <a:rPr lang="en-US">
                <a:latin typeface="Arial"/>
                <a:ea typeface="Arial"/>
                <a:cs typeface="Arial"/>
                <a:sym typeface="Arial"/>
              </a:rPr>
              <a:t> about reading progress and third-grade promotion</a:t>
            </a:r>
            <a:endParaRPr>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AutoNum type="arabicPeriod"/>
            </a:pPr>
            <a:r>
              <a:rPr b="1" lang="en-US">
                <a:latin typeface="Arial"/>
                <a:ea typeface="Arial"/>
                <a:cs typeface="Arial"/>
                <a:sym typeface="Arial"/>
              </a:rPr>
              <a:t>Family awareness and activation</a:t>
            </a:r>
            <a:r>
              <a:rPr lang="en-US">
                <a:latin typeface="Arial"/>
                <a:ea typeface="Arial"/>
                <a:cs typeface="Arial"/>
                <a:sym typeface="Arial"/>
              </a:rPr>
              <a:t> around understanding reading progress</a:t>
            </a:r>
            <a:endParaRPr>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AutoNum type="arabicPeriod"/>
            </a:pPr>
            <a:r>
              <a:rPr b="1" lang="en-US">
                <a:latin typeface="Arial"/>
                <a:ea typeface="Arial"/>
                <a:cs typeface="Arial"/>
                <a:sym typeface="Arial"/>
              </a:rPr>
              <a:t>Educator capacity</a:t>
            </a:r>
            <a:r>
              <a:rPr lang="en-US">
                <a:latin typeface="Arial"/>
                <a:ea typeface="Arial"/>
                <a:cs typeface="Arial"/>
                <a:sym typeface="Arial"/>
              </a:rPr>
              <a:t> to build strong partnerships around literacy</a:t>
            </a:r>
            <a:endParaRPr/>
          </a:p>
        </p:txBody>
      </p:sp>
      <p:sp>
        <p:nvSpPr>
          <p:cNvPr id="983" name="Google Shape;983;g3f847a743e8_0_1467:notes"/>
          <p:cNvSpPr/>
          <p:nvPr>
            <p:ph idx="2" type="sldImg"/>
          </p:nvPr>
        </p:nvSpPr>
        <p:spPr>
          <a:xfrm>
            <a:off x="707707" y="1170384"/>
            <a:ext cx="5661600" cy="3159900"/>
          </a:xfrm>
          <a:custGeom>
            <a:rect b="b" l="l" r="r" t="t"/>
            <a:pathLst>
              <a:path extrusionOk="0" h="120000" w="120000">
                <a:moveTo>
                  <a:pt x="0" y="0"/>
                </a:moveTo>
                <a:lnTo>
                  <a:pt x="120000" y="0"/>
                </a:lnTo>
                <a:lnTo>
                  <a:pt x="120000" y="120000"/>
                </a:lnTo>
                <a:lnTo>
                  <a:pt x="0" y="120000"/>
                </a:lnTo>
                <a:close/>
              </a:path>
            </a:pathLst>
          </a:custGeom>
          <a:noFill/>
          <a:ln cap="flat" cmpd="sng" w="1307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g3f847a743e8_0_1562:notes"/>
          <p:cNvSpPr/>
          <p:nvPr>
            <p:ph idx="2" type="sldImg"/>
          </p:nvPr>
        </p:nvSpPr>
        <p:spPr>
          <a:xfrm>
            <a:off x="728663" y="1169988"/>
            <a:ext cx="5619900" cy="3160800"/>
          </a:xfrm>
          <a:custGeom>
            <a:rect b="b" l="l" r="r" t="t"/>
            <a:pathLst>
              <a:path extrusionOk="0" h="120000" w="120000">
                <a:moveTo>
                  <a:pt x="0" y="0"/>
                </a:moveTo>
                <a:lnTo>
                  <a:pt x="120000" y="0"/>
                </a:lnTo>
                <a:lnTo>
                  <a:pt x="120000" y="120000"/>
                </a:lnTo>
                <a:lnTo>
                  <a:pt x="0" y="120000"/>
                </a:lnTo>
                <a:close/>
              </a:path>
            </a:pathLst>
          </a:custGeom>
        </p:spPr>
      </p:sp>
      <p:sp>
        <p:nvSpPr>
          <p:cNvPr id="1004" name="Google Shape;1004;g3f847a743e8_0_1562:notes"/>
          <p:cNvSpPr txBox="1"/>
          <p:nvPr>
            <p:ph idx="1" type="body"/>
          </p:nvPr>
        </p:nvSpPr>
        <p:spPr>
          <a:xfrm>
            <a:off x="707708" y="4505980"/>
            <a:ext cx="5661600" cy="3686700"/>
          </a:xfrm>
          <a:prstGeom prst="rect">
            <a:avLst/>
          </a:prstGeom>
        </p:spPr>
        <p:txBody>
          <a:bodyPr anchorCtr="0" anchor="t" bIns="46950" lIns="93925" spcFirstLastPara="1" rIns="93925" wrap="square" tIns="46950">
            <a:noAutofit/>
          </a:bodyPr>
          <a:lstStyle/>
          <a:p>
            <a:pPr indent="0" lvl="0" marL="0" rtl="0" algn="l">
              <a:spcBef>
                <a:spcPts val="0"/>
              </a:spcBef>
              <a:spcAft>
                <a:spcPts val="0"/>
              </a:spcAft>
              <a:buNone/>
            </a:pPr>
            <a:r>
              <a:rPr lang="en-US"/>
              <a:t>Windy/Amy</a:t>
            </a:r>
            <a:endParaRPr/>
          </a:p>
        </p:txBody>
      </p:sp>
      <p:sp>
        <p:nvSpPr>
          <p:cNvPr id="1005" name="Google Shape;1005;g3f847a743e8_0_1562:notes"/>
          <p:cNvSpPr txBox="1"/>
          <p:nvPr>
            <p:ph idx="12" type="sldNum"/>
          </p:nvPr>
        </p:nvSpPr>
        <p:spPr>
          <a:xfrm>
            <a:off x="4008705" y="8893297"/>
            <a:ext cx="3066600" cy="469800"/>
          </a:xfrm>
          <a:prstGeom prst="rect">
            <a:avLst/>
          </a:prstGeom>
        </p:spPr>
        <p:txBody>
          <a:bodyPr anchorCtr="0" anchor="b" bIns="46950" lIns="93925" spcFirstLastPara="1" rIns="93925" wrap="square" tIns="4695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0" name="Shape 1010"/>
        <p:cNvGrpSpPr/>
        <p:nvPr/>
      </p:nvGrpSpPr>
      <p:grpSpPr>
        <a:xfrm>
          <a:off x="0" y="0"/>
          <a:ext cx="0" cy="0"/>
          <a:chOff x="0" y="0"/>
          <a:chExt cx="0" cy="0"/>
        </a:xfrm>
      </p:grpSpPr>
      <p:sp>
        <p:nvSpPr>
          <p:cNvPr id="1011" name="Google Shape;1011;g3f847a743e8_0_1569:notes"/>
          <p:cNvSpPr/>
          <p:nvPr>
            <p:ph idx="2" type="sldImg"/>
          </p:nvPr>
        </p:nvSpPr>
        <p:spPr>
          <a:xfrm>
            <a:off x="728663" y="1169988"/>
            <a:ext cx="5619900" cy="3160800"/>
          </a:xfrm>
          <a:custGeom>
            <a:rect b="b" l="l" r="r" t="t"/>
            <a:pathLst>
              <a:path extrusionOk="0" h="120000" w="120000">
                <a:moveTo>
                  <a:pt x="0" y="0"/>
                </a:moveTo>
                <a:lnTo>
                  <a:pt x="120000" y="0"/>
                </a:lnTo>
                <a:lnTo>
                  <a:pt x="120000" y="120000"/>
                </a:lnTo>
                <a:lnTo>
                  <a:pt x="0" y="120000"/>
                </a:lnTo>
                <a:close/>
              </a:path>
            </a:pathLst>
          </a:custGeom>
        </p:spPr>
      </p:sp>
      <p:sp>
        <p:nvSpPr>
          <p:cNvPr id="1012" name="Google Shape;1012;g3f847a743e8_0_1569:notes"/>
          <p:cNvSpPr txBox="1"/>
          <p:nvPr>
            <p:ph idx="1" type="body"/>
          </p:nvPr>
        </p:nvSpPr>
        <p:spPr>
          <a:xfrm>
            <a:off x="707708" y="4505980"/>
            <a:ext cx="5661600" cy="3686700"/>
          </a:xfrm>
          <a:prstGeom prst="rect">
            <a:avLst/>
          </a:prstGeom>
        </p:spPr>
        <p:txBody>
          <a:bodyPr anchorCtr="0" anchor="t" bIns="46950" lIns="93925" spcFirstLastPara="1" rIns="93925" wrap="square" tIns="46950">
            <a:noAutofit/>
          </a:bodyPr>
          <a:lstStyle/>
          <a:p>
            <a:pPr indent="0" lvl="0" marL="0" rtl="0" algn="l">
              <a:spcBef>
                <a:spcPts val="0"/>
              </a:spcBef>
              <a:spcAft>
                <a:spcPts val="0"/>
              </a:spcAft>
              <a:buNone/>
            </a:pPr>
            <a:r>
              <a:rPr lang="en-US"/>
              <a:t>Windy/Amy</a:t>
            </a:r>
            <a:endParaRPr/>
          </a:p>
        </p:txBody>
      </p:sp>
      <p:sp>
        <p:nvSpPr>
          <p:cNvPr id="1013" name="Google Shape;1013;g3f847a743e8_0_1569:notes"/>
          <p:cNvSpPr txBox="1"/>
          <p:nvPr>
            <p:ph idx="12" type="sldNum"/>
          </p:nvPr>
        </p:nvSpPr>
        <p:spPr>
          <a:xfrm>
            <a:off x="4008705" y="8893297"/>
            <a:ext cx="3066600" cy="469800"/>
          </a:xfrm>
          <a:prstGeom prst="rect">
            <a:avLst/>
          </a:prstGeom>
        </p:spPr>
        <p:txBody>
          <a:bodyPr anchorCtr="0" anchor="b" bIns="46950" lIns="93925" spcFirstLastPara="1" rIns="93925" wrap="square" tIns="4695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9" name="Shape 1019"/>
        <p:cNvGrpSpPr/>
        <p:nvPr/>
      </p:nvGrpSpPr>
      <p:grpSpPr>
        <a:xfrm>
          <a:off x="0" y="0"/>
          <a:ext cx="0" cy="0"/>
          <a:chOff x="0" y="0"/>
          <a:chExt cx="0" cy="0"/>
        </a:xfrm>
      </p:grpSpPr>
      <p:sp>
        <p:nvSpPr>
          <p:cNvPr id="1020" name="Google Shape;1020;g3f847a743e8_0_1577:notes"/>
          <p:cNvSpPr/>
          <p:nvPr>
            <p:ph idx="2" type="sldImg"/>
          </p:nvPr>
        </p:nvSpPr>
        <p:spPr>
          <a:xfrm>
            <a:off x="728663" y="1169988"/>
            <a:ext cx="5619900" cy="3160800"/>
          </a:xfrm>
          <a:custGeom>
            <a:rect b="b" l="l" r="r" t="t"/>
            <a:pathLst>
              <a:path extrusionOk="0" h="120000" w="120000">
                <a:moveTo>
                  <a:pt x="0" y="0"/>
                </a:moveTo>
                <a:lnTo>
                  <a:pt x="120000" y="0"/>
                </a:lnTo>
                <a:lnTo>
                  <a:pt x="120000" y="120000"/>
                </a:lnTo>
                <a:lnTo>
                  <a:pt x="0" y="120000"/>
                </a:lnTo>
                <a:close/>
              </a:path>
            </a:pathLst>
          </a:custGeom>
        </p:spPr>
      </p:sp>
      <p:sp>
        <p:nvSpPr>
          <p:cNvPr id="1021" name="Google Shape;1021;g3f847a743e8_0_1577:notes"/>
          <p:cNvSpPr txBox="1"/>
          <p:nvPr>
            <p:ph idx="1" type="body"/>
          </p:nvPr>
        </p:nvSpPr>
        <p:spPr>
          <a:xfrm>
            <a:off x="707708" y="4505980"/>
            <a:ext cx="5661600" cy="3686700"/>
          </a:xfrm>
          <a:prstGeom prst="rect">
            <a:avLst/>
          </a:prstGeom>
        </p:spPr>
        <p:txBody>
          <a:bodyPr anchorCtr="0" anchor="t" bIns="46950" lIns="93925" spcFirstLastPara="1" rIns="93925" wrap="square" tIns="46950">
            <a:noAutofit/>
          </a:bodyPr>
          <a:lstStyle/>
          <a:p>
            <a:pPr indent="0" lvl="0" marL="0" rtl="0" algn="l">
              <a:spcBef>
                <a:spcPts val="0"/>
              </a:spcBef>
              <a:spcAft>
                <a:spcPts val="0"/>
              </a:spcAft>
              <a:buNone/>
            </a:pPr>
            <a:r>
              <a:rPr lang="en-US"/>
              <a:t>Windy/Amy</a:t>
            </a:r>
            <a:endParaRPr/>
          </a:p>
        </p:txBody>
      </p:sp>
      <p:sp>
        <p:nvSpPr>
          <p:cNvPr id="1022" name="Google Shape;1022;g3f847a743e8_0_1577:notes"/>
          <p:cNvSpPr txBox="1"/>
          <p:nvPr>
            <p:ph idx="12" type="sldNum"/>
          </p:nvPr>
        </p:nvSpPr>
        <p:spPr>
          <a:xfrm>
            <a:off x="4008705" y="8893297"/>
            <a:ext cx="3066600" cy="469800"/>
          </a:xfrm>
          <a:prstGeom prst="rect">
            <a:avLst/>
          </a:prstGeom>
        </p:spPr>
        <p:txBody>
          <a:bodyPr anchorCtr="0" anchor="b" bIns="46950" lIns="93925" spcFirstLastPara="1" rIns="93925" wrap="square" tIns="4695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7" name="Shape 1027"/>
        <p:cNvGrpSpPr/>
        <p:nvPr/>
      </p:nvGrpSpPr>
      <p:grpSpPr>
        <a:xfrm>
          <a:off x="0" y="0"/>
          <a:ext cx="0" cy="0"/>
          <a:chOff x="0" y="0"/>
          <a:chExt cx="0" cy="0"/>
        </a:xfrm>
      </p:grpSpPr>
      <p:sp>
        <p:nvSpPr>
          <p:cNvPr id="1028" name="Google Shape;1028;g3f41643498f_0_776:notes"/>
          <p:cNvSpPr txBox="1"/>
          <p:nvPr>
            <p:ph idx="1" type="body"/>
          </p:nvPr>
        </p:nvSpPr>
        <p:spPr>
          <a:xfrm>
            <a:off x="707707" y="4505980"/>
            <a:ext cx="5661600" cy="3687000"/>
          </a:xfrm>
          <a:prstGeom prst="rect">
            <a:avLst/>
          </a:prstGeom>
          <a:noFill/>
          <a:ln>
            <a:noFill/>
          </a:ln>
        </p:spPr>
        <p:txBody>
          <a:bodyPr anchorCtr="0" anchor="t" bIns="47050" lIns="94100" spcFirstLastPara="1" rIns="94100" wrap="square" tIns="47050">
            <a:noAutofit/>
          </a:bodyPr>
          <a:lstStyle/>
          <a:p>
            <a:pPr indent="0" lvl="0" marL="0" rtl="0" algn="l">
              <a:lnSpc>
                <a:spcPct val="100000"/>
              </a:lnSpc>
              <a:spcBef>
                <a:spcPts val="0"/>
              </a:spcBef>
              <a:spcAft>
                <a:spcPts val="0"/>
              </a:spcAft>
              <a:buSzPts val="1400"/>
              <a:buNone/>
            </a:pPr>
            <a:r>
              <a:rPr lang="en-US"/>
              <a:t>Amy</a:t>
            </a:r>
            <a:endParaRPr/>
          </a:p>
        </p:txBody>
      </p:sp>
      <p:sp>
        <p:nvSpPr>
          <p:cNvPr id="1029" name="Google Shape;1029;g3f41643498f_0_776:notes"/>
          <p:cNvSpPr/>
          <p:nvPr>
            <p:ph idx="2" type="sldImg"/>
          </p:nvPr>
        </p:nvSpPr>
        <p:spPr>
          <a:xfrm>
            <a:off x="728663" y="1169988"/>
            <a:ext cx="5619900" cy="3160800"/>
          </a:xfrm>
          <a:custGeom>
            <a:rect b="b" l="l" r="r" t="t"/>
            <a:pathLst>
              <a:path extrusionOk="0" h="120000" w="120000">
                <a:moveTo>
                  <a:pt x="0" y="0"/>
                </a:moveTo>
                <a:lnTo>
                  <a:pt x="120000" y="0"/>
                </a:lnTo>
                <a:lnTo>
                  <a:pt x="120000" y="120000"/>
                </a:lnTo>
                <a:lnTo>
                  <a:pt x="0" y="120000"/>
                </a:lnTo>
                <a:close/>
              </a:path>
            </a:pathLst>
          </a:custGeom>
          <a:noFill/>
          <a:ln cap="flat" cmpd="sng" w="1307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4" name="Shape 1034"/>
        <p:cNvGrpSpPr/>
        <p:nvPr/>
      </p:nvGrpSpPr>
      <p:grpSpPr>
        <a:xfrm>
          <a:off x="0" y="0"/>
          <a:ext cx="0" cy="0"/>
          <a:chOff x="0" y="0"/>
          <a:chExt cx="0" cy="0"/>
        </a:xfrm>
      </p:grpSpPr>
      <p:sp>
        <p:nvSpPr>
          <p:cNvPr id="1035" name="Google Shape;1035;g3f41643498f_0_985:notes"/>
          <p:cNvSpPr/>
          <p:nvPr>
            <p:ph idx="2" type="sldImg"/>
          </p:nvPr>
        </p:nvSpPr>
        <p:spPr>
          <a:xfrm>
            <a:off x="728663" y="1169988"/>
            <a:ext cx="5619900" cy="3160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6" name="Google Shape;1036;g3f41643498f_0_985:notes"/>
          <p:cNvSpPr txBox="1"/>
          <p:nvPr>
            <p:ph idx="1" type="body"/>
          </p:nvPr>
        </p:nvSpPr>
        <p:spPr>
          <a:xfrm>
            <a:off x="707708" y="4505980"/>
            <a:ext cx="5661600" cy="3686700"/>
          </a:xfrm>
          <a:prstGeom prst="rect">
            <a:avLst/>
          </a:prstGeom>
          <a:noFill/>
          <a:ln>
            <a:noFill/>
          </a:ln>
        </p:spPr>
        <p:txBody>
          <a:bodyPr anchorCtr="0" anchor="t" bIns="46950" lIns="93925" spcFirstLastPara="1" rIns="93925" wrap="square" tIns="46950">
            <a:noAutofit/>
          </a:bodyPr>
          <a:lstStyle/>
          <a:p>
            <a:pPr indent="0" lvl="0" marL="0" rtl="0" algn="l">
              <a:lnSpc>
                <a:spcPct val="100000"/>
              </a:lnSpc>
              <a:spcBef>
                <a:spcPts val="0"/>
              </a:spcBef>
              <a:spcAft>
                <a:spcPts val="0"/>
              </a:spcAft>
              <a:buSzPts val="1400"/>
              <a:buNone/>
            </a:pPr>
            <a:r>
              <a:rPr lang="en-US"/>
              <a:t>Amy</a:t>
            </a:r>
            <a:endParaRPr/>
          </a:p>
        </p:txBody>
      </p:sp>
      <p:sp>
        <p:nvSpPr>
          <p:cNvPr id="1037" name="Google Shape;1037;g3f41643498f_0_985:notes"/>
          <p:cNvSpPr txBox="1"/>
          <p:nvPr>
            <p:ph idx="12" type="sldNum"/>
          </p:nvPr>
        </p:nvSpPr>
        <p:spPr>
          <a:xfrm>
            <a:off x="4008705" y="8893297"/>
            <a:ext cx="3066600" cy="469800"/>
          </a:xfrm>
          <a:prstGeom prst="rect">
            <a:avLst/>
          </a:prstGeom>
          <a:noFill/>
          <a:ln>
            <a:noFill/>
          </a:ln>
        </p:spPr>
        <p:txBody>
          <a:bodyPr anchorCtr="0" anchor="b" bIns="46950" lIns="93925" spcFirstLastPara="1" rIns="93925" wrap="square" tIns="4695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4" name="Shape 1044"/>
        <p:cNvGrpSpPr/>
        <p:nvPr/>
      </p:nvGrpSpPr>
      <p:grpSpPr>
        <a:xfrm>
          <a:off x="0" y="0"/>
          <a:ext cx="0" cy="0"/>
          <a:chOff x="0" y="0"/>
          <a:chExt cx="0" cy="0"/>
        </a:xfrm>
      </p:grpSpPr>
      <p:sp>
        <p:nvSpPr>
          <p:cNvPr id="1045" name="Google Shape;1045;g3f41643498f_0_1104:notes"/>
          <p:cNvSpPr/>
          <p:nvPr>
            <p:ph idx="2" type="sldImg"/>
          </p:nvPr>
        </p:nvSpPr>
        <p:spPr>
          <a:xfrm>
            <a:off x="728663" y="1169988"/>
            <a:ext cx="5619900" cy="3160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6" name="Google Shape;1046;g3f41643498f_0_1104:notes"/>
          <p:cNvSpPr txBox="1"/>
          <p:nvPr>
            <p:ph idx="1" type="body"/>
          </p:nvPr>
        </p:nvSpPr>
        <p:spPr>
          <a:xfrm>
            <a:off x="707708" y="4505980"/>
            <a:ext cx="5661600" cy="3686700"/>
          </a:xfrm>
          <a:prstGeom prst="rect">
            <a:avLst/>
          </a:prstGeom>
          <a:noFill/>
          <a:ln>
            <a:noFill/>
          </a:ln>
        </p:spPr>
        <p:txBody>
          <a:bodyPr anchorCtr="0" anchor="t" bIns="46950" lIns="93925" spcFirstLastPara="1" rIns="93925" wrap="square" tIns="46950">
            <a:noAutofit/>
          </a:bodyPr>
          <a:lstStyle/>
          <a:p>
            <a:pPr indent="0" lvl="0" marL="0" rtl="0" algn="l">
              <a:lnSpc>
                <a:spcPct val="100000"/>
              </a:lnSpc>
              <a:spcBef>
                <a:spcPts val="0"/>
              </a:spcBef>
              <a:spcAft>
                <a:spcPts val="0"/>
              </a:spcAft>
              <a:buSzPts val="1400"/>
              <a:buNone/>
            </a:pPr>
            <a:r>
              <a:rPr lang="en-US"/>
              <a:t>Amy/Windy</a:t>
            </a:r>
            <a:endParaRPr/>
          </a:p>
        </p:txBody>
      </p:sp>
      <p:sp>
        <p:nvSpPr>
          <p:cNvPr id="1047" name="Google Shape;1047;g3f41643498f_0_1104:notes"/>
          <p:cNvSpPr txBox="1"/>
          <p:nvPr>
            <p:ph idx="12" type="sldNum"/>
          </p:nvPr>
        </p:nvSpPr>
        <p:spPr>
          <a:xfrm>
            <a:off x="4008705" y="8893297"/>
            <a:ext cx="3066600" cy="469800"/>
          </a:xfrm>
          <a:prstGeom prst="rect">
            <a:avLst/>
          </a:prstGeom>
          <a:noFill/>
          <a:ln>
            <a:noFill/>
          </a:ln>
        </p:spPr>
        <p:txBody>
          <a:bodyPr anchorCtr="0" anchor="b" bIns="46950" lIns="93925" spcFirstLastPara="1" rIns="93925" wrap="square" tIns="4695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5" name="Shape 1055"/>
        <p:cNvGrpSpPr/>
        <p:nvPr/>
      </p:nvGrpSpPr>
      <p:grpSpPr>
        <a:xfrm>
          <a:off x="0" y="0"/>
          <a:ext cx="0" cy="0"/>
          <a:chOff x="0" y="0"/>
          <a:chExt cx="0" cy="0"/>
        </a:xfrm>
      </p:grpSpPr>
      <p:sp>
        <p:nvSpPr>
          <p:cNvPr id="1056" name="Google Shape;1056;g3f41643498f_0_1121:notes"/>
          <p:cNvSpPr/>
          <p:nvPr>
            <p:ph idx="2" type="sldImg"/>
          </p:nvPr>
        </p:nvSpPr>
        <p:spPr>
          <a:xfrm>
            <a:off x="728663" y="1169988"/>
            <a:ext cx="5619900" cy="3160800"/>
          </a:xfrm>
          <a:custGeom>
            <a:rect b="b" l="l" r="r" t="t"/>
            <a:pathLst>
              <a:path extrusionOk="0" h="120000" w="120000">
                <a:moveTo>
                  <a:pt x="0" y="0"/>
                </a:moveTo>
                <a:lnTo>
                  <a:pt x="120000" y="0"/>
                </a:lnTo>
                <a:lnTo>
                  <a:pt x="120000" y="120000"/>
                </a:lnTo>
                <a:lnTo>
                  <a:pt x="0" y="120000"/>
                </a:lnTo>
                <a:close/>
              </a:path>
            </a:pathLst>
          </a:custGeom>
        </p:spPr>
      </p:sp>
      <p:sp>
        <p:nvSpPr>
          <p:cNvPr id="1057" name="Google Shape;1057;g3f41643498f_0_1121:notes"/>
          <p:cNvSpPr txBox="1"/>
          <p:nvPr>
            <p:ph idx="1" type="body"/>
          </p:nvPr>
        </p:nvSpPr>
        <p:spPr>
          <a:xfrm>
            <a:off x="707708" y="4505980"/>
            <a:ext cx="5661600" cy="3686700"/>
          </a:xfrm>
          <a:prstGeom prst="rect">
            <a:avLst/>
          </a:prstGeom>
        </p:spPr>
        <p:txBody>
          <a:bodyPr anchorCtr="0" anchor="t" bIns="46950" lIns="93925" spcFirstLastPara="1" rIns="93925" wrap="square" tIns="46950">
            <a:noAutofit/>
          </a:bodyPr>
          <a:lstStyle/>
          <a:p>
            <a:pPr indent="0" lvl="0" marL="0" rtl="0" algn="l">
              <a:lnSpc>
                <a:spcPct val="115000"/>
              </a:lnSpc>
              <a:spcBef>
                <a:spcPts val="1200"/>
              </a:spcBef>
              <a:spcAft>
                <a:spcPts val="0"/>
              </a:spcAft>
              <a:buClr>
                <a:schemeClr val="dk1"/>
              </a:buClr>
              <a:buSzPts val="1100"/>
              <a:buFont typeface="Arial"/>
              <a:buNone/>
            </a:pPr>
            <a:r>
              <a:rPr lang="en-US">
                <a:latin typeface="Arial"/>
                <a:ea typeface="Arial"/>
                <a:cs typeface="Arial"/>
                <a:sym typeface="Arial"/>
              </a:rPr>
              <a:t>Windy </a:t>
            </a:r>
            <a:endParaRPr>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a:latin typeface="Arial"/>
                <a:ea typeface="Arial"/>
                <a:cs typeface="Arial"/>
                <a:sym typeface="Arial"/>
              </a:rPr>
              <a:t>The Opportunity for State Leaders</a:t>
            </a:r>
            <a:endParaRPr>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a:latin typeface="Arial"/>
                <a:ea typeface="Arial"/>
                <a:cs typeface="Arial"/>
                <a:sym typeface="Arial"/>
              </a:rPr>
              <a:t>Three Cs: Key questions for state leaders to consider: </a:t>
            </a:r>
            <a:endParaRPr b="1">
              <a:latin typeface="Arial"/>
              <a:ea typeface="Arial"/>
              <a:cs typeface="Arial"/>
              <a:sym typeface="Arial"/>
            </a:endParaRPr>
          </a:p>
          <a:p>
            <a:pPr indent="-304800" lvl="0" marL="457200" rtl="0" algn="l">
              <a:lnSpc>
                <a:spcPct val="115000"/>
              </a:lnSpc>
              <a:spcBef>
                <a:spcPts val="1200"/>
              </a:spcBef>
              <a:spcAft>
                <a:spcPts val="0"/>
              </a:spcAft>
              <a:buClr>
                <a:schemeClr val="dk1"/>
              </a:buClr>
              <a:buSzPts val="1200"/>
              <a:buAutoNum type="arabicPeriod"/>
            </a:pPr>
            <a:r>
              <a:rPr b="1" lang="en-US">
                <a:latin typeface="Arial"/>
                <a:ea typeface="Arial"/>
                <a:cs typeface="Arial"/>
                <a:sym typeface="Arial"/>
              </a:rPr>
              <a:t>Communication:</a:t>
            </a:r>
            <a:r>
              <a:rPr lang="en-US">
                <a:latin typeface="Arial"/>
                <a:ea typeface="Arial"/>
                <a:cs typeface="Arial"/>
                <a:sym typeface="Arial"/>
              </a:rPr>
              <a:t> Do families have a clear and actionable picture of how their child is progressing? What and how are we communicating with them about their child’s progress?</a:t>
            </a:r>
            <a:endParaRPr>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AutoNum type="arabicPeriod"/>
            </a:pPr>
            <a:r>
              <a:rPr b="1" lang="en-US">
                <a:latin typeface="Arial"/>
                <a:ea typeface="Arial"/>
                <a:cs typeface="Arial"/>
                <a:sym typeface="Arial"/>
              </a:rPr>
              <a:t>Capacity:</a:t>
            </a:r>
            <a:r>
              <a:rPr lang="en-US">
                <a:latin typeface="Arial"/>
                <a:ea typeface="Arial"/>
                <a:cs typeface="Arial"/>
                <a:sym typeface="Arial"/>
              </a:rPr>
              <a:t> Are educators prepared and supported to partner with families in ways that are grounded in trust and anchored in student learning?</a:t>
            </a:r>
            <a:endParaRPr>
              <a:latin typeface="Arial"/>
              <a:ea typeface="Arial"/>
              <a:cs typeface="Arial"/>
              <a:sym typeface="Arial"/>
            </a:endParaRPr>
          </a:p>
          <a:p>
            <a:pPr indent="-304800" lvl="0" marL="457200" rtl="0" algn="l">
              <a:lnSpc>
                <a:spcPct val="115000"/>
              </a:lnSpc>
              <a:spcBef>
                <a:spcPts val="0"/>
              </a:spcBef>
              <a:spcAft>
                <a:spcPts val="0"/>
              </a:spcAft>
              <a:buClr>
                <a:schemeClr val="dk1"/>
              </a:buClr>
              <a:buSzPts val="1200"/>
              <a:buAutoNum type="arabicPeriod"/>
            </a:pPr>
            <a:r>
              <a:rPr b="1" lang="en-US">
                <a:latin typeface="Arial"/>
                <a:ea typeface="Arial"/>
                <a:cs typeface="Arial"/>
                <a:sym typeface="Arial"/>
              </a:rPr>
              <a:t>Coherence:</a:t>
            </a:r>
            <a:r>
              <a:rPr lang="en-US">
                <a:latin typeface="Arial"/>
                <a:ea typeface="Arial"/>
                <a:cs typeface="Arial"/>
                <a:sym typeface="Arial"/>
              </a:rPr>
              <a:t> Are family partnership strategies embedded into our instructional priorities—or operating alongside them?</a:t>
            </a:r>
            <a:endParaRPr>
              <a:latin typeface="Arial"/>
              <a:ea typeface="Arial"/>
              <a:cs typeface="Arial"/>
              <a:sym typeface="Arial"/>
            </a:endParaRPr>
          </a:p>
          <a:p>
            <a:pPr indent="0" lvl="0" marL="0" rtl="0" algn="l">
              <a:spcBef>
                <a:spcPts val="1200"/>
              </a:spcBef>
              <a:spcAft>
                <a:spcPts val="0"/>
              </a:spcAft>
              <a:buNone/>
            </a:pPr>
            <a:r>
              <a:t/>
            </a:r>
            <a:endParaRPr/>
          </a:p>
        </p:txBody>
      </p:sp>
      <p:sp>
        <p:nvSpPr>
          <p:cNvPr id="1058" name="Google Shape;1058;g3f41643498f_0_1121:notes"/>
          <p:cNvSpPr txBox="1"/>
          <p:nvPr>
            <p:ph idx="12" type="sldNum"/>
          </p:nvPr>
        </p:nvSpPr>
        <p:spPr>
          <a:xfrm>
            <a:off x="4008705" y="8893297"/>
            <a:ext cx="3066600" cy="469800"/>
          </a:xfrm>
          <a:prstGeom prst="rect">
            <a:avLst/>
          </a:prstGeom>
        </p:spPr>
        <p:txBody>
          <a:bodyPr anchorCtr="0" anchor="b" bIns="46950" lIns="93925" spcFirstLastPara="1" rIns="93925" wrap="square" tIns="4695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3" name="Shape 1063"/>
        <p:cNvGrpSpPr/>
        <p:nvPr/>
      </p:nvGrpSpPr>
      <p:grpSpPr>
        <a:xfrm>
          <a:off x="0" y="0"/>
          <a:ext cx="0" cy="0"/>
          <a:chOff x="0" y="0"/>
          <a:chExt cx="0" cy="0"/>
        </a:xfrm>
      </p:grpSpPr>
      <p:sp>
        <p:nvSpPr>
          <p:cNvPr id="1064" name="Google Shape;1064;g3f41643498f_0_1235:notes"/>
          <p:cNvSpPr txBox="1"/>
          <p:nvPr>
            <p:ph idx="1" type="body"/>
          </p:nvPr>
        </p:nvSpPr>
        <p:spPr>
          <a:xfrm>
            <a:off x="707707" y="4505980"/>
            <a:ext cx="5661600" cy="3687000"/>
          </a:xfrm>
          <a:prstGeom prst="rect">
            <a:avLst/>
          </a:prstGeom>
          <a:noFill/>
          <a:ln>
            <a:noFill/>
          </a:ln>
        </p:spPr>
        <p:txBody>
          <a:bodyPr anchorCtr="0" anchor="t" bIns="46950" lIns="93925" spcFirstLastPara="1" rIns="93925" wrap="square" tIns="46950">
            <a:noAutofit/>
          </a:bodyPr>
          <a:lstStyle/>
          <a:p>
            <a:pPr indent="0" lvl="0" marL="0" rtl="0" algn="l">
              <a:spcBef>
                <a:spcPts val="0"/>
              </a:spcBef>
              <a:spcAft>
                <a:spcPts val="0"/>
              </a:spcAft>
              <a:buClr>
                <a:schemeClr val="dk1"/>
              </a:buClr>
              <a:buSzPts val="1100"/>
              <a:buFont typeface="Arial"/>
              <a:buNone/>
            </a:pPr>
            <a:r>
              <a:t/>
            </a:r>
            <a:endParaRPr/>
          </a:p>
        </p:txBody>
      </p:sp>
      <p:sp>
        <p:nvSpPr>
          <p:cNvPr id="1065" name="Google Shape;1065;g3f41643498f_0_1235:notes"/>
          <p:cNvSpPr/>
          <p:nvPr>
            <p:ph idx="2" type="sldImg"/>
          </p:nvPr>
        </p:nvSpPr>
        <p:spPr>
          <a:xfrm>
            <a:off x="707707" y="1170384"/>
            <a:ext cx="5661600" cy="3159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8" name="Shape 898"/>
        <p:cNvGrpSpPr/>
        <p:nvPr/>
      </p:nvGrpSpPr>
      <p:grpSpPr>
        <a:xfrm>
          <a:off x="0" y="0"/>
          <a:ext cx="0" cy="0"/>
          <a:chOff x="0" y="0"/>
          <a:chExt cx="0" cy="0"/>
        </a:xfrm>
      </p:grpSpPr>
      <p:sp>
        <p:nvSpPr>
          <p:cNvPr id="899" name="Google Shape;899;g3f8b4927519_0_106:notes"/>
          <p:cNvSpPr/>
          <p:nvPr>
            <p:ph idx="2" type="sldImg"/>
          </p:nvPr>
        </p:nvSpPr>
        <p:spPr>
          <a:xfrm>
            <a:off x="393480" y="702231"/>
            <a:ext cx="6290700" cy="3511200"/>
          </a:xfrm>
          <a:custGeom>
            <a:rect b="b" l="l" r="r" t="t"/>
            <a:pathLst>
              <a:path extrusionOk="0" h="120000" w="120000">
                <a:moveTo>
                  <a:pt x="0" y="0"/>
                </a:moveTo>
                <a:lnTo>
                  <a:pt x="120000" y="0"/>
                </a:lnTo>
                <a:lnTo>
                  <a:pt x="120000" y="120000"/>
                </a:lnTo>
                <a:lnTo>
                  <a:pt x="0" y="120000"/>
                </a:lnTo>
                <a:close/>
              </a:path>
            </a:pathLst>
          </a:custGeom>
        </p:spPr>
      </p:sp>
      <p:sp>
        <p:nvSpPr>
          <p:cNvPr id="900" name="Google Shape;900;g3f8b4927519_0_106:notes"/>
          <p:cNvSpPr txBox="1"/>
          <p:nvPr>
            <p:ph idx="1" type="body"/>
          </p:nvPr>
        </p:nvSpPr>
        <p:spPr>
          <a:xfrm>
            <a:off x="707707" y="4447461"/>
            <a:ext cx="5661600" cy="4213500"/>
          </a:xfrm>
          <a:prstGeom prst="rect">
            <a:avLst/>
          </a:prstGeom>
        </p:spPr>
        <p:txBody>
          <a:bodyPr anchorCtr="0" anchor="t" bIns="46950" lIns="93925" spcFirstLastPara="1" rIns="93925" wrap="square" tIns="46950">
            <a:noAutofit/>
          </a:bodyPr>
          <a:lstStyle/>
          <a:p>
            <a:pPr indent="0" lvl="0" marL="0" rtl="0" algn="l">
              <a:spcBef>
                <a:spcPts val="0"/>
              </a:spcBef>
              <a:spcAft>
                <a:spcPts val="0"/>
              </a:spcAft>
              <a:buNone/>
            </a:pPr>
            <a:r>
              <a:rPr b="1" lang="en-US"/>
              <a:t>Amy</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US"/>
              <a:t>Reminder of how we are supporting students and promotion and retention in 3rd grade.l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Present from right to left, beginning with ADE</a:t>
            </a:r>
            <a:endParaRPr/>
          </a:p>
          <a:p>
            <a:pPr indent="0" lvl="0" marL="0" rtl="0" algn="l">
              <a:spcBef>
                <a:spcPts val="0"/>
              </a:spcBef>
              <a:spcAft>
                <a:spcPts val="0"/>
              </a:spcAft>
              <a:buNone/>
            </a:pPr>
            <a:r>
              <a:rPr lang="en-US"/>
              <a:t>ADE will provide technical assistance around Tier 1 instruction through PD opportunities.    Districts are responsible for having a literacy plan, based on the needs of the district and SoR, that outlines how they will provide core instruction for students. HQ Professional Learning can be brought in to support district Tier 1 instruction needs.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Pause at this slide and collect any questions about the background, the responsibility, or the law.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6" name="Shape 906"/>
        <p:cNvGrpSpPr/>
        <p:nvPr/>
      </p:nvGrpSpPr>
      <p:grpSpPr>
        <a:xfrm>
          <a:off x="0" y="0"/>
          <a:ext cx="0" cy="0"/>
          <a:chOff x="0" y="0"/>
          <a:chExt cx="0" cy="0"/>
        </a:xfrm>
      </p:grpSpPr>
      <p:sp>
        <p:nvSpPr>
          <p:cNvPr id="907" name="Google Shape;907;g3f41643498f_0_561:notes"/>
          <p:cNvSpPr txBox="1"/>
          <p:nvPr>
            <p:ph idx="1" type="body"/>
          </p:nvPr>
        </p:nvSpPr>
        <p:spPr>
          <a:xfrm>
            <a:off x="707707" y="4505980"/>
            <a:ext cx="5661600" cy="3687000"/>
          </a:xfrm>
          <a:prstGeom prst="rect">
            <a:avLst/>
          </a:prstGeom>
          <a:noFill/>
          <a:ln>
            <a:noFill/>
          </a:ln>
        </p:spPr>
        <p:txBody>
          <a:bodyPr anchorCtr="0" anchor="t" bIns="46950" lIns="93925" spcFirstLastPara="1" rIns="93925" wrap="square" tIns="46950">
            <a:noAutofit/>
          </a:bodyPr>
          <a:lstStyle/>
          <a:p>
            <a:pPr indent="0" lvl="0" marL="0" rtl="0" algn="l">
              <a:lnSpc>
                <a:spcPct val="90000"/>
              </a:lnSpc>
              <a:spcBef>
                <a:spcPts val="0"/>
              </a:spcBef>
              <a:spcAft>
                <a:spcPts val="0"/>
              </a:spcAft>
              <a:buSzPts val="1400"/>
              <a:buNone/>
            </a:pPr>
            <a:r>
              <a:t/>
            </a:r>
            <a:endParaRPr/>
          </a:p>
          <a:p>
            <a:pPr indent="0" lvl="0" marL="0" rtl="0" algn="l">
              <a:lnSpc>
                <a:spcPct val="90000"/>
              </a:lnSpc>
              <a:spcBef>
                <a:spcPts val="0"/>
              </a:spcBef>
              <a:spcAft>
                <a:spcPts val="0"/>
              </a:spcAft>
              <a:buSzPts val="1400"/>
              <a:buNone/>
            </a:pPr>
            <a:r>
              <a:rPr lang="en-US"/>
              <a:t>Windy</a:t>
            </a:r>
            <a:endParaRPr/>
          </a:p>
        </p:txBody>
      </p:sp>
      <p:sp>
        <p:nvSpPr>
          <p:cNvPr id="908" name="Google Shape;908;g3f41643498f_0_561:notes"/>
          <p:cNvSpPr/>
          <p:nvPr>
            <p:ph idx="2" type="sldImg"/>
          </p:nvPr>
        </p:nvSpPr>
        <p:spPr>
          <a:xfrm>
            <a:off x="728663" y="1169988"/>
            <a:ext cx="5619900" cy="3160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g3f41643498f_0_5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5" name="Google Shape;915;g3f41643498f_0_568:notes"/>
          <p:cNvSpPr txBox="1"/>
          <p:nvPr>
            <p:ph idx="1" type="body"/>
          </p:nvPr>
        </p:nvSpPr>
        <p:spPr>
          <a:xfrm>
            <a:off x="707708" y="4505980"/>
            <a:ext cx="5661600" cy="3686700"/>
          </a:xfrm>
          <a:prstGeom prst="rect">
            <a:avLst/>
          </a:prstGeom>
          <a:noFill/>
          <a:ln>
            <a:noFill/>
          </a:ln>
        </p:spPr>
        <p:txBody>
          <a:bodyPr anchorCtr="0" anchor="t" bIns="46950" lIns="93925" spcFirstLastPara="1" rIns="93925" wrap="square" tIns="46950">
            <a:noAutofit/>
          </a:bodyPr>
          <a:lstStyle/>
          <a:p>
            <a:pPr indent="-228600" lvl="0" marL="457200" marR="0" rtl="0" algn="l">
              <a:lnSpc>
                <a:spcPct val="100000"/>
              </a:lnSpc>
              <a:spcBef>
                <a:spcPts val="0"/>
              </a:spcBef>
              <a:spcAft>
                <a:spcPts val="0"/>
              </a:spcAft>
              <a:buClr>
                <a:srgbClr val="000000"/>
              </a:buClr>
              <a:buSzPts val="1400"/>
              <a:buFont typeface="Arial"/>
              <a:buNone/>
            </a:pPr>
            <a:r>
              <a:rPr lang="en-US"/>
              <a:t>Windy</a:t>
            </a:r>
            <a:endParaRPr/>
          </a:p>
        </p:txBody>
      </p:sp>
      <p:sp>
        <p:nvSpPr>
          <p:cNvPr id="916" name="Google Shape;916;g3f41643498f_0_568:notes"/>
          <p:cNvSpPr txBox="1"/>
          <p:nvPr>
            <p:ph idx="12" type="sldNum"/>
          </p:nvPr>
        </p:nvSpPr>
        <p:spPr>
          <a:xfrm>
            <a:off x="4008705" y="8893297"/>
            <a:ext cx="3066600" cy="469800"/>
          </a:xfrm>
          <a:prstGeom prst="rect">
            <a:avLst/>
          </a:prstGeom>
          <a:noFill/>
          <a:ln>
            <a:noFill/>
          </a:ln>
        </p:spPr>
        <p:txBody>
          <a:bodyPr anchorCtr="0" anchor="b" bIns="46950" lIns="93925" spcFirstLastPara="1" rIns="93925" wrap="square" tIns="4695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g3f847a743e8_0_706:notes"/>
          <p:cNvSpPr/>
          <p:nvPr>
            <p:ph idx="2" type="sldImg"/>
          </p:nvPr>
        </p:nvSpPr>
        <p:spPr>
          <a:xfrm>
            <a:off x="728663" y="1169988"/>
            <a:ext cx="5619900" cy="3160800"/>
          </a:xfrm>
          <a:custGeom>
            <a:rect b="b" l="l" r="r" t="t"/>
            <a:pathLst>
              <a:path extrusionOk="0" h="120000" w="120000">
                <a:moveTo>
                  <a:pt x="0" y="0"/>
                </a:moveTo>
                <a:lnTo>
                  <a:pt x="120000" y="0"/>
                </a:lnTo>
                <a:lnTo>
                  <a:pt x="120000" y="120000"/>
                </a:lnTo>
                <a:lnTo>
                  <a:pt x="0" y="120000"/>
                </a:lnTo>
                <a:close/>
              </a:path>
            </a:pathLst>
          </a:custGeom>
          <a:noFill/>
          <a:ln cap="flat" cmpd="sng" w="13075">
            <a:solidFill>
              <a:srgbClr val="000000"/>
            </a:solidFill>
            <a:prstDash val="solid"/>
            <a:round/>
            <a:headEnd len="sm" w="sm" type="none"/>
            <a:tailEnd len="sm" w="sm" type="none"/>
          </a:ln>
        </p:spPr>
      </p:sp>
      <p:sp>
        <p:nvSpPr>
          <p:cNvPr id="925" name="Google Shape;925;g3f847a743e8_0_706:notes"/>
          <p:cNvSpPr txBox="1"/>
          <p:nvPr>
            <p:ph idx="1" type="body"/>
          </p:nvPr>
        </p:nvSpPr>
        <p:spPr>
          <a:xfrm>
            <a:off x="707707" y="4505980"/>
            <a:ext cx="5661600" cy="3687000"/>
          </a:xfrm>
          <a:prstGeom prst="rect">
            <a:avLst/>
          </a:prstGeom>
          <a:noFill/>
          <a:ln>
            <a:noFill/>
          </a:ln>
        </p:spPr>
        <p:txBody>
          <a:bodyPr anchorCtr="0" anchor="t" bIns="47050" lIns="94100" spcFirstLastPara="1" rIns="94100" wrap="square" tIns="47050">
            <a:noAutofit/>
          </a:bodyPr>
          <a:lstStyle/>
          <a:p>
            <a:pPr indent="0" lvl="0" marL="0" rtl="0" algn="l">
              <a:lnSpc>
                <a:spcPct val="100000"/>
              </a:lnSpc>
              <a:spcBef>
                <a:spcPts val="0"/>
              </a:spcBef>
              <a:spcAft>
                <a:spcPts val="0"/>
              </a:spcAft>
              <a:buSzPts val="1400"/>
              <a:buNone/>
            </a:pPr>
            <a:r>
              <a:rPr lang="en-US"/>
              <a:t>Windy</a:t>
            </a:r>
            <a:endParaRPr/>
          </a:p>
        </p:txBody>
      </p:sp>
      <p:sp>
        <p:nvSpPr>
          <p:cNvPr id="926" name="Google Shape;926;g3f847a743e8_0_706:notes"/>
          <p:cNvSpPr txBox="1"/>
          <p:nvPr>
            <p:ph idx="12" type="sldNum"/>
          </p:nvPr>
        </p:nvSpPr>
        <p:spPr>
          <a:xfrm>
            <a:off x="4008705" y="8893296"/>
            <a:ext cx="3066600" cy="469800"/>
          </a:xfrm>
          <a:prstGeom prst="rect">
            <a:avLst/>
          </a:prstGeom>
          <a:noFill/>
          <a:ln>
            <a:noFill/>
          </a:ln>
        </p:spPr>
        <p:txBody>
          <a:bodyPr anchorCtr="0" anchor="b" bIns="47050" lIns="94100" spcFirstLastPara="1" rIns="94100" wrap="square" tIns="4705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g3f847a743e8_0_728:notes"/>
          <p:cNvSpPr/>
          <p:nvPr>
            <p:ph idx="2" type="sldImg"/>
          </p:nvPr>
        </p:nvSpPr>
        <p:spPr>
          <a:xfrm>
            <a:off x="728663" y="1169988"/>
            <a:ext cx="5619900" cy="3160800"/>
          </a:xfrm>
          <a:custGeom>
            <a:rect b="b" l="l" r="r" t="t"/>
            <a:pathLst>
              <a:path extrusionOk="0" h="120000" w="120000">
                <a:moveTo>
                  <a:pt x="0" y="0"/>
                </a:moveTo>
                <a:lnTo>
                  <a:pt x="120000" y="0"/>
                </a:lnTo>
                <a:lnTo>
                  <a:pt x="120000" y="120000"/>
                </a:lnTo>
                <a:lnTo>
                  <a:pt x="0" y="120000"/>
                </a:lnTo>
                <a:close/>
              </a:path>
            </a:pathLst>
          </a:custGeom>
          <a:noFill/>
          <a:ln cap="flat" cmpd="sng" w="13075">
            <a:solidFill>
              <a:srgbClr val="000000"/>
            </a:solidFill>
            <a:prstDash val="solid"/>
            <a:round/>
            <a:headEnd len="sm" w="sm" type="none"/>
            <a:tailEnd len="sm" w="sm" type="none"/>
          </a:ln>
        </p:spPr>
      </p:sp>
      <p:sp>
        <p:nvSpPr>
          <p:cNvPr id="941" name="Google Shape;941;g3f847a743e8_0_728:notes"/>
          <p:cNvSpPr txBox="1"/>
          <p:nvPr>
            <p:ph idx="1" type="body"/>
          </p:nvPr>
        </p:nvSpPr>
        <p:spPr>
          <a:xfrm>
            <a:off x="707707" y="4505980"/>
            <a:ext cx="5661600" cy="3687000"/>
          </a:xfrm>
          <a:prstGeom prst="rect">
            <a:avLst/>
          </a:prstGeom>
          <a:noFill/>
          <a:ln>
            <a:noFill/>
          </a:ln>
        </p:spPr>
        <p:txBody>
          <a:bodyPr anchorCtr="0" anchor="t" bIns="47050" lIns="94100" spcFirstLastPara="1" rIns="94100" wrap="square" tIns="47050">
            <a:noAutofit/>
          </a:bodyPr>
          <a:lstStyle/>
          <a:p>
            <a:pPr indent="0" lvl="0" marL="0" rtl="0" algn="l">
              <a:lnSpc>
                <a:spcPct val="100000"/>
              </a:lnSpc>
              <a:spcBef>
                <a:spcPts val="0"/>
              </a:spcBef>
              <a:spcAft>
                <a:spcPts val="0"/>
              </a:spcAft>
              <a:buSzPts val="1400"/>
              <a:buNone/>
            </a:pPr>
            <a:r>
              <a:rPr lang="en-US"/>
              <a:t>Windy</a:t>
            </a:r>
            <a:endParaRPr/>
          </a:p>
        </p:txBody>
      </p:sp>
      <p:sp>
        <p:nvSpPr>
          <p:cNvPr id="942" name="Google Shape;942;g3f847a743e8_0_728:notes"/>
          <p:cNvSpPr txBox="1"/>
          <p:nvPr>
            <p:ph idx="12" type="sldNum"/>
          </p:nvPr>
        </p:nvSpPr>
        <p:spPr>
          <a:xfrm>
            <a:off x="4008705" y="8893296"/>
            <a:ext cx="3066600" cy="469800"/>
          </a:xfrm>
          <a:prstGeom prst="rect">
            <a:avLst/>
          </a:prstGeom>
          <a:noFill/>
          <a:ln>
            <a:noFill/>
          </a:ln>
        </p:spPr>
        <p:txBody>
          <a:bodyPr anchorCtr="0" anchor="b" bIns="47050" lIns="94100" spcFirstLastPara="1" rIns="94100" wrap="square" tIns="4705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0" name="Shape 950"/>
        <p:cNvGrpSpPr/>
        <p:nvPr/>
      </p:nvGrpSpPr>
      <p:grpSpPr>
        <a:xfrm>
          <a:off x="0" y="0"/>
          <a:ext cx="0" cy="0"/>
          <a:chOff x="0" y="0"/>
          <a:chExt cx="0" cy="0"/>
        </a:xfrm>
      </p:grpSpPr>
      <p:sp>
        <p:nvSpPr>
          <p:cNvPr id="951" name="Google Shape;951;g3f847a743e8_0_762:notes"/>
          <p:cNvSpPr txBox="1"/>
          <p:nvPr>
            <p:ph idx="1" type="body"/>
          </p:nvPr>
        </p:nvSpPr>
        <p:spPr>
          <a:xfrm>
            <a:off x="707707" y="4505980"/>
            <a:ext cx="5661600" cy="3686700"/>
          </a:xfrm>
          <a:prstGeom prst="rect">
            <a:avLst/>
          </a:prstGeom>
          <a:noFill/>
          <a:ln>
            <a:noFill/>
          </a:ln>
        </p:spPr>
        <p:txBody>
          <a:bodyPr anchorCtr="0" anchor="t" bIns="47050" lIns="94100" spcFirstLastPara="1" rIns="94100" wrap="square" tIns="47050">
            <a:noAutofit/>
          </a:bodyPr>
          <a:lstStyle/>
          <a:p>
            <a:pPr indent="0" lvl="0" marL="0" rtl="0" algn="l">
              <a:lnSpc>
                <a:spcPct val="100000"/>
              </a:lnSpc>
              <a:spcBef>
                <a:spcPts val="0"/>
              </a:spcBef>
              <a:spcAft>
                <a:spcPts val="0"/>
              </a:spcAft>
              <a:buSzPts val="1400"/>
              <a:buNone/>
            </a:pPr>
            <a:r>
              <a:rPr lang="en-US"/>
              <a:t>Windy</a:t>
            </a:r>
            <a:endParaRPr/>
          </a:p>
        </p:txBody>
      </p:sp>
      <p:sp>
        <p:nvSpPr>
          <p:cNvPr id="952" name="Google Shape;952;g3f847a743e8_0_762:notes"/>
          <p:cNvSpPr/>
          <p:nvPr>
            <p:ph idx="2" type="sldImg"/>
          </p:nvPr>
        </p:nvSpPr>
        <p:spPr>
          <a:xfrm>
            <a:off x="728663" y="1169988"/>
            <a:ext cx="5619900" cy="31608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g3f847a743e8_0_785:notes"/>
          <p:cNvSpPr txBox="1"/>
          <p:nvPr>
            <p:ph idx="1" type="body"/>
          </p:nvPr>
        </p:nvSpPr>
        <p:spPr>
          <a:xfrm>
            <a:off x="707708" y="4505980"/>
            <a:ext cx="5661600" cy="3686700"/>
          </a:xfrm>
          <a:prstGeom prst="rect">
            <a:avLst/>
          </a:prstGeom>
        </p:spPr>
        <p:txBody>
          <a:bodyPr anchorCtr="0" anchor="t" bIns="46950" lIns="93925" spcFirstLastPara="1" rIns="93925" wrap="square" tIns="46950">
            <a:noAutofit/>
          </a:bodyPr>
          <a:lstStyle/>
          <a:p>
            <a:pPr indent="0" lvl="0" marL="0" rtl="0" algn="l">
              <a:spcBef>
                <a:spcPts val="0"/>
              </a:spcBef>
              <a:spcAft>
                <a:spcPts val="0"/>
              </a:spcAft>
              <a:buNone/>
            </a:pPr>
            <a:r>
              <a:rPr lang="en-US"/>
              <a:t>Windy</a:t>
            </a:r>
            <a:endParaRPr/>
          </a:p>
        </p:txBody>
      </p:sp>
      <p:sp>
        <p:nvSpPr>
          <p:cNvPr id="963" name="Google Shape;963;g3f847a743e8_0_785:notes"/>
          <p:cNvSpPr/>
          <p:nvPr>
            <p:ph idx="2" type="sldImg"/>
          </p:nvPr>
        </p:nvSpPr>
        <p:spPr>
          <a:xfrm>
            <a:off x="728663" y="1169988"/>
            <a:ext cx="5619900" cy="3160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g3f847a743e8_0_795:notes"/>
          <p:cNvSpPr/>
          <p:nvPr>
            <p:ph idx="2" type="sldImg"/>
          </p:nvPr>
        </p:nvSpPr>
        <p:spPr>
          <a:xfrm>
            <a:off x="728663" y="1169988"/>
            <a:ext cx="5619900" cy="3160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3" name="Google Shape;973;g3f847a743e8_0_795:notes"/>
          <p:cNvSpPr txBox="1"/>
          <p:nvPr>
            <p:ph idx="1" type="body"/>
          </p:nvPr>
        </p:nvSpPr>
        <p:spPr>
          <a:xfrm>
            <a:off x="707708" y="4505980"/>
            <a:ext cx="5661600" cy="3686700"/>
          </a:xfrm>
          <a:prstGeom prst="rect">
            <a:avLst/>
          </a:prstGeom>
          <a:noFill/>
          <a:ln>
            <a:noFill/>
          </a:ln>
        </p:spPr>
        <p:txBody>
          <a:bodyPr anchorCtr="0" anchor="t" bIns="46950" lIns="93925" spcFirstLastPara="1" rIns="93925" wrap="square" tIns="46950">
            <a:noAutofit/>
          </a:bodyPr>
          <a:lstStyle/>
          <a:p>
            <a:pPr indent="0" lvl="0" marL="0" marR="0" rtl="0" algn="l">
              <a:lnSpc>
                <a:spcPct val="100000"/>
              </a:lnSpc>
              <a:spcBef>
                <a:spcPts val="0"/>
              </a:spcBef>
              <a:spcAft>
                <a:spcPts val="0"/>
              </a:spcAft>
              <a:buClr>
                <a:schemeClr val="dk1"/>
              </a:buClr>
              <a:buSzPts val="1200"/>
              <a:buFont typeface="Arial"/>
              <a:buNone/>
            </a:pPr>
            <a:r>
              <a:rPr b="1" lang="en-US">
                <a:latin typeface="Arial"/>
                <a:ea typeface="Arial"/>
                <a:cs typeface="Arial"/>
                <a:sym typeface="Arial"/>
              </a:rPr>
              <a:t>Windy</a:t>
            </a:r>
            <a:endParaRPr b="1">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b="1" i="0" lang="en-US" sz="1200" u="none" strike="noStrike">
                <a:solidFill>
                  <a:schemeClr val="dk1"/>
                </a:solidFill>
                <a:latin typeface="Arial"/>
                <a:ea typeface="Arial"/>
                <a:cs typeface="Arial"/>
                <a:sym typeface="Arial"/>
              </a:rPr>
              <a:t>Q18: When was the last time you looked at your child’s state test (ATLAS) scores?</a:t>
            </a:r>
            <a:r>
              <a:rPr lang="en-US"/>
              <a:t> </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974" name="Google Shape;974;g3f847a743e8_0_795:notes"/>
          <p:cNvSpPr txBox="1"/>
          <p:nvPr>
            <p:ph idx="12" type="sldNum"/>
          </p:nvPr>
        </p:nvSpPr>
        <p:spPr>
          <a:xfrm>
            <a:off x="4008705" y="8893297"/>
            <a:ext cx="3066600" cy="469800"/>
          </a:xfrm>
          <a:prstGeom prst="rect">
            <a:avLst/>
          </a:prstGeom>
          <a:noFill/>
          <a:ln>
            <a:noFill/>
          </a:ln>
        </p:spPr>
        <p:txBody>
          <a:bodyPr anchorCtr="0" anchor="b" bIns="46950" lIns="93925" spcFirstLastPara="1" rIns="93925" wrap="square" tIns="4695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9.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9.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8.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8.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6.png"/><Relationship Id="rId3" Type="http://schemas.openxmlformats.org/officeDocument/2006/relationships/image" Target="../media/image10.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1.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7.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8.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7.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1.png"/><Relationship Id="rId3" Type="http://schemas.openxmlformats.org/officeDocument/2006/relationships/image" Target="../media/image10.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8.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8.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46.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8.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8.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8.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3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2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 Id="rId3"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 Id="rId3" Type="http://schemas.openxmlformats.org/officeDocument/2006/relationships/image" Target="../media/image16.png"/><Relationship Id="rId4" Type="http://schemas.openxmlformats.org/officeDocument/2006/relationships/image" Target="../media/image22.png"/><Relationship Id="rId5" Type="http://schemas.openxmlformats.org/officeDocument/2006/relationships/image" Target="../media/image18.png"/><Relationship Id="rId6" Type="http://schemas.openxmlformats.org/officeDocument/2006/relationships/image" Target="../media/image11.png"/><Relationship Id="rId7"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 Id="rId3"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png"/><Relationship Id="rId3"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png"/><Relationship Id="rId3"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 Id="rId3" Type="http://schemas.openxmlformats.org/officeDocument/2006/relationships/image" Target="../media/image16.png"/><Relationship Id="rId4" Type="http://schemas.openxmlformats.org/officeDocument/2006/relationships/image" Target="../media/image22.png"/><Relationship Id="rId5" Type="http://schemas.openxmlformats.org/officeDocument/2006/relationships/image" Target="../media/image18.png"/><Relationship Id="rId6" Type="http://schemas.openxmlformats.org/officeDocument/2006/relationships/image" Target="../media/image11.png"/><Relationship Id="rId7" Type="http://schemas.openxmlformats.org/officeDocument/2006/relationships/image" Target="../media/image10.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 Id="rId3" Type="http://schemas.openxmlformats.org/officeDocument/2006/relationships/image" Target="../media/image26.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 Id="rId3"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0.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1.png"/><Relationship Id="rId3" Type="http://schemas.openxmlformats.org/officeDocument/2006/relationships/image" Target="../media/image35.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0.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0.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8.jpg"/><Relationship Id="rId3" Type="http://schemas.openxmlformats.org/officeDocument/2006/relationships/image" Target="../media/image21.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5.png"/><Relationship Id="rId3" Type="http://schemas.openxmlformats.org/officeDocument/2006/relationships/image" Target="../media/image42.png"/><Relationship Id="rId4" Type="http://schemas.openxmlformats.org/officeDocument/2006/relationships/image" Target="../media/image16.png"/><Relationship Id="rId5" Type="http://schemas.openxmlformats.org/officeDocument/2006/relationships/image" Target="../media/image22.png"/><Relationship Id="rId6" Type="http://schemas.openxmlformats.org/officeDocument/2006/relationships/image" Target="../media/image18.png"/><Relationship Id="rId7" Type="http://schemas.openxmlformats.org/officeDocument/2006/relationships/image" Target="../media/image1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6.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3.png"/><Relationship Id="rId3" Type="http://schemas.openxmlformats.org/officeDocument/2006/relationships/image" Target="../media/image10.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9.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9.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9.png"/><Relationship Id="rId3" Type="http://schemas.openxmlformats.org/officeDocument/2006/relationships/image" Target="../media/image10.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7.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7.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9.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9.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9.png"/><Relationship Id="rId3" Type="http://schemas.openxmlformats.org/officeDocument/2006/relationships/image" Target="../media/image10.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7.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8.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png"/><Relationship Id="rId4" Type="http://schemas.openxmlformats.org/officeDocument/2006/relationships/image" Target="../media/image7.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3.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8.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8.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9.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9.png"/><Relationship Id="rId3" Type="http://schemas.openxmlformats.org/officeDocument/2006/relationships/image" Target="../media/image10.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3.png"/><Relationship Id="rId3" Type="http://schemas.openxmlformats.org/officeDocument/2006/relationships/image" Target="../media/image10.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7.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8.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4" name="Shape 14"/>
        <p:cNvGrpSpPr/>
        <p:nvPr/>
      </p:nvGrpSpPr>
      <p:grpSpPr>
        <a:xfrm>
          <a:off x="0" y="0"/>
          <a:ext cx="0" cy="0"/>
          <a:chOff x="0" y="0"/>
          <a:chExt cx="0" cy="0"/>
        </a:xfrm>
      </p:grpSpPr>
      <p:pic>
        <p:nvPicPr>
          <p:cNvPr descr="blue_background.png" id="15" name="Google Shape;15;g3ce534a1b9c_1_78"/>
          <p:cNvPicPr preferRelativeResize="0"/>
          <p:nvPr/>
        </p:nvPicPr>
        <p:blipFill rotWithShape="1">
          <a:blip r:embed="rId2">
            <a:alphaModFix/>
          </a:blip>
          <a:srcRect b="23717" l="0" r="0" t="0"/>
          <a:stretch/>
        </p:blipFill>
        <p:spPr>
          <a:xfrm>
            <a:off x="0" y="0"/>
            <a:ext cx="12189582" cy="6858000"/>
          </a:xfrm>
          <a:custGeom>
            <a:rect b="b" l="l" r="r" t="t"/>
            <a:pathLst>
              <a:path extrusionOk="0" h="21600" w="21600">
                <a:moveTo>
                  <a:pt x="0" y="0"/>
                </a:moveTo>
                <a:lnTo>
                  <a:pt x="0" y="21600"/>
                </a:lnTo>
                <a:lnTo>
                  <a:pt x="21600" y="14472"/>
                </a:lnTo>
                <a:lnTo>
                  <a:pt x="21600" y="0"/>
                </a:lnTo>
                <a:lnTo>
                  <a:pt x="0" y="0"/>
                </a:lnTo>
                <a:close/>
              </a:path>
            </a:pathLst>
          </a:custGeom>
          <a:noFill/>
          <a:ln>
            <a:noFill/>
          </a:ln>
        </p:spPr>
      </p:pic>
      <p:sp>
        <p:nvSpPr>
          <p:cNvPr id="16" name="Google Shape;16;g3ce534a1b9c_1_78"/>
          <p:cNvSpPr txBox="1"/>
          <p:nvPr>
            <p:ph type="ctrTitle"/>
          </p:nvPr>
        </p:nvSpPr>
        <p:spPr>
          <a:xfrm>
            <a:off x="834484" y="2290353"/>
            <a:ext cx="66504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7" name="Google Shape;17;g3ce534a1b9c_1_78"/>
          <p:cNvSpPr txBox="1"/>
          <p:nvPr>
            <p:ph idx="1" type="subTitle"/>
          </p:nvPr>
        </p:nvSpPr>
        <p:spPr>
          <a:xfrm>
            <a:off x="834484" y="3654290"/>
            <a:ext cx="6650400" cy="932100"/>
          </a:xfrm>
          <a:prstGeom prst="rect">
            <a:avLst/>
          </a:prstGeom>
          <a:noFill/>
          <a:ln>
            <a:noFill/>
          </a:ln>
        </p:spPr>
        <p:txBody>
          <a:bodyPr anchorCtr="0" anchor="t" bIns="45700" lIns="91425" spcFirstLastPara="1" rIns="91425" wrap="square" tIns="45700">
            <a:noAutofit/>
          </a:bodyPr>
          <a:lstStyle>
            <a:lvl1pPr lvl="0" algn="l">
              <a:lnSpc>
                <a:spcPct val="90000"/>
              </a:lnSpc>
              <a:spcBef>
                <a:spcPts val="11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rgbClr val="114470"/>
              </a:buClr>
              <a:buSzPts val="2000"/>
              <a:buNone/>
              <a:defRPr sz="2000"/>
            </a:lvl2pPr>
            <a:lvl3pPr lvl="2" algn="ctr">
              <a:lnSpc>
                <a:spcPct val="90000"/>
              </a:lnSpc>
              <a:spcBef>
                <a:spcPts val="500"/>
              </a:spcBef>
              <a:spcAft>
                <a:spcPts val="0"/>
              </a:spcAft>
              <a:buClr>
                <a:srgbClr val="114470"/>
              </a:buClr>
              <a:buSzPts val="1900"/>
              <a:buNone/>
              <a:defRPr sz="1900"/>
            </a:lvl3pPr>
            <a:lvl4pPr lvl="3" algn="ctr">
              <a:lnSpc>
                <a:spcPct val="90000"/>
              </a:lnSpc>
              <a:spcBef>
                <a:spcPts val="500"/>
              </a:spcBef>
              <a:spcAft>
                <a:spcPts val="0"/>
              </a:spcAft>
              <a:buClr>
                <a:srgbClr val="114470"/>
              </a:buClr>
              <a:buSzPts val="1600"/>
              <a:buNone/>
              <a:defRPr sz="1600"/>
            </a:lvl4pPr>
            <a:lvl5pPr lvl="4" algn="ctr">
              <a:lnSpc>
                <a:spcPct val="90000"/>
              </a:lnSpc>
              <a:spcBef>
                <a:spcPts val="500"/>
              </a:spcBef>
              <a:spcAft>
                <a:spcPts val="0"/>
              </a:spcAft>
              <a:buClr>
                <a:srgbClr val="11447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18" name="Google Shape;18;g3ce534a1b9c_1_78"/>
          <p:cNvGrpSpPr/>
          <p:nvPr/>
        </p:nvGrpSpPr>
        <p:grpSpPr>
          <a:xfrm>
            <a:off x="834484" y="0"/>
            <a:ext cx="1951911" cy="2135187"/>
            <a:chOff x="0" y="0"/>
            <a:chExt cx="3903822" cy="4270374"/>
          </a:xfrm>
        </p:grpSpPr>
        <p:sp>
          <p:nvSpPr>
            <p:cNvPr id="19" name="Google Shape;19;g3ce534a1b9c_1_78"/>
            <p:cNvSpPr/>
            <p:nvPr/>
          </p:nvSpPr>
          <p:spPr>
            <a:xfrm>
              <a:off x="0" y="0"/>
              <a:ext cx="3903822" cy="4270374"/>
            </a:xfrm>
            <a:custGeom>
              <a:rect b="b" l="l" r="r" t="t"/>
              <a:pathLst>
                <a:path extrusionOk="0" h="21600" w="21600">
                  <a:moveTo>
                    <a:pt x="33" y="0"/>
                  </a:moveTo>
                  <a:lnTo>
                    <a:pt x="21600" y="0"/>
                  </a:lnTo>
                  <a:lnTo>
                    <a:pt x="21600" y="17920"/>
                  </a:lnTo>
                  <a:lnTo>
                    <a:pt x="0" y="21600"/>
                  </a:lnTo>
                  <a:lnTo>
                    <a:pt x="33" y="0"/>
                  </a:lnTo>
                  <a:close/>
                </a:path>
              </a:pathLst>
            </a:custGeom>
            <a:solidFill>
              <a:srgbClr val="FFFFFF"/>
            </a:solidFill>
            <a:ln>
              <a:noFill/>
            </a:ln>
            <a:effectLst>
              <a:outerShdw blurRad="135467" rotWithShape="0" dir="5400000" dist="16933">
                <a:srgbClr val="000000">
                  <a:alpha val="47059"/>
                </a:srgbClr>
              </a:outerShdw>
            </a:effectLst>
          </p:spPr>
          <p:txBody>
            <a:bodyPr anchorCtr="0" anchor="ctr" bIns="19075" lIns="19075" spcFirstLastPara="1" rIns="19075" wrap="square" tIns="1907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pic>
          <p:nvPicPr>
            <p:cNvPr descr="LH-Logo.png" id="20" name="Google Shape;20;g3ce534a1b9c_1_78"/>
            <p:cNvPicPr preferRelativeResize="0"/>
            <p:nvPr/>
          </p:nvPicPr>
          <p:blipFill rotWithShape="1">
            <a:blip r:embed="rId3">
              <a:alphaModFix/>
            </a:blip>
            <a:srcRect b="0" l="0" r="0" t="0"/>
            <a:stretch/>
          </p:blipFill>
          <p:spPr>
            <a:xfrm>
              <a:off x="381281" y="613049"/>
              <a:ext cx="3141278" cy="2591703"/>
            </a:xfrm>
            <a:prstGeom prst="rect">
              <a:avLst/>
            </a:prstGeom>
            <a:noFill/>
            <a:ln>
              <a:noFill/>
            </a:ln>
          </p:spPr>
        </p:pic>
      </p:grpSp>
      <p:sp>
        <p:nvSpPr>
          <p:cNvPr id="21" name="Google Shape;21;g3ce534a1b9c_1_78"/>
          <p:cNvSpPr txBox="1"/>
          <p:nvPr>
            <p:ph idx="2" type="body"/>
          </p:nvPr>
        </p:nvSpPr>
        <p:spPr>
          <a:xfrm>
            <a:off x="834858" y="5220431"/>
            <a:ext cx="3863100" cy="4488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100"/>
              </a:spcBef>
              <a:spcAft>
                <a:spcPts val="0"/>
              </a:spcAft>
              <a:buClr>
                <a:schemeClr val="lt1"/>
              </a:buClr>
              <a:buSzPts val="1500"/>
              <a:buNone/>
              <a:defRPr sz="1500">
                <a:solidFill>
                  <a:schemeClr val="lt1"/>
                </a:solidFill>
              </a:defRPr>
            </a:lvl1pPr>
            <a:lvl2pPr indent="-228600" lvl="1" marL="914400" algn="l">
              <a:lnSpc>
                <a:spcPct val="90000"/>
              </a:lnSpc>
              <a:spcBef>
                <a:spcPts val="500"/>
              </a:spcBef>
              <a:spcAft>
                <a:spcPts val="0"/>
              </a:spcAft>
              <a:buClr>
                <a:schemeClr val="lt1"/>
              </a:buClr>
              <a:buSzPts val="2400"/>
              <a:buNone/>
              <a:defRPr>
                <a:solidFill>
                  <a:schemeClr val="lt1"/>
                </a:solidFill>
              </a:defRPr>
            </a:lvl2pPr>
            <a:lvl3pPr indent="-228600" lvl="2" marL="1371600" algn="l">
              <a:lnSpc>
                <a:spcPct val="90000"/>
              </a:lnSpc>
              <a:spcBef>
                <a:spcPts val="500"/>
              </a:spcBef>
              <a:spcAft>
                <a:spcPts val="0"/>
              </a:spcAft>
              <a:buClr>
                <a:schemeClr val="lt1"/>
              </a:buClr>
              <a:buSzPts val="2000"/>
              <a:buNone/>
              <a:defRPr>
                <a:solidFill>
                  <a:schemeClr val="lt1"/>
                </a:solidFill>
              </a:defRPr>
            </a:lvl3pPr>
            <a:lvl4pPr indent="-228600" lvl="3" marL="1828800" algn="l">
              <a:lnSpc>
                <a:spcPct val="90000"/>
              </a:lnSpc>
              <a:spcBef>
                <a:spcPts val="500"/>
              </a:spcBef>
              <a:spcAft>
                <a:spcPts val="0"/>
              </a:spcAft>
              <a:buClr>
                <a:schemeClr val="lt1"/>
              </a:buClr>
              <a:buSzPts val="1900"/>
              <a:buNone/>
              <a:defRPr>
                <a:solidFill>
                  <a:schemeClr val="lt1"/>
                </a:solidFill>
              </a:defRPr>
            </a:lvl4pPr>
            <a:lvl5pPr indent="-228600" lvl="4" marL="2286000" algn="l">
              <a:lnSpc>
                <a:spcPct val="9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 Star Bullets - Title and Content">
  <p:cSld name="Gray - Star Bullets - Title and Content">
    <p:spTree>
      <p:nvGrpSpPr>
        <p:cNvPr id="73" name="Shape 73"/>
        <p:cNvGrpSpPr/>
        <p:nvPr/>
      </p:nvGrpSpPr>
      <p:grpSpPr>
        <a:xfrm>
          <a:off x="0" y="0"/>
          <a:ext cx="0" cy="0"/>
          <a:chOff x="0" y="0"/>
          <a:chExt cx="0" cy="0"/>
        </a:xfrm>
      </p:grpSpPr>
      <p:pic>
        <p:nvPicPr>
          <p:cNvPr descr="LH_light_grey_background.png" id="74" name="Google Shape;74;g3f847a743e8_0_849"/>
          <p:cNvPicPr preferRelativeResize="0"/>
          <p:nvPr/>
        </p:nvPicPr>
        <p:blipFill rotWithShape="1">
          <a:blip r:embed="rId2">
            <a:alphaModFix/>
          </a:blip>
          <a:srcRect b="20236" l="0" r="666" t="0"/>
          <a:stretch/>
        </p:blipFill>
        <p:spPr>
          <a:xfrm>
            <a:off x="11899" y="-33801"/>
            <a:ext cx="12180101" cy="6897056"/>
          </a:xfrm>
          <a:prstGeom prst="rect">
            <a:avLst/>
          </a:prstGeom>
          <a:noFill/>
          <a:ln>
            <a:noFill/>
          </a:ln>
        </p:spPr>
      </p:pic>
      <p:sp>
        <p:nvSpPr>
          <p:cNvPr id="75" name="Google Shape;75;g3f847a743e8_0_849"/>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g3f847a743e8_0_849"/>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8615" lvl="0" marL="457200" algn="l">
              <a:lnSpc>
                <a:spcPct val="100000"/>
              </a:lnSpc>
              <a:spcBef>
                <a:spcPts val="1000"/>
              </a:spcBef>
              <a:spcAft>
                <a:spcPts val="0"/>
              </a:spcAft>
              <a:buSzPts val="1890"/>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g3f847a743e8_0_849"/>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g3f847a743e8_0_849"/>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79" name="Google Shape;79;g3f847a743e8_0_849"/>
          <p:cNvCxnSpPr/>
          <p:nvPr/>
        </p:nvCxnSpPr>
        <p:spPr>
          <a:xfrm>
            <a:off x="5667269" y="1203116"/>
            <a:ext cx="857400" cy="0"/>
          </a:xfrm>
          <a:prstGeom prst="straightConnector1">
            <a:avLst/>
          </a:prstGeom>
          <a:noFill/>
          <a:ln cap="flat" cmpd="sng" w="12700">
            <a:solidFill>
              <a:srgbClr val="4D4D4D"/>
            </a:solidFill>
            <a:prstDash val="solid"/>
            <a:miter lim="80"/>
            <a:headEnd len="sm" w="sm" type="none"/>
            <a:tailEnd len="sm" w="sm" type="none"/>
          </a:ln>
        </p:spPr>
      </p:cxn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 - Blue Sidebar - Title and Content">
  <p:cSld name="Star Bullet - Blue Sidebar - Title and Content">
    <p:spTree>
      <p:nvGrpSpPr>
        <p:cNvPr id="677" name="Shape 677"/>
        <p:cNvGrpSpPr/>
        <p:nvPr/>
      </p:nvGrpSpPr>
      <p:grpSpPr>
        <a:xfrm>
          <a:off x="0" y="0"/>
          <a:ext cx="0" cy="0"/>
          <a:chOff x="0" y="0"/>
          <a:chExt cx="0" cy="0"/>
        </a:xfrm>
      </p:grpSpPr>
      <p:pic>
        <p:nvPicPr>
          <p:cNvPr descr="blue_background.png" id="678" name="Google Shape;678;g3f41643498f_0_1072"/>
          <p:cNvPicPr preferRelativeResize="0"/>
          <p:nvPr/>
        </p:nvPicPr>
        <p:blipFill rotWithShape="1">
          <a:blip r:embed="rId2">
            <a:alphaModFix/>
          </a:blip>
          <a:srcRect b="11865" l="0" r="69953" t="12560"/>
          <a:stretch/>
        </p:blipFill>
        <p:spPr>
          <a:xfrm>
            <a:off x="0" y="-1"/>
            <a:ext cx="3699644" cy="6863253"/>
          </a:xfrm>
          <a:prstGeom prst="rect">
            <a:avLst/>
          </a:prstGeom>
          <a:noFill/>
          <a:ln>
            <a:noFill/>
          </a:ln>
        </p:spPr>
      </p:pic>
      <p:sp>
        <p:nvSpPr>
          <p:cNvPr id="679" name="Google Shape;679;g3f41643498f_0_1072"/>
          <p:cNvSpPr txBox="1"/>
          <p:nvPr>
            <p:ph type="title"/>
          </p:nvPr>
        </p:nvSpPr>
        <p:spPr>
          <a:xfrm>
            <a:off x="409903" y="1688989"/>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80" name="Google Shape;680;g3f41643498f_0_1072"/>
          <p:cNvSpPr txBox="1"/>
          <p:nvPr>
            <p:ph idx="1" type="body"/>
          </p:nvPr>
        </p:nvSpPr>
        <p:spPr>
          <a:xfrm>
            <a:off x="4635061" y="1825625"/>
            <a:ext cx="6718800" cy="4351200"/>
          </a:xfrm>
          <a:prstGeom prst="rect">
            <a:avLst/>
          </a:prstGeom>
          <a:noFill/>
          <a:ln>
            <a:noFill/>
          </a:ln>
        </p:spPr>
        <p:txBody>
          <a:bodyPr anchorCtr="0" anchor="t" bIns="45700" lIns="91425" spcFirstLastPara="1" rIns="91425" wrap="square" tIns="45700">
            <a:noAutofit/>
          </a:bodyPr>
          <a:lstStyle>
            <a:lvl1pPr indent="-349250" lvl="0" marL="457200" algn="l">
              <a:lnSpc>
                <a:spcPct val="100000"/>
              </a:lnSpc>
              <a:spcBef>
                <a:spcPts val="1100"/>
              </a:spcBef>
              <a:spcAft>
                <a:spcPts val="0"/>
              </a:spcAft>
              <a:buSzPts val="1900"/>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81" name="Google Shape;681;g3f41643498f_0_1072"/>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82" name="Google Shape;682;g3f41643498f_0_1072"/>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683" name="Google Shape;683;g3f41643498f_0_1072"/>
          <p:cNvSpPr txBox="1"/>
          <p:nvPr>
            <p:ph idx="2" type="body"/>
          </p:nvPr>
        </p:nvSpPr>
        <p:spPr>
          <a:xfrm>
            <a:off x="409575" y="3994040"/>
            <a:ext cx="29325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100"/>
              </a:spcBef>
              <a:spcAft>
                <a:spcPts val="0"/>
              </a:spcAft>
              <a:buSzPts val="2900"/>
              <a:buNone/>
              <a:defRPr>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900"/>
              <a:buNone/>
              <a:defRPr>
                <a:solidFill>
                  <a:schemeClr val="lt1"/>
                </a:solidFill>
              </a:defRPr>
            </a:lvl4pPr>
            <a:lvl5pPr indent="-228600" lvl="4" marL="2286000" algn="l">
              <a:lnSpc>
                <a:spcPct val="10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Blue Sidebar - Title and Content">
  <p:cSld name="Navy Bullets - Blue Sidebar - Title and Content">
    <p:spTree>
      <p:nvGrpSpPr>
        <p:cNvPr id="684" name="Shape 684"/>
        <p:cNvGrpSpPr/>
        <p:nvPr/>
      </p:nvGrpSpPr>
      <p:grpSpPr>
        <a:xfrm>
          <a:off x="0" y="0"/>
          <a:ext cx="0" cy="0"/>
          <a:chOff x="0" y="0"/>
          <a:chExt cx="0" cy="0"/>
        </a:xfrm>
      </p:grpSpPr>
      <p:pic>
        <p:nvPicPr>
          <p:cNvPr descr="blue_background.png" id="685" name="Google Shape;685;g3f41643498f_0_1079"/>
          <p:cNvPicPr preferRelativeResize="0"/>
          <p:nvPr/>
        </p:nvPicPr>
        <p:blipFill rotWithShape="1">
          <a:blip r:embed="rId2">
            <a:alphaModFix/>
          </a:blip>
          <a:srcRect b="11865" l="0" r="69953" t="12560"/>
          <a:stretch/>
        </p:blipFill>
        <p:spPr>
          <a:xfrm>
            <a:off x="0" y="-1"/>
            <a:ext cx="3699644" cy="6863253"/>
          </a:xfrm>
          <a:prstGeom prst="rect">
            <a:avLst/>
          </a:prstGeom>
          <a:noFill/>
          <a:ln>
            <a:noFill/>
          </a:ln>
        </p:spPr>
      </p:pic>
      <p:sp>
        <p:nvSpPr>
          <p:cNvPr id="686" name="Google Shape;686;g3f41643498f_0_1079"/>
          <p:cNvSpPr txBox="1"/>
          <p:nvPr>
            <p:ph type="title"/>
          </p:nvPr>
        </p:nvSpPr>
        <p:spPr>
          <a:xfrm>
            <a:off x="409903" y="1688989"/>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87" name="Google Shape;687;g3f41643498f_0_1079"/>
          <p:cNvSpPr txBox="1"/>
          <p:nvPr>
            <p:ph idx="1" type="body"/>
          </p:nvPr>
        </p:nvSpPr>
        <p:spPr>
          <a:xfrm>
            <a:off x="4635061" y="1825625"/>
            <a:ext cx="67188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100"/>
              </a:spcBef>
              <a:spcAft>
                <a:spcPts val="0"/>
              </a:spcAft>
              <a:buClr>
                <a:schemeClr val="dk2"/>
              </a:buClr>
              <a:buSzPts val="2800"/>
              <a:buFont typeface="Arial"/>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88" name="Google Shape;688;g3f41643498f_0_1079"/>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89" name="Google Shape;689;g3f41643498f_0_1079"/>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690" name="Google Shape;690;g3f41643498f_0_1079"/>
          <p:cNvSpPr txBox="1"/>
          <p:nvPr>
            <p:ph idx="2" type="body"/>
          </p:nvPr>
        </p:nvSpPr>
        <p:spPr>
          <a:xfrm>
            <a:off x="409575" y="3994040"/>
            <a:ext cx="29325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100"/>
              </a:spcBef>
              <a:spcAft>
                <a:spcPts val="0"/>
              </a:spcAft>
              <a:buSzPts val="2900"/>
              <a:buNone/>
              <a:defRPr>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900"/>
              <a:buNone/>
              <a:defRPr>
                <a:solidFill>
                  <a:schemeClr val="lt1"/>
                </a:solidFill>
              </a:defRPr>
            </a:lvl4pPr>
            <a:lvl5pPr indent="-228600" lvl="4" marL="2286000" algn="l">
              <a:lnSpc>
                <a:spcPct val="10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Navy Sidebar - Title and Content">
  <p:cSld name="Star Bullets - Navy Sidebar - Title and Content">
    <p:spTree>
      <p:nvGrpSpPr>
        <p:cNvPr id="691" name="Shape 691"/>
        <p:cNvGrpSpPr/>
        <p:nvPr/>
      </p:nvGrpSpPr>
      <p:grpSpPr>
        <a:xfrm>
          <a:off x="0" y="0"/>
          <a:ext cx="0" cy="0"/>
          <a:chOff x="0" y="0"/>
          <a:chExt cx="0" cy="0"/>
        </a:xfrm>
      </p:grpSpPr>
      <p:pic>
        <p:nvPicPr>
          <p:cNvPr descr="BALH_blue_background.png" id="692" name="Google Shape;692;g3f41643498f_0_1086"/>
          <p:cNvPicPr preferRelativeResize="0"/>
          <p:nvPr/>
        </p:nvPicPr>
        <p:blipFill rotWithShape="1">
          <a:blip r:embed="rId2">
            <a:alphaModFix/>
          </a:blip>
          <a:srcRect b="20240" l="0" r="69969" t="389"/>
          <a:stretch/>
        </p:blipFill>
        <p:spPr>
          <a:xfrm>
            <a:off x="0" y="0"/>
            <a:ext cx="3687746" cy="6873767"/>
          </a:xfrm>
          <a:prstGeom prst="rect">
            <a:avLst/>
          </a:prstGeom>
          <a:noFill/>
          <a:ln>
            <a:noFill/>
          </a:ln>
        </p:spPr>
      </p:pic>
      <p:sp>
        <p:nvSpPr>
          <p:cNvPr id="693" name="Google Shape;693;g3f41643498f_0_1086"/>
          <p:cNvSpPr txBox="1"/>
          <p:nvPr>
            <p:ph type="title"/>
          </p:nvPr>
        </p:nvSpPr>
        <p:spPr>
          <a:xfrm>
            <a:off x="409903" y="1688989"/>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94" name="Google Shape;694;g3f41643498f_0_1086"/>
          <p:cNvSpPr txBox="1"/>
          <p:nvPr>
            <p:ph idx="1" type="body"/>
          </p:nvPr>
        </p:nvSpPr>
        <p:spPr>
          <a:xfrm>
            <a:off x="4635061" y="1825625"/>
            <a:ext cx="6718800" cy="4351200"/>
          </a:xfrm>
          <a:prstGeom prst="rect">
            <a:avLst/>
          </a:prstGeom>
          <a:noFill/>
          <a:ln>
            <a:noFill/>
          </a:ln>
        </p:spPr>
        <p:txBody>
          <a:bodyPr anchorCtr="0" anchor="t" bIns="45700" lIns="91425" spcFirstLastPara="1" rIns="91425" wrap="square" tIns="45700">
            <a:noAutofit/>
          </a:bodyPr>
          <a:lstStyle>
            <a:lvl1pPr indent="-349250" lvl="0" marL="457200" algn="l">
              <a:lnSpc>
                <a:spcPct val="100000"/>
              </a:lnSpc>
              <a:spcBef>
                <a:spcPts val="1100"/>
              </a:spcBef>
              <a:spcAft>
                <a:spcPts val="0"/>
              </a:spcAft>
              <a:buSzPts val="1900"/>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95" name="Google Shape;695;g3f41643498f_0_1086"/>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96" name="Google Shape;696;g3f41643498f_0_1086"/>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697" name="Google Shape;697;g3f41643498f_0_1086"/>
          <p:cNvSpPr txBox="1"/>
          <p:nvPr>
            <p:ph idx="2" type="body"/>
          </p:nvPr>
        </p:nvSpPr>
        <p:spPr>
          <a:xfrm>
            <a:off x="409575" y="3994040"/>
            <a:ext cx="29325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100"/>
              </a:spcBef>
              <a:spcAft>
                <a:spcPts val="0"/>
              </a:spcAft>
              <a:buSzPts val="2900"/>
              <a:buNone/>
              <a:defRPr>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900"/>
              <a:buNone/>
              <a:defRPr>
                <a:solidFill>
                  <a:schemeClr val="lt1"/>
                </a:solidFill>
              </a:defRPr>
            </a:lvl4pPr>
            <a:lvl5pPr indent="-228600" lvl="4" marL="2286000" algn="l">
              <a:lnSpc>
                <a:spcPct val="10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Navy Sidebar - Title and Content">
  <p:cSld name="Navy Bullets - Navy Sidebar - Title and Content">
    <p:spTree>
      <p:nvGrpSpPr>
        <p:cNvPr id="698" name="Shape 698"/>
        <p:cNvGrpSpPr/>
        <p:nvPr/>
      </p:nvGrpSpPr>
      <p:grpSpPr>
        <a:xfrm>
          <a:off x="0" y="0"/>
          <a:ext cx="0" cy="0"/>
          <a:chOff x="0" y="0"/>
          <a:chExt cx="0" cy="0"/>
        </a:xfrm>
      </p:grpSpPr>
      <p:pic>
        <p:nvPicPr>
          <p:cNvPr descr="BALH_blue_background.png" id="699" name="Google Shape;699;g3f41643498f_0_1093"/>
          <p:cNvPicPr preferRelativeResize="0"/>
          <p:nvPr/>
        </p:nvPicPr>
        <p:blipFill rotWithShape="1">
          <a:blip r:embed="rId2">
            <a:alphaModFix/>
          </a:blip>
          <a:srcRect b="20240" l="0" r="69969" t="389"/>
          <a:stretch/>
        </p:blipFill>
        <p:spPr>
          <a:xfrm>
            <a:off x="0" y="0"/>
            <a:ext cx="3687746" cy="6873767"/>
          </a:xfrm>
          <a:prstGeom prst="rect">
            <a:avLst/>
          </a:prstGeom>
          <a:noFill/>
          <a:ln>
            <a:noFill/>
          </a:ln>
        </p:spPr>
      </p:pic>
      <p:sp>
        <p:nvSpPr>
          <p:cNvPr id="700" name="Google Shape;700;g3f41643498f_0_1093"/>
          <p:cNvSpPr txBox="1"/>
          <p:nvPr>
            <p:ph type="title"/>
          </p:nvPr>
        </p:nvSpPr>
        <p:spPr>
          <a:xfrm>
            <a:off x="409903" y="1688989"/>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01" name="Google Shape;701;g3f41643498f_0_1093"/>
          <p:cNvSpPr txBox="1"/>
          <p:nvPr>
            <p:ph idx="1" type="body"/>
          </p:nvPr>
        </p:nvSpPr>
        <p:spPr>
          <a:xfrm>
            <a:off x="4635061" y="1825625"/>
            <a:ext cx="67188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100"/>
              </a:spcBef>
              <a:spcAft>
                <a:spcPts val="0"/>
              </a:spcAft>
              <a:buClr>
                <a:schemeClr val="dk2"/>
              </a:buClr>
              <a:buSzPts val="2800"/>
              <a:buFont typeface="Arial"/>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02" name="Google Shape;702;g3f41643498f_0_1093"/>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03" name="Google Shape;703;g3f41643498f_0_1093"/>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704" name="Google Shape;704;g3f41643498f_0_1093"/>
          <p:cNvSpPr txBox="1"/>
          <p:nvPr>
            <p:ph idx="2" type="body"/>
          </p:nvPr>
        </p:nvSpPr>
        <p:spPr>
          <a:xfrm>
            <a:off x="409575" y="3994040"/>
            <a:ext cx="29325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100"/>
              </a:spcBef>
              <a:spcAft>
                <a:spcPts val="0"/>
              </a:spcAft>
              <a:buSzPts val="2900"/>
              <a:buNone/>
              <a:defRPr>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900"/>
              <a:buNone/>
              <a:defRPr>
                <a:solidFill>
                  <a:schemeClr val="lt1"/>
                </a:solidFill>
              </a:defRPr>
            </a:lvl4pPr>
            <a:lvl5pPr indent="-228600" lvl="4" marL="2286000" algn="l">
              <a:lnSpc>
                <a:spcPct val="10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Slide">
  <p:cSld name="Contact Slide">
    <p:spTree>
      <p:nvGrpSpPr>
        <p:cNvPr id="710" name="Shape 710"/>
        <p:cNvGrpSpPr/>
        <p:nvPr/>
      </p:nvGrpSpPr>
      <p:grpSpPr>
        <a:xfrm>
          <a:off x="0" y="0"/>
          <a:ext cx="0" cy="0"/>
          <a:chOff x="0" y="0"/>
          <a:chExt cx="0" cy="0"/>
        </a:xfrm>
      </p:grpSpPr>
      <p:pic>
        <p:nvPicPr>
          <p:cNvPr descr="blue_background.png" id="711" name="Google Shape;711;g3f41643498f_0_1253"/>
          <p:cNvPicPr preferRelativeResize="0"/>
          <p:nvPr/>
        </p:nvPicPr>
        <p:blipFill rotWithShape="1">
          <a:blip r:embed="rId2">
            <a:alphaModFix/>
          </a:blip>
          <a:srcRect b="11865" l="0" r="990" t="12560"/>
          <a:stretch/>
        </p:blipFill>
        <p:spPr>
          <a:xfrm>
            <a:off x="0" y="-1"/>
            <a:ext cx="12192000" cy="6863253"/>
          </a:xfrm>
          <a:prstGeom prst="rect">
            <a:avLst/>
          </a:prstGeom>
          <a:noFill/>
          <a:ln>
            <a:noFill/>
          </a:ln>
        </p:spPr>
      </p:pic>
      <p:sp>
        <p:nvSpPr>
          <p:cNvPr id="712" name="Google Shape;712;g3f41643498f_0_1253"/>
          <p:cNvSpPr txBox="1"/>
          <p:nvPr/>
        </p:nvSpPr>
        <p:spPr>
          <a:xfrm>
            <a:off x="4766109" y="1026160"/>
            <a:ext cx="4958100" cy="64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Arial"/>
                <a:ea typeface="Arial"/>
                <a:cs typeface="Arial"/>
                <a:sym typeface="Arial"/>
              </a:rPr>
              <a:t>Contact</a:t>
            </a:r>
            <a:endParaRPr b="0" i="0" sz="1500" u="none" cap="none" strike="noStrike">
              <a:solidFill>
                <a:srgbClr val="000000"/>
              </a:solidFill>
              <a:latin typeface="Arial"/>
              <a:ea typeface="Arial"/>
              <a:cs typeface="Arial"/>
              <a:sym typeface="Arial"/>
            </a:endParaRPr>
          </a:p>
        </p:txBody>
      </p:sp>
      <p:sp>
        <p:nvSpPr>
          <p:cNvPr id="713" name="Google Shape;713;g3f41643498f_0_1253"/>
          <p:cNvSpPr txBox="1"/>
          <p:nvPr>
            <p:ph idx="1" type="body"/>
          </p:nvPr>
        </p:nvSpPr>
        <p:spPr>
          <a:xfrm>
            <a:off x="4766427" y="2082800"/>
            <a:ext cx="5516700" cy="3474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100"/>
              </a:spcBef>
              <a:spcAft>
                <a:spcPts val="0"/>
              </a:spcAft>
              <a:buSzPts val="2500"/>
              <a:buNone/>
              <a:defRPr sz="2400">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900"/>
              <a:buNone/>
              <a:defRPr>
                <a:solidFill>
                  <a:schemeClr val="lt1"/>
                </a:solidFill>
              </a:defRPr>
            </a:lvl4pPr>
            <a:lvl5pPr indent="-228600" lvl="4" marL="2286000" algn="l">
              <a:lnSpc>
                <a:spcPct val="10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pic>
        <p:nvPicPr>
          <p:cNvPr descr="A picture containing drawing&#10;&#10;Description automatically generated" id="714" name="Google Shape;714;g3f41643498f_0_1253"/>
          <p:cNvPicPr preferRelativeResize="0"/>
          <p:nvPr/>
        </p:nvPicPr>
        <p:blipFill rotWithShape="1">
          <a:blip r:embed="rId3">
            <a:alphaModFix/>
          </a:blip>
          <a:srcRect b="0" l="0" r="0" t="0"/>
          <a:stretch/>
        </p:blipFill>
        <p:spPr>
          <a:xfrm>
            <a:off x="703945" y="371646"/>
            <a:ext cx="3188706" cy="2757633"/>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Slide">
  <p:cSld name="Section Break Slide">
    <p:spTree>
      <p:nvGrpSpPr>
        <p:cNvPr id="715" name="Shape 715"/>
        <p:cNvGrpSpPr/>
        <p:nvPr/>
      </p:nvGrpSpPr>
      <p:grpSpPr>
        <a:xfrm>
          <a:off x="0" y="0"/>
          <a:ext cx="0" cy="0"/>
          <a:chOff x="0" y="0"/>
          <a:chExt cx="0" cy="0"/>
        </a:xfrm>
      </p:grpSpPr>
      <p:pic>
        <p:nvPicPr>
          <p:cNvPr descr="blue_background.png" id="716" name="Google Shape;716;g3f41643498f_0_1258"/>
          <p:cNvPicPr preferRelativeResize="0"/>
          <p:nvPr/>
        </p:nvPicPr>
        <p:blipFill rotWithShape="1">
          <a:blip r:embed="rId2">
            <a:alphaModFix/>
          </a:blip>
          <a:srcRect b="23717" l="0" r="0" t="0"/>
          <a:stretch/>
        </p:blipFill>
        <p:spPr>
          <a:xfrm>
            <a:off x="0" y="0"/>
            <a:ext cx="12189582" cy="6858000"/>
          </a:xfrm>
          <a:custGeom>
            <a:rect b="b" l="l" r="r" t="t"/>
            <a:pathLst>
              <a:path extrusionOk="0" h="21600" w="21600">
                <a:moveTo>
                  <a:pt x="0" y="0"/>
                </a:moveTo>
                <a:lnTo>
                  <a:pt x="0" y="21600"/>
                </a:lnTo>
                <a:lnTo>
                  <a:pt x="21600" y="14472"/>
                </a:lnTo>
                <a:lnTo>
                  <a:pt x="21600" y="0"/>
                </a:lnTo>
                <a:lnTo>
                  <a:pt x="0" y="0"/>
                </a:lnTo>
                <a:close/>
              </a:path>
            </a:pathLst>
          </a:custGeom>
          <a:noFill/>
          <a:ln>
            <a:noFill/>
          </a:ln>
        </p:spPr>
      </p:pic>
      <p:sp>
        <p:nvSpPr>
          <p:cNvPr id="717" name="Google Shape;717;g3f41643498f_0_1258"/>
          <p:cNvSpPr txBox="1"/>
          <p:nvPr>
            <p:ph type="ctrTitle"/>
          </p:nvPr>
        </p:nvSpPr>
        <p:spPr>
          <a:xfrm>
            <a:off x="834484" y="2290353"/>
            <a:ext cx="66504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 Star Bullets - Title and Content">
  <p:cSld name="Gray - Star Bullets - Title and Content">
    <p:spTree>
      <p:nvGrpSpPr>
        <p:cNvPr id="718" name="Shape 718"/>
        <p:cNvGrpSpPr/>
        <p:nvPr/>
      </p:nvGrpSpPr>
      <p:grpSpPr>
        <a:xfrm>
          <a:off x="0" y="0"/>
          <a:ext cx="0" cy="0"/>
          <a:chOff x="0" y="0"/>
          <a:chExt cx="0" cy="0"/>
        </a:xfrm>
      </p:grpSpPr>
      <p:pic>
        <p:nvPicPr>
          <p:cNvPr descr="LH_light_grey_background.png" id="719" name="Google Shape;719;g3f41643498f_0_1261"/>
          <p:cNvPicPr preferRelativeResize="0"/>
          <p:nvPr/>
        </p:nvPicPr>
        <p:blipFill rotWithShape="1">
          <a:blip r:embed="rId2">
            <a:alphaModFix/>
          </a:blip>
          <a:srcRect b="20236" l="0" r="666" t="0"/>
          <a:stretch/>
        </p:blipFill>
        <p:spPr>
          <a:xfrm>
            <a:off x="11899" y="-33801"/>
            <a:ext cx="12180104" cy="6897056"/>
          </a:xfrm>
          <a:prstGeom prst="rect">
            <a:avLst/>
          </a:prstGeom>
          <a:noFill/>
          <a:ln>
            <a:noFill/>
          </a:ln>
        </p:spPr>
      </p:pic>
      <p:sp>
        <p:nvSpPr>
          <p:cNvPr id="720" name="Google Shape;720;g3f41643498f_0_1261"/>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21" name="Google Shape;721;g3f41643498f_0_1261"/>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9250" lvl="0" marL="457200" algn="l">
              <a:lnSpc>
                <a:spcPct val="100000"/>
              </a:lnSpc>
              <a:spcBef>
                <a:spcPts val="1100"/>
              </a:spcBef>
              <a:spcAft>
                <a:spcPts val="0"/>
              </a:spcAft>
              <a:buSzPts val="1900"/>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22" name="Google Shape;722;g3f41643498f_0_1261"/>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23" name="Google Shape;723;g3f41643498f_0_1261"/>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Title and Content" type="obj">
  <p:cSld name="OBJECT">
    <p:spTree>
      <p:nvGrpSpPr>
        <p:cNvPr id="724" name="Shape 724"/>
        <p:cNvGrpSpPr/>
        <p:nvPr/>
      </p:nvGrpSpPr>
      <p:grpSpPr>
        <a:xfrm>
          <a:off x="0" y="0"/>
          <a:ext cx="0" cy="0"/>
          <a:chOff x="0" y="0"/>
          <a:chExt cx="0" cy="0"/>
        </a:xfrm>
      </p:grpSpPr>
      <p:grpSp>
        <p:nvGrpSpPr>
          <p:cNvPr id="725" name="Google Shape;725;g3f41643498f_0_1267"/>
          <p:cNvGrpSpPr/>
          <p:nvPr/>
        </p:nvGrpSpPr>
        <p:grpSpPr>
          <a:xfrm>
            <a:off x="2553" y="-60100"/>
            <a:ext cx="12188652" cy="1262089"/>
            <a:chOff x="1820" y="-58717"/>
            <a:chExt cx="24382180" cy="2524682"/>
          </a:xfrm>
        </p:grpSpPr>
        <p:pic>
          <p:nvPicPr>
            <p:cNvPr descr="BALH_blue_background.png" id="726" name="Google Shape;726;g3f41643498f_0_1267"/>
            <p:cNvPicPr preferRelativeResize="0"/>
            <p:nvPr/>
          </p:nvPicPr>
          <p:blipFill rotWithShape="1">
            <a:blip r:embed="rId2">
              <a:alphaModFix/>
            </a:blip>
            <a:srcRect b="76078" l="0" r="0" t="0"/>
            <a:stretch/>
          </p:blipFill>
          <p:spPr>
            <a:xfrm>
              <a:off x="1820" y="-58717"/>
              <a:ext cx="14966541" cy="2524682"/>
            </a:xfrm>
            <a:prstGeom prst="rect">
              <a:avLst/>
            </a:prstGeom>
            <a:noFill/>
            <a:ln>
              <a:noFill/>
            </a:ln>
          </p:spPr>
        </p:pic>
        <p:pic>
          <p:nvPicPr>
            <p:cNvPr descr="BALH_blue_background.png" id="727" name="Google Shape;727;g3f41643498f_0_1267"/>
            <p:cNvPicPr preferRelativeResize="0"/>
            <p:nvPr/>
          </p:nvPicPr>
          <p:blipFill rotWithShape="1">
            <a:blip r:embed="rId2">
              <a:alphaModFix/>
            </a:blip>
            <a:srcRect b="76079" l="0" r="5989" t="0"/>
            <a:stretch/>
          </p:blipFill>
          <p:spPr>
            <a:xfrm>
              <a:off x="10313506" y="-58717"/>
              <a:ext cx="14070494" cy="2524682"/>
            </a:xfrm>
            <a:prstGeom prst="rect">
              <a:avLst/>
            </a:prstGeom>
            <a:noFill/>
            <a:ln>
              <a:noFill/>
            </a:ln>
          </p:spPr>
        </p:pic>
      </p:grpSp>
      <p:sp>
        <p:nvSpPr>
          <p:cNvPr id="728" name="Google Shape;728;g3f41643498f_0_1267"/>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29" name="Google Shape;729;g3f41643498f_0_1267"/>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2750" lvl="0" marL="457200" algn="l">
              <a:lnSpc>
                <a:spcPct val="100000"/>
              </a:lnSpc>
              <a:spcBef>
                <a:spcPts val="1100"/>
              </a:spcBef>
              <a:spcAft>
                <a:spcPts val="0"/>
              </a:spcAft>
              <a:buSzPts val="2900"/>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30" name="Google Shape;730;g3f41643498f_0_1267"/>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31" name="Google Shape;731;g3f41643498f_0_1267"/>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Gray - Title and Content">
  <p:cSld name="Navy Bullets - Gray - Title and Content">
    <p:spTree>
      <p:nvGrpSpPr>
        <p:cNvPr id="732" name="Shape 732"/>
        <p:cNvGrpSpPr/>
        <p:nvPr/>
      </p:nvGrpSpPr>
      <p:grpSpPr>
        <a:xfrm>
          <a:off x="0" y="0"/>
          <a:ext cx="0" cy="0"/>
          <a:chOff x="0" y="0"/>
          <a:chExt cx="0" cy="0"/>
        </a:xfrm>
      </p:grpSpPr>
      <p:pic>
        <p:nvPicPr>
          <p:cNvPr descr="LH_light_grey_background.png" id="733" name="Google Shape;733;g3f41643498f_0_1275"/>
          <p:cNvPicPr preferRelativeResize="0"/>
          <p:nvPr/>
        </p:nvPicPr>
        <p:blipFill rotWithShape="1">
          <a:blip r:embed="rId2">
            <a:alphaModFix/>
          </a:blip>
          <a:srcRect b="20236" l="0" r="666" t="0"/>
          <a:stretch/>
        </p:blipFill>
        <p:spPr>
          <a:xfrm>
            <a:off x="11899" y="-33801"/>
            <a:ext cx="12180104" cy="6897056"/>
          </a:xfrm>
          <a:prstGeom prst="rect">
            <a:avLst/>
          </a:prstGeom>
          <a:noFill/>
          <a:ln>
            <a:noFill/>
          </a:ln>
        </p:spPr>
      </p:pic>
      <p:sp>
        <p:nvSpPr>
          <p:cNvPr id="734" name="Google Shape;734;g3f41643498f_0_1275"/>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35" name="Google Shape;735;g3f41643498f_0_1275"/>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100"/>
              </a:spcBef>
              <a:spcAft>
                <a:spcPts val="0"/>
              </a:spcAft>
              <a:buClr>
                <a:schemeClr val="dk2"/>
              </a:buClr>
              <a:buSzPts val="2800"/>
              <a:buFont typeface="Arial"/>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36" name="Google Shape;736;g3f41643498f_0_1275"/>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37" name="Google Shape;737;g3f41643498f_0_1275"/>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 - Blue Sidebar - Title and Content">
  <p:cSld name="Star Bullet - Blue Sidebar - Title and Content">
    <p:spTree>
      <p:nvGrpSpPr>
        <p:cNvPr id="738" name="Shape 738"/>
        <p:cNvGrpSpPr/>
        <p:nvPr/>
      </p:nvGrpSpPr>
      <p:grpSpPr>
        <a:xfrm>
          <a:off x="0" y="0"/>
          <a:ext cx="0" cy="0"/>
          <a:chOff x="0" y="0"/>
          <a:chExt cx="0" cy="0"/>
        </a:xfrm>
      </p:grpSpPr>
      <p:pic>
        <p:nvPicPr>
          <p:cNvPr descr="blue_background.png" id="739" name="Google Shape;739;g3f41643498f_0_1281"/>
          <p:cNvPicPr preferRelativeResize="0"/>
          <p:nvPr/>
        </p:nvPicPr>
        <p:blipFill rotWithShape="1">
          <a:blip r:embed="rId2">
            <a:alphaModFix/>
          </a:blip>
          <a:srcRect b="11865" l="0" r="69954" t="12560"/>
          <a:stretch/>
        </p:blipFill>
        <p:spPr>
          <a:xfrm>
            <a:off x="0" y="-1"/>
            <a:ext cx="3699645" cy="6863253"/>
          </a:xfrm>
          <a:prstGeom prst="rect">
            <a:avLst/>
          </a:prstGeom>
          <a:noFill/>
          <a:ln>
            <a:noFill/>
          </a:ln>
        </p:spPr>
      </p:pic>
      <p:sp>
        <p:nvSpPr>
          <p:cNvPr id="740" name="Google Shape;740;g3f41643498f_0_1281"/>
          <p:cNvSpPr txBox="1"/>
          <p:nvPr>
            <p:ph type="title"/>
          </p:nvPr>
        </p:nvSpPr>
        <p:spPr>
          <a:xfrm>
            <a:off x="409903" y="1688989"/>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41" name="Google Shape;741;g3f41643498f_0_1281"/>
          <p:cNvSpPr txBox="1"/>
          <p:nvPr>
            <p:ph idx="1" type="body"/>
          </p:nvPr>
        </p:nvSpPr>
        <p:spPr>
          <a:xfrm>
            <a:off x="4635062" y="1825625"/>
            <a:ext cx="6718800" cy="4351200"/>
          </a:xfrm>
          <a:prstGeom prst="rect">
            <a:avLst/>
          </a:prstGeom>
          <a:noFill/>
          <a:ln>
            <a:noFill/>
          </a:ln>
        </p:spPr>
        <p:txBody>
          <a:bodyPr anchorCtr="0" anchor="t" bIns="45700" lIns="91425" spcFirstLastPara="1" rIns="91425" wrap="square" tIns="45700">
            <a:noAutofit/>
          </a:bodyPr>
          <a:lstStyle>
            <a:lvl1pPr indent="-349250" lvl="0" marL="457200" algn="l">
              <a:lnSpc>
                <a:spcPct val="100000"/>
              </a:lnSpc>
              <a:spcBef>
                <a:spcPts val="1100"/>
              </a:spcBef>
              <a:spcAft>
                <a:spcPts val="0"/>
              </a:spcAft>
              <a:buSzPts val="1900"/>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42" name="Google Shape;742;g3f41643498f_0_1281"/>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43" name="Google Shape;743;g3f41643498f_0_1281"/>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744" name="Google Shape;744;g3f41643498f_0_1281"/>
          <p:cNvSpPr txBox="1"/>
          <p:nvPr>
            <p:ph idx="2" type="body"/>
          </p:nvPr>
        </p:nvSpPr>
        <p:spPr>
          <a:xfrm>
            <a:off x="409575" y="3994040"/>
            <a:ext cx="29325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100"/>
              </a:spcBef>
              <a:spcAft>
                <a:spcPts val="0"/>
              </a:spcAft>
              <a:buSzPts val="2900"/>
              <a:buNone/>
              <a:defRPr>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900"/>
              <a:buNone/>
              <a:defRPr>
                <a:solidFill>
                  <a:schemeClr val="lt1"/>
                </a:solidFill>
              </a:defRPr>
            </a:lvl4pPr>
            <a:lvl5pPr indent="-228600" lvl="4" marL="2286000" algn="l">
              <a:lnSpc>
                <a:spcPct val="10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Blue - Title and Content" type="obj">
  <p:cSld name="OBJECT">
    <p:spTree>
      <p:nvGrpSpPr>
        <p:cNvPr id="80" name="Shape 80"/>
        <p:cNvGrpSpPr/>
        <p:nvPr/>
      </p:nvGrpSpPr>
      <p:grpSpPr>
        <a:xfrm>
          <a:off x="0" y="0"/>
          <a:ext cx="0" cy="0"/>
          <a:chOff x="0" y="0"/>
          <a:chExt cx="0" cy="0"/>
        </a:xfrm>
      </p:grpSpPr>
      <p:pic>
        <p:nvPicPr>
          <p:cNvPr descr="BALH_blue_background.png" id="81" name="Google Shape;81;g3f847a743e8_0_856"/>
          <p:cNvPicPr preferRelativeResize="0"/>
          <p:nvPr/>
        </p:nvPicPr>
        <p:blipFill rotWithShape="1">
          <a:blip r:embed="rId2">
            <a:alphaModFix/>
          </a:blip>
          <a:srcRect b="20236" l="0" r="813" t="0"/>
          <a:stretch/>
        </p:blipFill>
        <p:spPr>
          <a:xfrm>
            <a:off x="1" y="-24784"/>
            <a:ext cx="12192000" cy="6907568"/>
          </a:xfrm>
          <a:prstGeom prst="rect">
            <a:avLst/>
          </a:prstGeom>
          <a:noFill/>
          <a:ln>
            <a:noFill/>
          </a:ln>
        </p:spPr>
      </p:pic>
      <p:sp>
        <p:nvSpPr>
          <p:cNvPr id="82" name="Google Shape;82;g3f847a743e8_0_856"/>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g3f847a743e8_0_85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5290" lvl="0" marL="457200" algn="l">
              <a:lnSpc>
                <a:spcPct val="100000"/>
              </a:lnSpc>
              <a:spcBef>
                <a:spcPts val="1000"/>
              </a:spcBef>
              <a:spcAft>
                <a:spcPts val="0"/>
              </a:spcAft>
              <a:buSzPts val="2940"/>
              <a:buChar char="☆"/>
              <a:defRPr>
                <a:solidFill>
                  <a:schemeClr val="lt1"/>
                </a:solidFill>
              </a:defRPr>
            </a:lvl1pPr>
            <a:lvl2pPr indent="-381000" lvl="1" marL="914400" algn="l">
              <a:lnSpc>
                <a:spcPct val="100000"/>
              </a:lnSpc>
              <a:spcBef>
                <a:spcPts val="500"/>
              </a:spcBef>
              <a:spcAft>
                <a:spcPts val="0"/>
              </a:spcAft>
              <a:buClr>
                <a:schemeClr val="lt1"/>
              </a:buClr>
              <a:buSzPts val="2400"/>
              <a:buChar char="•"/>
              <a:defRPr>
                <a:solidFill>
                  <a:schemeClr val="lt1"/>
                </a:solidFill>
              </a:defRPr>
            </a:lvl2pPr>
            <a:lvl3pPr indent="-355600" lvl="2" marL="1371600" algn="l">
              <a:lnSpc>
                <a:spcPct val="100000"/>
              </a:lnSpc>
              <a:spcBef>
                <a:spcPts val="500"/>
              </a:spcBef>
              <a:spcAft>
                <a:spcPts val="0"/>
              </a:spcAft>
              <a:buClr>
                <a:schemeClr val="lt1"/>
              </a:buClr>
              <a:buSzPts val="2000"/>
              <a:buChar char="•"/>
              <a:defRPr>
                <a:solidFill>
                  <a:schemeClr val="lt1"/>
                </a:solidFill>
              </a:defRPr>
            </a:lvl3pPr>
            <a:lvl4pPr indent="-342900" lvl="3" marL="1828800" algn="l">
              <a:lnSpc>
                <a:spcPct val="100000"/>
              </a:lnSpc>
              <a:spcBef>
                <a:spcPts val="500"/>
              </a:spcBef>
              <a:spcAft>
                <a:spcPts val="0"/>
              </a:spcAft>
              <a:buClr>
                <a:schemeClr val="lt1"/>
              </a:buClr>
              <a:buSzPts val="1800"/>
              <a:buChar char="•"/>
              <a:defRPr>
                <a:solidFill>
                  <a:schemeClr val="lt1"/>
                </a:solidFill>
              </a:defRPr>
            </a:lvl4pPr>
            <a:lvl5pPr indent="-342900" lvl="4" marL="2286000" algn="l">
              <a:lnSpc>
                <a:spcPct val="10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g3f847a743e8_0_856"/>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g3f847a743e8_0_856"/>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86" name="Google Shape;86;g3f847a743e8_0_856"/>
          <p:cNvCxnSpPr/>
          <p:nvPr/>
        </p:nvCxnSpPr>
        <p:spPr>
          <a:xfrm>
            <a:off x="5667269" y="1203116"/>
            <a:ext cx="857400" cy="0"/>
          </a:xfrm>
          <a:prstGeom prst="straightConnector1">
            <a:avLst/>
          </a:prstGeom>
          <a:noFill/>
          <a:ln cap="flat" cmpd="sng" w="12700">
            <a:solidFill>
              <a:schemeClr val="lt1"/>
            </a:solidFill>
            <a:prstDash val="solid"/>
            <a:miter lim="80"/>
            <a:headEnd len="sm" w="sm" type="none"/>
            <a:tailEnd len="sm" w="sm" type="none"/>
          </a:ln>
        </p:spPr>
      </p:cxn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45" name="Shape 745"/>
        <p:cNvGrpSpPr/>
        <p:nvPr/>
      </p:nvGrpSpPr>
      <p:grpSpPr>
        <a:xfrm>
          <a:off x="0" y="0"/>
          <a:ext cx="0" cy="0"/>
          <a:chOff x="0" y="0"/>
          <a:chExt cx="0" cy="0"/>
        </a:xfrm>
      </p:grpSpPr>
      <p:pic>
        <p:nvPicPr>
          <p:cNvPr descr="blue_background.png" id="746" name="Google Shape;746;g3f41643498f_0_1288"/>
          <p:cNvPicPr preferRelativeResize="0"/>
          <p:nvPr/>
        </p:nvPicPr>
        <p:blipFill rotWithShape="1">
          <a:blip r:embed="rId2">
            <a:alphaModFix/>
          </a:blip>
          <a:srcRect b="23717" l="0" r="0" t="0"/>
          <a:stretch/>
        </p:blipFill>
        <p:spPr>
          <a:xfrm>
            <a:off x="0" y="0"/>
            <a:ext cx="12189582" cy="6858000"/>
          </a:xfrm>
          <a:custGeom>
            <a:rect b="b" l="l" r="r" t="t"/>
            <a:pathLst>
              <a:path extrusionOk="0" h="21600" w="21600">
                <a:moveTo>
                  <a:pt x="0" y="0"/>
                </a:moveTo>
                <a:lnTo>
                  <a:pt x="0" y="21600"/>
                </a:lnTo>
                <a:lnTo>
                  <a:pt x="21600" y="14472"/>
                </a:lnTo>
                <a:lnTo>
                  <a:pt x="21600" y="0"/>
                </a:lnTo>
                <a:lnTo>
                  <a:pt x="0" y="0"/>
                </a:lnTo>
                <a:close/>
              </a:path>
            </a:pathLst>
          </a:custGeom>
          <a:noFill/>
          <a:ln>
            <a:noFill/>
          </a:ln>
        </p:spPr>
      </p:pic>
      <p:sp>
        <p:nvSpPr>
          <p:cNvPr id="747" name="Google Shape;747;g3f41643498f_0_1288"/>
          <p:cNvSpPr txBox="1"/>
          <p:nvPr>
            <p:ph type="ctrTitle"/>
          </p:nvPr>
        </p:nvSpPr>
        <p:spPr>
          <a:xfrm>
            <a:off x="834484" y="2290353"/>
            <a:ext cx="66504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48" name="Google Shape;748;g3f41643498f_0_1288"/>
          <p:cNvSpPr txBox="1"/>
          <p:nvPr>
            <p:ph idx="1" type="subTitle"/>
          </p:nvPr>
        </p:nvSpPr>
        <p:spPr>
          <a:xfrm>
            <a:off x="834484" y="3654290"/>
            <a:ext cx="6650400" cy="932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1100"/>
              </a:spcBef>
              <a:spcAft>
                <a:spcPts val="0"/>
              </a:spcAft>
              <a:buSzPts val="2500"/>
              <a:buNone/>
              <a:defRPr sz="2400">
                <a:solidFill>
                  <a:schemeClr val="lt1"/>
                </a:solidFill>
              </a:defRPr>
            </a:lvl1pPr>
            <a:lvl2pPr lvl="1" algn="ctr">
              <a:lnSpc>
                <a:spcPct val="100000"/>
              </a:lnSpc>
              <a:spcBef>
                <a:spcPts val="500"/>
              </a:spcBef>
              <a:spcAft>
                <a:spcPts val="0"/>
              </a:spcAft>
              <a:buClr>
                <a:srgbClr val="114470"/>
              </a:buClr>
              <a:buSzPts val="2000"/>
              <a:buNone/>
              <a:defRPr sz="2000"/>
            </a:lvl2pPr>
            <a:lvl3pPr lvl="2" algn="ctr">
              <a:lnSpc>
                <a:spcPct val="100000"/>
              </a:lnSpc>
              <a:spcBef>
                <a:spcPts val="500"/>
              </a:spcBef>
              <a:spcAft>
                <a:spcPts val="0"/>
              </a:spcAft>
              <a:buClr>
                <a:srgbClr val="114470"/>
              </a:buClr>
              <a:buSzPts val="1900"/>
              <a:buNone/>
              <a:defRPr sz="1900"/>
            </a:lvl3pPr>
            <a:lvl4pPr lvl="3" algn="ctr">
              <a:lnSpc>
                <a:spcPct val="100000"/>
              </a:lnSpc>
              <a:spcBef>
                <a:spcPts val="500"/>
              </a:spcBef>
              <a:spcAft>
                <a:spcPts val="0"/>
              </a:spcAft>
              <a:buClr>
                <a:srgbClr val="114470"/>
              </a:buClr>
              <a:buSzPts val="1600"/>
              <a:buNone/>
              <a:defRPr sz="1600"/>
            </a:lvl4pPr>
            <a:lvl5pPr lvl="4" algn="ctr">
              <a:lnSpc>
                <a:spcPct val="100000"/>
              </a:lnSpc>
              <a:spcBef>
                <a:spcPts val="500"/>
              </a:spcBef>
              <a:spcAft>
                <a:spcPts val="0"/>
              </a:spcAft>
              <a:buClr>
                <a:srgbClr val="11447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49" name="Google Shape;749;g3f41643498f_0_1288"/>
          <p:cNvSpPr txBox="1"/>
          <p:nvPr>
            <p:ph idx="2" type="body"/>
          </p:nvPr>
        </p:nvSpPr>
        <p:spPr>
          <a:xfrm>
            <a:off x="834858" y="5220431"/>
            <a:ext cx="3863100" cy="44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100"/>
              </a:spcBef>
              <a:spcAft>
                <a:spcPts val="0"/>
              </a:spcAft>
              <a:buSzPts val="1500"/>
              <a:buNone/>
              <a:defRPr sz="1500">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900"/>
              <a:buNone/>
              <a:defRPr>
                <a:solidFill>
                  <a:schemeClr val="lt1"/>
                </a:solidFill>
              </a:defRPr>
            </a:lvl4pPr>
            <a:lvl5pPr indent="-228600" lvl="4" marL="2286000" algn="l">
              <a:lnSpc>
                <a:spcPct val="10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pic>
        <p:nvPicPr>
          <p:cNvPr descr="A picture containing drawing&#10;&#10;Description automatically generated" id="750" name="Google Shape;750;g3f41643498f_0_1288"/>
          <p:cNvPicPr preferRelativeResize="0"/>
          <p:nvPr/>
        </p:nvPicPr>
        <p:blipFill rotWithShape="1">
          <a:blip r:embed="rId3">
            <a:alphaModFix/>
          </a:blip>
          <a:srcRect b="0" l="0" r="0" t="0"/>
          <a:stretch/>
        </p:blipFill>
        <p:spPr>
          <a:xfrm>
            <a:off x="708938" y="141512"/>
            <a:ext cx="2243907" cy="1940559"/>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Blue - Title and Content">
  <p:cSld name="Star Bullets - Blue - Title and Content">
    <p:spTree>
      <p:nvGrpSpPr>
        <p:cNvPr id="751" name="Shape 751"/>
        <p:cNvGrpSpPr/>
        <p:nvPr/>
      </p:nvGrpSpPr>
      <p:grpSpPr>
        <a:xfrm>
          <a:off x="0" y="0"/>
          <a:ext cx="0" cy="0"/>
          <a:chOff x="0" y="0"/>
          <a:chExt cx="0" cy="0"/>
        </a:xfrm>
      </p:grpSpPr>
      <p:pic>
        <p:nvPicPr>
          <p:cNvPr descr="BALH_blue_background.png" id="752" name="Google Shape;752;g3f41643498f_0_1294"/>
          <p:cNvPicPr preferRelativeResize="0"/>
          <p:nvPr/>
        </p:nvPicPr>
        <p:blipFill rotWithShape="1">
          <a:blip r:embed="rId2">
            <a:alphaModFix/>
          </a:blip>
          <a:srcRect b="20236" l="0" r="813" t="0"/>
          <a:stretch/>
        </p:blipFill>
        <p:spPr>
          <a:xfrm>
            <a:off x="1" y="-24784"/>
            <a:ext cx="12192000" cy="6907568"/>
          </a:xfrm>
          <a:prstGeom prst="rect">
            <a:avLst/>
          </a:prstGeom>
          <a:noFill/>
          <a:ln>
            <a:noFill/>
          </a:ln>
        </p:spPr>
      </p:pic>
      <p:sp>
        <p:nvSpPr>
          <p:cNvPr id="753" name="Google Shape;753;g3f41643498f_0_1294"/>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54" name="Google Shape;754;g3f41643498f_0_129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2750" lvl="0" marL="457200" algn="l">
              <a:lnSpc>
                <a:spcPct val="100000"/>
              </a:lnSpc>
              <a:spcBef>
                <a:spcPts val="1100"/>
              </a:spcBef>
              <a:spcAft>
                <a:spcPts val="0"/>
              </a:spcAft>
              <a:buSzPts val="2900"/>
              <a:buChar char="☆"/>
              <a:defRPr>
                <a:solidFill>
                  <a:schemeClr val="lt1"/>
                </a:solidFill>
              </a:defRPr>
            </a:lvl1pPr>
            <a:lvl2pPr indent="-381000" lvl="1" marL="914400" algn="l">
              <a:lnSpc>
                <a:spcPct val="100000"/>
              </a:lnSpc>
              <a:spcBef>
                <a:spcPts val="500"/>
              </a:spcBef>
              <a:spcAft>
                <a:spcPts val="0"/>
              </a:spcAft>
              <a:buClr>
                <a:schemeClr val="lt1"/>
              </a:buClr>
              <a:buSzPts val="2400"/>
              <a:buChar char="•"/>
              <a:defRPr>
                <a:solidFill>
                  <a:schemeClr val="lt1"/>
                </a:solidFill>
              </a:defRPr>
            </a:lvl2pPr>
            <a:lvl3pPr indent="-355600" lvl="2" marL="1371600" algn="l">
              <a:lnSpc>
                <a:spcPct val="100000"/>
              </a:lnSpc>
              <a:spcBef>
                <a:spcPts val="500"/>
              </a:spcBef>
              <a:spcAft>
                <a:spcPts val="0"/>
              </a:spcAft>
              <a:buClr>
                <a:schemeClr val="lt1"/>
              </a:buClr>
              <a:buSzPts val="2000"/>
              <a:buChar char="•"/>
              <a:defRPr>
                <a:solidFill>
                  <a:schemeClr val="lt1"/>
                </a:solidFill>
              </a:defRPr>
            </a:lvl3pPr>
            <a:lvl4pPr indent="-349250" lvl="3" marL="1828800" algn="l">
              <a:lnSpc>
                <a:spcPct val="100000"/>
              </a:lnSpc>
              <a:spcBef>
                <a:spcPts val="500"/>
              </a:spcBef>
              <a:spcAft>
                <a:spcPts val="0"/>
              </a:spcAft>
              <a:buClr>
                <a:schemeClr val="lt1"/>
              </a:buClr>
              <a:buSzPts val="1900"/>
              <a:buChar char="•"/>
              <a:defRPr>
                <a:solidFill>
                  <a:schemeClr val="lt1"/>
                </a:solidFill>
              </a:defRPr>
            </a:lvl4pPr>
            <a:lvl5pPr indent="-349250" lvl="4" marL="2286000" algn="l">
              <a:lnSpc>
                <a:spcPct val="100000"/>
              </a:lnSpc>
              <a:spcBef>
                <a:spcPts val="500"/>
              </a:spcBef>
              <a:spcAft>
                <a:spcPts val="0"/>
              </a:spcAft>
              <a:buClr>
                <a:schemeClr val="lt1"/>
              </a:buClr>
              <a:buSzPts val="1900"/>
              <a:buChar char="•"/>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55" name="Google Shape;755;g3f41643498f_0_1294"/>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56" name="Google Shape;756;g3f41643498f_0_1294"/>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ullets - Blue - Title and Content">
  <p:cSld name="White Bullets - Blue - Title and Content">
    <p:spTree>
      <p:nvGrpSpPr>
        <p:cNvPr id="757" name="Shape 757"/>
        <p:cNvGrpSpPr/>
        <p:nvPr/>
      </p:nvGrpSpPr>
      <p:grpSpPr>
        <a:xfrm>
          <a:off x="0" y="0"/>
          <a:ext cx="0" cy="0"/>
          <a:chOff x="0" y="0"/>
          <a:chExt cx="0" cy="0"/>
        </a:xfrm>
      </p:grpSpPr>
      <p:pic>
        <p:nvPicPr>
          <p:cNvPr descr="BALH_blue_background.png" id="758" name="Google Shape;758;g3f41643498f_0_1300"/>
          <p:cNvPicPr preferRelativeResize="0"/>
          <p:nvPr/>
        </p:nvPicPr>
        <p:blipFill rotWithShape="1">
          <a:blip r:embed="rId2">
            <a:alphaModFix/>
          </a:blip>
          <a:srcRect b="20236" l="0" r="813" t="0"/>
          <a:stretch/>
        </p:blipFill>
        <p:spPr>
          <a:xfrm>
            <a:off x="1" y="-24784"/>
            <a:ext cx="12192000" cy="6907568"/>
          </a:xfrm>
          <a:prstGeom prst="rect">
            <a:avLst/>
          </a:prstGeom>
          <a:noFill/>
          <a:ln>
            <a:noFill/>
          </a:ln>
        </p:spPr>
      </p:pic>
      <p:sp>
        <p:nvSpPr>
          <p:cNvPr id="759" name="Google Shape;759;g3f41643498f_0_1300"/>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60" name="Google Shape;760;g3f41643498f_0_1300"/>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100"/>
              </a:spcBef>
              <a:spcAft>
                <a:spcPts val="0"/>
              </a:spcAft>
              <a:buClr>
                <a:schemeClr val="lt1"/>
              </a:buClr>
              <a:buSzPts val="2800"/>
              <a:buFont typeface="Arial"/>
              <a:buChar char="•"/>
              <a:defRPr>
                <a:solidFill>
                  <a:schemeClr val="lt1"/>
                </a:solidFill>
              </a:defRPr>
            </a:lvl1pPr>
            <a:lvl2pPr indent="-381000" lvl="1" marL="914400" algn="l">
              <a:lnSpc>
                <a:spcPct val="100000"/>
              </a:lnSpc>
              <a:spcBef>
                <a:spcPts val="500"/>
              </a:spcBef>
              <a:spcAft>
                <a:spcPts val="0"/>
              </a:spcAft>
              <a:buClr>
                <a:schemeClr val="lt1"/>
              </a:buClr>
              <a:buSzPts val="2400"/>
              <a:buChar char="•"/>
              <a:defRPr>
                <a:solidFill>
                  <a:schemeClr val="lt1"/>
                </a:solidFill>
              </a:defRPr>
            </a:lvl2pPr>
            <a:lvl3pPr indent="-355600" lvl="2" marL="1371600" algn="l">
              <a:lnSpc>
                <a:spcPct val="100000"/>
              </a:lnSpc>
              <a:spcBef>
                <a:spcPts val="500"/>
              </a:spcBef>
              <a:spcAft>
                <a:spcPts val="0"/>
              </a:spcAft>
              <a:buClr>
                <a:schemeClr val="lt1"/>
              </a:buClr>
              <a:buSzPts val="2000"/>
              <a:buChar char="•"/>
              <a:defRPr>
                <a:solidFill>
                  <a:schemeClr val="lt1"/>
                </a:solidFill>
              </a:defRPr>
            </a:lvl3pPr>
            <a:lvl4pPr indent="-349250" lvl="3" marL="1828800" algn="l">
              <a:lnSpc>
                <a:spcPct val="100000"/>
              </a:lnSpc>
              <a:spcBef>
                <a:spcPts val="500"/>
              </a:spcBef>
              <a:spcAft>
                <a:spcPts val="0"/>
              </a:spcAft>
              <a:buClr>
                <a:schemeClr val="lt1"/>
              </a:buClr>
              <a:buSzPts val="1900"/>
              <a:buChar char="•"/>
              <a:defRPr>
                <a:solidFill>
                  <a:schemeClr val="lt1"/>
                </a:solidFill>
              </a:defRPr>
            </a:lvl4pPr>
            <a:lvl5pPr indent="-349250" lvl="4" marL="2286000" algn="l">
              <a:lnSpc>
                <a:spcPct val="100000"/>
              </a:lnSpc>
              <a:spcBef>
                <a:spcPts val="500"/>
              </a:spcBef>
              <a:spcAft>
                <a:spcPts val="0"/>
              </a:spcAft>
              <a:buClr>
                <a:schemeClr val="lt1"/>
              </a:buClr>
              <a:buSzPts val="1900"/>
              <a:buChar char="•"/>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61" name="Google Shape;761;g3f41643498f_0_1300"/>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62" name="Google Shape;762;g3f41643498f_0_1300"/>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Blue Sidebar - Title and Content">
  <p:cSld name="Navy Bullets - Blue Sidebar - Title and Content">
    <p:spTree>
      <p:nvGrpSpPr>
        <p:cNvPr id="763" name="Shape 763"/>
        <p:cNvGrpSpPr/>
        <p:nvPr/>
      </p:nvGrpSpPr>
      <p:grpSpPr>
        <a:xfrm>
          <a:off x="0" y="0"/>
          <a:ext cx="0" cy="0"/>
          <a:chOff x="0" y="0"/>
          <a:chExt cx="0" cy="0"/>
        </a:xfrm>
      </p:grpSpPr>
      <p:pic>
        <p:nvPicPr>
          <p:cNvPr descr="blue_background.png" id="764" name="Google Shape;764;g3f41643498f_0_1306"/>
          <p:cNvPicPr preferRelativeResize="0"/>
          <p:nvPr/>
        </p:nvPicPr>
        <p:blipFill rotWithShape="1">
          <a:blip r:embed="rId2">
            <a:alphaModFix/>
          </a:blip>
          <a:srcRect b="11865" l="0" r="69954" t="12560"/>
          <a:stretch/>
        </p:blipFill>
        <p:spPr>
          <a:xfrm>
            <a:off x="0" y="-1"/>
            <a:ext cx="3699645" cy="6863253"/>
          </a:xfrm>
          <a:prstGeom prst="rect">
            <a:avLst/>
          </a:prstGeom>
          <a:noFill/>
          <a:ln>
            <a:noFill/>
          </a:ln>
        </p:spPr>
      </p:pic>
      <p:sp>
        <p:nvSpPr>
          <p:cNvPr id="765" name="Google Shape;765;g3f41643498f_0_1306"/>
          <p:cNvSpPr txBox="1"/>
          <p:nvPr>
            <p:ph type="title"/>
          </p:nvPr>
        </p:nvSpPr>
        <p:spPr>
          <a:xfrm>
            <a:off x="409903" y="1688989"/>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66" name="Google Shape;766;g3f41643498f_0_1306"/>
          <p:cNvSpPr txBox="1"/>
          <p:nvPr>
            <p:ph idx="1" type="body"/>
          </p:nvPr>
        </p:nvSpPr>
        <p:spPr>
          <a:xfrm>
            <a:off x="4635062" y="1825625"/>
            <a:ext cx="67188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100"/>
              </a:spcBef>
              <a:spcAft>
                <a:spcPts val="0"/>
              </a:spcAft>
              <a:buClr>
                <a:schemeClr val="dk2"/>
              </a:buClr>
              <a:buSzPts val="2800"/>
              <a:buFont typeface="Arial"/>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67" name="Google Shape;767;g3f41643498f_0_1306"/>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68" name="Google Shape;768;g3f41643498f_0_1306"/>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769" name="Google Shape;769;g3f41643498f_0_1306"/>
          <p:cNvSpPr txBox="1"/>
          <p:nvPr>
            <p:ph idx="2" type="body"/>
          </p:nvPr>
        </p:nvSpPr>
        <p:spPr>
          <a:xfrm>
            <a:off x="409575" y="3994040"/>
            <a:ext cx="29325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100"/>
              </a:spcBef>
              <a:spcAft>
                <a:spcPts val="0"/>
              </a:spcAft>
              <a:buSzPts val="2900"/>
              <a:buNone/>
              <a:defRPr>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900"/>
              <a:buNone/>
              <a:defRPr>
                <a:solidFill>
                  <a:schemeClr val="lt1"/>
                </a:solidFill>
              </a:defRPr>
            </a:lvl4pPr>
            <a:lvl5pPr indent="-228600" lvl="4" marL="2286000" algn="l">
              <a:lnSpc>
                <a:spcPct val="10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Navy Sidebar - Title and Content">
  <p:cSld name="Star Bullets - Navy Sidebar - Title and Content">
    <p:spTree>
      <p:nvGrpSpPr>
        <p:cNvPr id="770" name="Shape 770"/>
        <p:cNvGrpSpPr/>
        <p:nvPr/>
      </p:nvGrpSpPr>
      <p:grpSpPr>
        <a:xfrm>
          <a:off x="0" y="0"/>
          <a:ext cx="0" cy="0"/>
          <a:chOff x="0" y="0"/>
          <a:chExt cx="0" cy="0"/>
        </a:xfrm>
      </p:grpSpPr>
      <p:pic>
        <p:nvPicPr>
          <p:cNvPr descr="BALH_blue_background.png" id="771" name="Google Shape;771;g3f41643498f_0_1313"/>
          <p:cNvPicPr preferRelativeResize="0"/>
          <p:nvPr/>
        </p:nvPicPr>
        <p:blipFill rotWithShape="1">
          <a:blip r:embed="rId2">
            <a:alphaModFix/>
          </a:blip>
          <a:srcRect b="20240" l="0" r="69969" t="389"/>
          <a:stretch/>
        </p:blipFill>
        <p:spPr>
          <a:xfrm>
            <a:off x="0" y="0"/>
            <a:ext cx="3687746" cy="6873767"/>
          </a:xfrm>
          <a:prstGeom prst="rect">
            <a:avLst/>
          </a:prstGeom>
          <a:noFill/>
          <a:ln>
            <a:noFill/>
          </a:ln>
        </p:spPr>
      </p:pic>
      <p:sp>
        <p:nvSpPr>
          <p:cNvPr id="772" name="Google Shape;772;g3f41643498f_0_1313"/>
          <p:cNvSpPr txBox="1"/>
          <p:nvPr>
            <p:ph type="title"/>
          </p:nvPr>
        </p:nvSpPr>
        <p:spPr>
          <a:xfrm>
            <a:off x="409903" y="1688989"/>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73" name="Google Shape;773;g3f41643498f_0_1313"/>
          <p:cNvSpPr txBox="1"/>
          <p:nvPr>
            <p:ph idx="1" type="body"/>
          </p:nvPr>
        </p:nvSpPr>
        <p:spPr>
          <a:xfrm>
            <a:off x="4635062" y="1825625"/>
            <a:ext cx="6718800" cy="4351200"/>
          </a:xfrm>
          <a:prstGeom prst="rect">
            <a:avLst/>
          </a:prstGeom>
          <a:noFill/>
          <a:ln>
            <a:noFill/>
          </a:ln>
        </p:spPr>
        <p:txBody>
          <a:bodyPr anchorCtr="0" anchor="t" bIns="45700" lIns="91425" spcFirstLastPara="1" rIns="91425" wrap="square" tIns="45700">
            <a:noAutofit/>
          </a:bodyPr>
          <a:lstStyle>
            <a:lvl1pPr indent="-349250" lvl="0" marL="457200" algn="l">
              <a:lnSpc>
                <a:spcPct val="100000"/>
              </a:lnSpc>
              <a:spcBef>
                <a:spcPts val="1100"/>
              </a:spcBef>
              <a:spcAft>
                <a:spcPts val="0"/>
              </a:spcAft>
              <a:buSzPts val="1900"/>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74" name="Google Shape;774;g3f41643498f_0_1313"/>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75" name="Google Shape;775;g3f41643498f_0_1313"/>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776" name="Google Shape;776;g3f41643498f_0_1313"/>
          <p:cNvSpPr txBox="1"/>
          <p:nvPr>
            <p:ph idx="2" type="body"/>
          </p:nvPr>
        </p:nvSpPr>
        <p:spPr>
          <a:xfrm>
            <a:off x="409575" y="3994040"/>
            <a:ext cx="29325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100"/>
              </a:spcBef>
              <a:spcAft>
                <a:spcPts val="0"/>
              </a:spcAft>
              <a:buSzPts val="2900"/>
              <a:buNone/>
              <a:defRPr>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900"/>
              <a:buNone/>
              <a:defRPr>
                <a:solidFill>
                  <a:schemeClr val="lt1"/>
                </a:solidFill>
              </a:defRPr>
            </a:lvl4pPr>
            <a:lvl5pPr indent="-228600" lvl="4" marL="2286000" algn="l">
              <a:lnSpc>
                <a:spcPct val="10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Navy Sidebar - Title and Content">
  <p:cSld name="Navy Bullets - Navy Sidebar - Title and Content">
    <p:spTree>
      <p:nvGrpSpPr>
        <p:cNvPr id="777" name="Shape 777"/>
        <p:cNvGrpSpPr/>
        <p:nvPr/>
      </p:nvGrpSpPr>
      <p:grpSpPr>
        <a:xfrm>
          <a:off x="0" y="0"/>
          <a:ext cx="0" cy="0"/>
          <a:chOff x="0" y="0"/>
          <a:chExt cx="0" cy="0"/>
        </a:xfrm>
      </p:grpSpPr>
      <p:pic>
        <p:nvPicPr>
          <p:cNvPr descr="BALH_blue_background.png" id="778" name="Google Shape;778;g3f41643498f_0_1320"/>
          <p:cNvPicPr preferRelativeResize="0"/>
          <p:nvPr/>
        </p:nvPicPr>
        <p:blipFill rotWithShape="1">
          <a:blip r:embed="rId2">
            <a:alphaModFix/>
          </a:blip>
          <a:srcRect b="20240" l="0" r="69969" t="389"/>
          <a:stretch/>
        </p:blipFill>
        <p:spPr>
          <a:xfrm>
            <a:off x="0" y="0"/>
            <a:ext cx="3687746" cy="6873767"/>
          </a:xfrm>
          <a:prstGeom prst="rect">
            <a:avLst/>
          </a:prstGeom>
          <a:noFill/>
          <a:ln>
            <a:noFill/>
          </a:ln>
        </p:spPr>
      </p:pic>
      <p:sp>
        <p:nvSpPr>
          <p:cNvPr id="779" name="Google Shape;779;g3f41643498f_0_1320"/>
          <p:cNvSpPr txBox="1"/>
          <p:nvPr>
            <p:ph type="title"/>
          </p:nvPr>
        </p:nvSpPr>
        <p:spPr>
          <a:xfrm>
            <a:off x="409903" y="1688989"/>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80" name="Google Shape;780;g3f41643498f_0_1320"/>
          <p:cNvSpPr txBox="1"/>
          <p:nvPr>
            <p:ph idx="1" type="body"/>
          </p:nvPr>
        </p:nvSpPr>
        <p:spPr>
          <a:xfrm>
            <a:off x="4635062" y="1825625"/>
            <a:ext cx="67188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100"/>
              </a:spcBef>
              <a:spcAft>
                <a:spcPts val="0"/>
              </a:spcAft>
              <a:buClr>
                <a:schemeClr val="dk2"/>
              </a:buClr>
              <a:buSzPts val="2800"/>
              <a:buFont typeface="Arial"/>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81" name="Google Shape;781;g3f41643498f_0_1320"/>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82" name="Google Shape;782;g3f41643498f_0_1320"/>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783" name="Google Shape;783;g3f41643498f_0_1320"/>
          <p:cNvSpPr txBox="1"/>
          <p:nvPr>
            <p:ph idx="2" type="body"/>
          </p:nvPr>
        </p:nvSpPr>
        <p:spPr>
          <a:xfrm>
            <a:off x="409575" y="3994040"/>
            <a:ext cx="29325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100"/>
              </a:spcBef>
              <a:spcAft>
                <a:spcPts val="0"/>
              </a:spcAft>
              <a:buSzPts val="2900"/>
              <a:buNone/>
              <a:defRPr>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900"/>
              <a:buNone/>
              <a:defRPr>
                <a:solidFill>
                  <a:schemeClr val="lt1"/>
                </a:solidFill>
              </a:defRPr>
            </a:lvl4pPr>
            <a:lvl5pPr indent="-228600" lvl="4" marL="2286000" algn="l">
              <a:lnSpc>
                <a:spcPct val="10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Title and Content 1">
  <p:cSld name="Star Bullets - Title and Content 1">
    <p:spTree>
      <p:nvGrpSpPr>
        <p:cNvPr id="784" name="Shape 784"/>
        <p:cNvGrpSpPr/>
        <p:nvPr/>
      </p:nvGrpSpPr>
      <p:grpSpPr>
        <a:xfrm>
          <a:off x="0" y="0"/>
          <a:ext cx="0" cy="0"/>
          <a:chOff x="0" y="0"/>
          <a:chExt cx="0" cy="0"/>
        </a:xfrm>
      </p:grpSpPr>
      <p:grpSp>
        <p:nvGrpSpPr>
          <p:cNvPr id="785" name="Google Shape;785;g3f41643498f_0_1327"/>
          <p:cNvGrpSpPr/>
          <p:nvPr/>
        </p:nvGrpSpPr>
        <p:grpSpPr>
          <a:xfrm>
            <a:off x="2553" y="-60100"/>
            <a:ext cx="12188652" cy="1262089"/>
            <a:chOff x="1820" y="-58717"/>
            <a:chExt cx="24382180" cy="2524682"/>
          </a:xfrm>
        </p:grpSpPr>
        <p:pic>
          <p:nvPicPr>
            <p:cNvPr descr="BALH_blue_background.png" id="786" name="Google Shape;786;g3f41643498f_0_1327"/>
            <p:cNvPicPr preferRelativeResize="0"/>
            <p:nvPr/>
          </p:nvPicPr>
          <p:blipFill rotWithShape="1">
            <a:blip r:embed="rId2">
              <a:alphaModFix/>
            </a:blip>
            <a:srcRect b="76079" l="0" r="0" t="0"/>
            <a:stretch/>
          </p:blipFill>
          <p:spPr>
            <a:xfrm>
              <a:off x="1820" y="-58717"/>
              <a:ext cx="14966541" cy="2524682"/>
            </a:xfrm>
            <a:prstGeom prst="rect">
              <a:avLst/>
            </a:prstGeom>
            <a:noFill/>
            <a:ln>
              <a:noFill/>
            </a:ln>
          </p:spPr>
        </p:pic>
        <p:pic>
          <p:nvPicPr>
            <p:cNvPr descr="BALH_blue_background.png" id="787" name="Google Shape;787;g3f41643498f_0_1327"/>
            <p:cNvPicPr preferRelativeResize="0"/>
            <p:nvPr/>
          </p:nvPicPr>
          <p:blipFill rotWithShape="1">
            <a:blip r:embed="rId2">
              <a:alphaModFix/>
            </a:blip>
            <a:srcRect b="76079" l="0" r="5989" t="0"/>
            <a:stretch/>
          </p:blipFill>
          <p:spPr>
            <a:xfrm>
              <a:off x="10313506" y="-58717"/>
              <a:ext cx="14070494" cy="2524682"/>
            </a:xfrm>
            <a:prstGeom prst="rect">
              <a:avLst/>
            </a:prstGeom>
            <a:noFill/>
            <a:ln>
              <a:noFill/>
            </a:ln>
          </p:spPr>
        </p:pic>
      </p:grpSp>
      <p:sp>
        <p:nvSpPr>
          <p:cNvPr id="788" name="Google Shape;788;g3f41643498f_0_1327"/>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89" name="Google Shape;789;g3f41643498f_0_1327"/>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2750" lvl="0" marL="457200" algn="l">
              <a:lnSpc>
                <a:spcPct val="100000"/>
              </a:lnSpc>
              <a:spcBef>
                <a:spcPts val="1100"/>
              </a:spcBef>
              <a:spcAft>
                <a:spcPts val="0"/>
              </a:spcAft>
              <a:buSzPts val="2900"/>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90" name="Google Shape;790;g3f41643498f_0_1327"/>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91" name="Google Shape;791;g3f41643498f_0_1327"/>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type="title">
  <p:cSld name="TITLE">
    <p:spTree>
      <p:nvGrpSpPr>
        <p:cNvPr id="792" name="Shape 792"/>
        <p:cNvGrpSpPr/>
        <p:nvPr/>
      </p:nvGrpSpPr>
      <p:grpSpPr>
        <a:xfrm>
          <a:off x="0" y="0"/>
          <a:ext cx="0" cy="0"/>
          <a:chOff x="0" y="0"/>
          <a:chExt cx="0" cy="0"/>
        </a:xfrm>
      </p:grpSpPr>
      <p:sp>
        <p:nvSpPr>
          <p:cNvPr id="793" name="Google Shape;793;g3f41643498f_0_1335"/>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94" name="Google Shape;794;g3f41643498f_0_1335"/>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1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95" name="Google Shape;795;g3f41643498f_0_133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796" name="Google Shape;796;g3f41643498f_0_133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797" name="Google Shape;797;g3f41643498f_0_133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4" name="Shape 804"/>
        <p:cNvGrpSpPr/>
        <p:nvPr/>
      </p:nvGrpSpPr>
      <p:grpSpPr>
        <a:xfrm>
          <a:off x="0" y="0"/>
          <a:ext cx="0" cy="0"/>
          <a:chOff x="0" y="0"/>
          <a:chExt cx="0" cy="0"/>
        </a:xfrm>
      </p:grpSpPr>
      <p:sp>
        <p:nvSpPr>
          <p:cNvPr id="805" name="Google Shape;805;g3f8b4927519_0_119"/>
          <p:cNvSpPr txBox="1"/>
          <p:nvPr>
            <p:ph idx="10" type="dt"/>
          </p:nvPr>
        </p:nvSpPr>
        <p:spPr>
          <a:xfrm>
            <a:off x="304800" y="4237567"/>
            <a:ext cx="1422300" cy="243600"/>
          </a:xfrm>
          <a:prstGeom prst="rect">
            <a:avLst/>
          </a:prstGeom>
          <a:noFill/>
          <a:ln>
            <a:noFill/>
          </a:ln>
        </p:spPr>
        <p:txBody>
          <a:bodyPr anchorCtr="0" anchor="ctr" bIns="30475" lIns="60975" spcFirstLastPara="1" rIns="60975"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06" name="Google Shape;806;g3f8b4927519_0_119"/>
          <p:cNvSpPr txBox="1"/>
          <p:nvPr>
            <p:ph idx="11" type="ftr"/>
          </p:nvPr>
        </p:nvSpPr>
        <p:spPr>
          <a:xfrm>
            <a:off x="2082800" y="4237567"/>
            <a:ext cx="1930500" cy="243600"/>
          </a:xfrm>
          <a:prstGeom prst="rect">
            <a:avLst/>
          </a:prstGeom>
          <a:noFill/>
          <a:ln>
            <a:noFill/>
          </a:ln>
        </p:spPr>
        <p:txBody>
          <a:bodyPr anchorCtr="0" anchor="ctr" bIns="30475" lIns="60975" spcFirstLastPara="1" rIns="60975"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07" name="Google Shape;807;g3f8b4927519_0_119"/>
          <p:cNvSpPr txBox="1"/>
          <p:nvPr>
            <p:ph idx="12" type="sldNum"/>
          </p:nvPr>
        </p:nvSpPr>
        <p:spPr>
          <a:xfrm>
            <a:off x="4368800" y="4237567"/>
            <a:ext cx="1422300" cy="243600"/>
          </a:xfrm>
          <a:prstGeom prst="rect">
            <a:avLst/>
          </a:prstGeom>
          <a:noFill/>
          <a:ln>
            <a:noFill/>
          </a:ln>
        </p:spPr>
        <p:txBody>
          <a:bodyPr anchorCtr="0" anchor="ctr" bIns="30475" lIns="60975" spcFirstLastPara="1" rIns="60975"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08" name="Shape 808"/>
        <p:cNvGrpSpPr/>
        <p:nvPr/>
      </p:nvGrpSpPr>
      <p:grpSpPr>
        <a:xfrm>
          <a:off x="0" y="0"/>
          <a:ext cx="0" cy="0"/>
          <a:chOff x="0" y="0"/>
          <a:chExt cx="0" cy="0"/>
        </a:xfrm>
      </p:grpSpPr>
      <p:sp>
        <p:nvSpPr>
          <p:cNvPr id="809" name="Google Shape;809;g3f8b4927519_0_123"/>
          <p:cNvSpPr txBox="1"/>
          <p:nvPr>
            <p:ph type="ctrTitle"/>
          </p:nvPr>
        </p:nvSpPr>
        <p:spPr>
          <a:xfrm>
            <a:off x="457200" y="1420283"/>
            <a:ext cx="5181600" cy="980100"/>
          </a:xfrm>
          <a:prstGeom prst="rect">
            <a:avLst/>
          </a:prstGeom>
          <a:noFill/>
          <a:ln>
            <a:noFill/>
          </a:ln>
        </p:spPr>
        <p:txBody>
          <a:bodyPr anchorCtr="0" anchor="ctr" bIns="30475" lIns="60975" spcFirstLastPara="1" rIns="60975" wrap="square" tIns="30475">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10" name="Google Shape;810;g3f8b4927519_0_123"/>
          <p:cNvSpPr txBox="1"/>
          <p:nvPr>
            <p:ph idx="1" type="subTitle"/>
          </p:nvPr>
        </p:nvSpPr>
        <p:spPr>
          <a:xfrm>
            <a:off x="914400" y="2590800"/>
            <a:ext cx="4267200" cy="1168500"/>
          </a:xfrm>
          <a:prstGeom prst="rect">
            <a:avLst/>
          </a:prstGeom>
          <a:noFill/>
          <a:ln>
            <a:noFill/>
          </a:ln>
        </p:spPr>
        <p:txBody>
          <a:bodyPr anchorCtr="0" anchor="t" bIns="30475" lIns="60975" spcFirstLastPara="1" rIns="60975" wrap="square" tIns="30475">
            <a:normAutofit/>
          </a:bodyPr>
          <a:lstStyle>
            <a:lvl1pPr lvl="0" algn="ctr">
              <a:lnSpc>
                <a:spcPct val="100000"/>
              </a:lnSpc>
              <a:spcBef>
                <a:spcPts val="400"/>
              </a:spcBef>
              <a:spcAft>
                <a:spcPts val="0"/>
              </a:spcAft>
              <a:buClr>
                <a:srgbClr val="888888"/>
              </a:buClr>
              <a:buSzPts val="2100"/>
              <a:buNone/>
              <a:defRPr>
                <a:solidFill>
                  <a:srgbClr val="888888"/>
                </a:solidFill>
              </a:defRPr>
            </a:lvl1pPr>
            <a:lvl2pPr lvl="1" algn="ctr">
              <a:lnSpc>
                <a:spcPct val="100000"/>
              </a:lnSpc>
              <a:spcBef>
                <a:spcPts val="400"/>
              </a:spcBef>
              <a:spcAft>
                <a:spcPts val="0"/>
              </a:spcAft>
              <a:buClr>
                <a:srgbClr val="888888"/>
              </a:buClr>
              <a:buSzPts val="1900"/>
              <a:buNone/>
              <a:defRPr>
                <a:solidFill>
                  <a:srgbClr val="888888"/>
                </a:solidFill>
              </a:defRPr>
            </a:lvl2pPr>
            <a:lvl3pPr lvl="2" algn="ctr">
              <a:lnSpc>
                <a:spcPct val="100000"/>
              </a:lnSpc>
              <a:spcBef>
                <a:spcPts val="300"/>
              </a:spcBef>
              <a:spcAft>
                <a:spcPts val="0"/>
              </a:spcAft>
              <a:buClr>
                <a:srgbClr val="888888"/>
              </a:buClr>
              <a:buSzPts val="1600"/>
              <a:buNone/>
              <a:defRPr>
                <a:solidFill>
                  <a:srgbClr val="888888"/>
                </a:solidFill>
              </a:defRPr>
            </a:lvl3pPr>
            <a:lvl4pPr lvl="3" algn="ctr">
              <a:lnSpc>
                <a:spcPct val="100000"/>
              </a:lnSpc>
              <a:spcBef>
                <a:spcPts val="300"/>
              </a:spcBef>
              <a:spcAft>
                <a:spcPts val="0"/>
              </a:spcAft>
              <a:buClr>
                <a:srgbClr val="888888"/>
              </a:buClr>
              <a:buSzPts val="1300"/>
              <a:buNone/>
              <a:defRPr>
                <a:solidFill>
                  <a:srgbClr val="888888"/>
                </a:solidFill>
              </a:defRPr>
            </a:lvl4pPr>
            <a:lvl5pPr lvl="4" algn="ctr">
              <a:lnSpc>
                <a:spcPct val="100000"/>
              </a:lnSpc>
              <a:spcBef>
                <a:spcPts val="300"/>
              </a:spcBef>
              <a:spcAft>
                <a:spcPts val="0"/>
              </a:spcAft>
              <a:buClr>
                <a:srgbClr val="888888"/>
              </a:buClr>
              <a:buSzPts val="1300"/>
              <a:buNone/>
              <a:defRPr>
                <a:solidFill>
                  <a:srgbClr val="888888"/>
                </a:solidFill>
              </a:defRPr>
            </a:lvl5pPr>
            <a:lvl6pPr lvl="5" algn="ctr">
              <a:lnSpc>
                <a:spcPct val="100000"/>
              </a:lnSpc>
              <a:spcBef>
                <a:spcPts val="300"/>
              </a:spcBef>
              <a:spcAft>
                <a:spcPts val="0"/>
              </a:spcAft>
              <a:buClr>
                <a:srgbClr val="888888"/>
              </a:buClr>
              <a:buSzPts val="1300"/>
              <a:buNone/>
              <a:defRPr>
                <a:solidFill>
                  <a:srgbClr val="888888"/>
                </a:solidFill>
              </a:defRPr>
            </a:lvl6pPr>
            <a:lvl7pPr lvl="6" algn="ctr">
              <a:lnSpc>
                <a:spcPct val="100000"/>
              </a:lnSpc>
              <a:spcBef>
                <a:spcPts val="300"/>
              </a:spcBef>
              <a:spcAft>
                <a:spcPts val="0"/>
              </a:spcAft>
              <a:buClr>
                <a:srgbClr val="888888"/>
              </a:buClr>
              <a:buSzPts val="1300"/>
              <a:buNone/>
              <a:defRPr>
                <a:solidFill>
                  <a:srgbClr val="888888"/>
                </a:solidFill>
              </a:defRPr>
            </a:lvl7pPr>
            <a:lvl8pPr lvl="7" algn="ctr">
              <a:lnSpc>
                <a:spcPct val="100000"/>
              </a:lnSpc>
              <a:spcBef>
                <a:spcPts val="300"/>
              </a:spcBef>
              <a:spcAft>
                <a:spcPts val="0"/>
              </a:spcAft>
              <a:buClr>
                <a:srgbClr val="888888"/>
              </a:buClr>
              <a:buSzPts val="1300"/>
              <a:buNone/>
              <a:defRPr>
                <a:solidFill>
                  <a:srgbClr val="888888"/>
                </a:solidFill>
              </a:defRPr>
            </a:lvl8pPr>
            <a:lvl9pPr lvl="8" algn="ctr">
              <a:lnSpc>
                <a:spcPct val="100000"/>
              </a:lnSpc>
              <a:spcBef>
                <a:spcPts val="300"/>
              </a:spcBef>
              <a:spcAft>
                <a:spcPts val="0"/>
              </a:spcAft>
              <a:buClr>
                <a:srgbClr val="888888"/>
              </a:buClr>
              <a:buSzPts val="1300"/>
              <a:buNone/>
              <a:defRPr>
                <a:solidFill>
                  <a:srgbClr val="888888"/>
                </a:solidFill>
              </a:defRPr>
            </a:lvl9pPr>
          </a:lstStyle>
          <a:p/>
        </p:txBody>
      </p:sp>
      <p:sp>
        <p:nvSpPr>
          <p:cNvPr id="811" name="Google Shape;811;g3f8b4927519_0_123"/>
          <p:cNvSpPr txBox="1"/>
          <p:nvPr>
            <p:ph idx="10" type="dt"/>
          </p:nvPr>
        </p:nvSpPr>
        <p:spPr>
          <a:xfrm>
            <a:off x="304800" y="4237567"/>
            <a:ext cx="1422300" cy="243600"/>
          </a:xfrm>
          <a:prstGeom prst="rect">
            <a:avLst/>
          </a:prstGeom>
          <a:noFill/>
          <a:ln>
            <a:noFill/>
          </a:ln>
        </p:spPr>
        <p:txBody>
          <a:bodyPr anchorCtr="0" anchor="ctr" bIns="30475" lIns="60975" spcFirstLastPara="1" rIns="60975"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12" name="Google Shape;812;g3f8b4927519_0_123"/>
          <p:cNvSpPr txBox="1"/>
          <p:nvPr>
            <p:ph idx="11" type="ftr"/>
          </p:nvPr>
        </p:nvSpPr>
        <p:spPr>
          <a:xfrm>
            <a:off x="2082800" y="4237567"/>
            <a:ext cx="1930500" cy="243600"/>
          </a:xfrm>
          <a:prstGeom prst="rect">
            <a:avLst/>
          </a:prstGeom>
          <a:noFill/>
          <a:ln>
            <a:noFill/>
          </a:ln>
        </p:spPr>
        <p:txBody>
          <a:bodyPr anchorCtr="0" anchor="ctr" bIns="30475" lIns="60975" spcFirstLastPara="1" rIns="60975"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13" name="Google Shape;813;g3f8b4927519_0_123"/>
          <p:cNvSpPr txBox="1"/>
          <p:nvPr>
            <p:ph idx="12" type="sldNum"/>
          </p:nvPr>
        </p:nvSpPr>
        <p:spPr>
          <a:xfrm>
            <a:off x="4368800" y="4237567"/>
            <a:ext cx="1422300" cy="243600"/>
          </a:xfrm>
          <a:prstGeom prst="rect">
            <a:avLst/>
          </a:prstGeom>
          <a:noFill/>
          <a:ln>
            <a:noFill/>
          </a:ln>
        </p:spPr>
        <p:txBody>
          <a:bodyPr anchorCtr="0" anchor="ctr" bIns="30475" lIns="60975" spcFirstLastPara="1" rIns="60975"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Title and Content">
  <p:cSld name="Navy Bullets - Title and Content">
    <p:spTree>
      <p:nvGrpSpPr>
        <p:cNvPr id="87" name="Shape 87"/>
        <p:cNvGrpSpPr/>
        <p:nvPr/>
      </p:nvGrpSpPr>
      <p:grpSpPr>
        <a:xfrm>
          <a:off x="0" y="0"/>
          <a:ext cx="0" cy="0"/>
          <a:chOff x="0" y="0"/>
          <a:chExt cx="0" cy="0"/>
        </a:xfrm>
      </p:grpSpPr>
      <p:grpSp>
        <p:nvGrpSpPr>
          <p:cNvPr id="88" name="Google Shape;88;g3f847a743e8_0_863"/>
          <p:cNvGrpSpPr/>
          <p:nvPr/>
        </p:nvGrpSpPr>
        <p:grpSpPr>
          <a:xfrm>
            <a:off x="2553" y="-60100"/>
            <a:ext cx="12188652" cy="1262089"/>
            <a:chOff x="1820" y="-58717"/>
            <a:chExt cx="24382180" cy="2524682"/>
          </a:xfrm>
        </p:grpSpPr>
        <p:pic>
          <p:nvPicPr>
            <p:cNvPr descr="BALH_blue_background.png" id="89" name="Google Shape;89;g3f847a743e8_0_863"/>
            <p:cNvPicPr preferRelativeResize="0"/>
            <p:nvPr/>
          </p:nvPicPr>
          <p:blipFill rotWithShape="1">
            <a:blip r:embed="rId2">
              <a:alphaModFix/>
            </a:blip>
            <a:srcRect b="76080" l="0" r="0" t="0"/>
            <a:stretch/>
          </p:blipFill>
          <p:spPr>
            <a:xfrm>
              <a:off x="1820" y="-58717"/>
              <a:ext cx="14966541" cy="2524682"/>
            </a:xfrm>
            <a:prstGeom prst="rect">
              <a:avLst/>
            </a:prstGeom>
            <a:noFill/>
            <a:ln>
              <a:noFill/>
            </a:ln>
          </p:spPr>
        </p:pic>
        <p:pic>
          <p:nvPicPr>
            <p:cNvPr descr="BALH_blue_background.png" id="90" name="Google Shape;90;g3f847a743e8_0_863"/>
            <p:cNvPicPr preferRelativeResize="0"/>
            <p:nvPr/>
          </p:nvPicPr>
          <p:blipFill rotWithShape="1">
            <a:blip r:embed="rId2">
              <a:alphaModFix/>
            </a:blip>
            <a:srcRect b="76080" l="0" r="5989" t="0"/>
            <a:stretch/>
          </p:blipFill>
          <p:spPr>
            <a:xfrm>
              <a:off x="10313506" y="-58717"/>
              <a:ext cx="14070494" cy="2524682"/>
            </a:xfrm>
            <a:prstGeom prst="rect">
              <a:avLst/>
            </a:prstGeom>
            <a:noFill/>
            <a:ln>
              <a:noFill/>
            </a:ln>
          </p:spPr>
        </p:pic>
      </p:grpSp>
      <p:sp>
        <p:nvSpPr>
          <p:cNvPr id="91" name="Google Shape;91;g3f847a743e8_0_863"/>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g3f847a743e8_0_863"/>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dk2"/>
              </a:buClr>
              <a:buSzPts val="2800"/>
              <a:buFont typeface="Arial"/>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g3f847a743e8_0_863"/>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g3f847a743e8_0_863"/>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14" name="Shape 814"/>
        <p:cNvGrpSpPr/>
        <p:nvPr/>
      </p:nvGrpSpPr>
      <p:grpSpPr>
        <a:xfrm>
          <a:off x="0" y="0"/>
          <a:ext cx="0" cy="0"/>
          <a:chOff x="0" y="0"/>
          <a:chExt cx="0" cy="0"/>
        </a:xfrm>
      </p:grpSpPr>
      <p:sp>
        <p:nvSpPr>
          <p:cNvPr id="815" name="Google Shape;815;g3f8b4927519_0_129"/>
          <p:cNvSpPr txBox="1"/>
          <p:nvPr>
            <p:ph type="title"/>
          </p:nvPr>
        </p:nvSpPr>
        <p:spPr>
          <a:xfrm>
            <a:off x="304800" y="183092"/>
            <a:ext cx="5486400" cy="762000"/>
          </a:xfrm>
          <a:prstGeom prst="rect">
            <a:avLst/>
          </a:prstGeom>
          <a:noFill/>
          <a:ln>
            <a:noFill/>
          </a:ln>
        </p:spPr>
        <p:txBody>
          <a:bodyPr anchorCtr="0" anchor="ctr" bIns="30475" lIns="60975" spcFirstLastPara="1" rIns="60975" wrap="square" tIns="30475">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16" name="Google Shape;816;g3f8b4927519_0_129"/>
          <p:cNvSpPr txBox="1"/>
          <p:nvPr>
            <p:ph idx="1" type="body"/>
          </p:nvPr>
        </p:nvSpPr>
        <p:spPr>
          <a:xfrm>
            <a:off x="304800" y="1066800"/>
            <a:ext cx="5486400" cy="3017700"/>
          </a:xfrm>
          <a:prstGeom prst="rect">
            <a:avLst/>
          </a:prstGeom>
          <a:noFill/>
          <a:ln>
            <a:noFill/>
          </a:ln>
        </p:spPr>
        <p:txBody>
          <a:bodyPr anchorCtr="0" anchor="t" bIns="30475" lIns="60975" spcFirstLastPara="1" rIns="60975" wrap="square" tIns="30475">
            <a:normAutofit/>
          </a:bodyPr>
          <a:lstStyle>
            <a:lvl1pPr indent="-304800" lvl="0" marL="457200" algn="l">
              <a:lnSpc>
                <a:spcPct val="100000"/>
              </a:lnSpc>
              <a:spcBef>
                <a:spcPts val="300"/>
              </a:spcBef>
              <a:spcAft>
                <a:spcPts val="0"/>
              </a:spcAft>
              <a:buClr>
                <a:schemeClr val="dk1"/>
              </a:buClr>
              <a:buSzPts val="1200"/>
              <a:buChar char="•"/>
              <a:defRPr/>
            </a:lvl1pPr>
            <a:lvl2pPr indent="-304800" lvl="1" marL="914400" algn="l">
              <a:lnSpc>
                <a:spcPct val="100000"/>
              </a:lnSpc>
              <a:spcBef>
                <a:spcPts val="300"/>
              </a:spcBef>
              <a:spcAft>
                <a:spcPts val="0"/>
              </a:spcAft>
              <a:buClr>
                <a:schemeClr val="dk1"/>
              </a:buClr>
              <a:buSzPts val="1200"/>
              <a:buChar char="–"/>
              <a:defRPr/>
            </a:lvl2pPr>
            <a:lvl3pPr indent="-304800" lvl="2" marL="1371600" algn="l">
              <a:lnSpc>
                <a:spcPct val="100000"/>
              </a:lnSpc>
              <a:spcBef>
                <a:spcPts val="300"/>
              </a:spcBef>
              <a:spcAft>
                <a:spcPts val="0"/>
              </a:spcAft>
              <a:buClr>
                <a:schemeClr val="dk1"/>
              </a:buClr>
              <a:buSzPts val="1200"/>
              <a:buChar char="•"/>
              <a:defRPr/>
            </a:lvl3pPr>
            <a:lvl4pPr indent="-304800" lvl="3" marL="1828800" algn="l">
              <a:lnSpc>
                <a:spcPct val="100000"/>
              </a:lnSpc>
              <a:spcBef>
                <a:spcPts val="300"/>
              </a:spcBef>
              <a:spcAft>
                <a:spcPts val="0"/>
              </a:spcAft>
              <a:buClr>
                <a:schemeClr val="dk1"/>
              </a:buClr>
              <a:buSzPts val="1200"/>
              <a:buChar char="–"/>
              <a:defRPr/>
            </a:lvl4pPr>
            <a:lvl5pPr indent="-304800" lvl="4" marL="2286000" algn="l">
              <a:lnSpc>
                <a:spcPct val="100000"/>
              </a:lnSpc>
              <a:spcBef>
                <a:spcPts val="300"/>
              </a:spcBef>
              <a:spcAft>
                <a:spcPts val="0"/>
              </a:spcAft>
              <a:buClr>
                <a:schemeClr val="dk1"/>
              </a:buClr>
              <a:buSzPts val="1200"/>
              <a:buChar char="»"/>
              <a:defRPr/>
            </a:lvl5pPr>
            <a:lvl6pPr indent="-304800" lvl="5" marL="2743200" algn="l">
              <a:lnSpc>
                <a:spcPct val="100000"/>
              </a:lnSpc>
              <a:spcBef>
                <a:spcPts val="300"/>
              </a:spcBef>
              <a:spcAft>
                <a:spcPts val="0"/>
              </a:spcAft>
              <a:buClr>
                <a:schemeClr val="dk1"/>
              </a:buClr>
              <a:buSzPts val="1200"/>
              <a:buChar char="•"/>
              <a:defRPr/>
            </a:lvl6pPr>
            <a:lvl7pPr indent="-304800" lvl="6" marL="3200400" algn="l">
              <a:lnSpc>
                <a:spcPct val="100000"/>
              </a:lnSpc>
              <a:spcBef>
                <a:spcPts val="300"/>
              </a:spcBef>
              <a:spcAft>
                <a:spcPts val="0"/>
              </a:spcAft>
              <a:buClr>
                <a:schemeClr val="dk1"/>
              </a:buClr>
              <a:buSzPts val="1200"/>
              <a:buChar char="•"/>
              <a:defRPr/>
            </a:lvl7pPr>
            <a:lvl8pPr indent="-304800" lvl="7" marL="3657600" algn="l">
              <a:lnSpc>
                <a:spcPct val="100000"/>
              </a:lnSpc>
              <a:spcBef>
                <a:spcPts val="300"/>
              </a:spcBef>
              <a:spcAft>
                <a:spcPts val="0"/>
              </a:spcAft>
              <a:buClr>
                <a:schemeClr val="dk1"/>
              </a:buClr>
              <a:buSzPts val="1200"/>
              <a:buChar char="•"/>
              <a:defRPr/>
            </a:lvl8pPr>
            <a:lvl9pPr indent="-304800" lvl="8" marL="4114800" algn="l">
              <a:lnSpc>
                <a:spcPct val="100000"/>
              </a:lnSpc>
              <a:spcBef>
                <a:spcPts val="300"/>
              </a:spcBef>
              <a:spcAft>
                <a:spcPts val="0"/>
              </a:spcAft>
              <a:buClr>
                <a:schemeClr val="dk1"/>
              </a:buClr>
              <a:buSzPts val="1200"/>
              <a:buChar char="•"/>
              <a:defRPr/>
            </a:lvl9pPr>
          </a:lstStyle>
          <a:p/>
        </p:txBody>
      </p:sp>
      <p:sp>
        <p:nvSpPr>
          <p:cNvPr id="817" name="Google Shape;817;g3f8b4927519_0_129"/>
          <p:cNvSpPr txBox="1"/>
          <p:nvPr>
            <p:ph idx="10" type="dt"/>
          </p:nvPr>
        </p:nvSpPr>
        <p:spPr>
          <a:xfrm>
            <a:off x="304800" y="4237567"/>
            <a:ext cx="1422300" cy="243600"/>
          </a:xfrm>
          <a:prstGeom prst="rect">
            <a:avLst/>
          </a:prstGeom>
          <a:noFill/>
          <a:ln>
            <a:noFill/>
          </a:ln>
        </p:spPr>
        <p:txBody>
          <a:bodyPr anchorCtr="0" anchor="ctr" bIns="30475" lIns="60975" spcFirstLastPara="1" rIns="60975"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18" name="Google Shape;818;g3f8b4927519_0_129"/>
          <p:cNvSpPr txBox="1"/>
          <p:nvPr>
            <p:ph idx="11" type="ftr"/>
          </p:nvPr>
        </p:nvSpPr>
        <p:spPr>
          <a:xfrm>
            <a:off x="2082800" y="4237567"/>
            <a:ext cx="1930500" cy="243600"/>
          </a:xfrm>
          <a:prstGeom prst="rect">
            <a:avLst/>
          </a:prstGeom>
          <a:noFill/>
          <a:ln>
            <a:noFill/>
          </a:ln>
        </p:spPr>
        <p:txBody>
          <a:bodyPr anchorCtr="0" anchor="ctr" bIns="30475" lIns="60975" spcFirstLastPara="1" rIns="60975"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19" name="Google Shape;819;g3f8b4927519_0_129"/>
          <p:cNvSpPr txBox="1"/>
          <p:nvPr>
            <p:ph idx="12" type="sldNum"/>
          </p:nvPr>
        </p:nvSpPr>
        <p:spPr>
          <a:xfrm>
            <a:off x="4368800" y="4237567"/>
            <a:ext cx="1422300" cy="243600"/>
          </a:xfrm>
          <a:prstGeom prst="rect">
            <a:avLst/>
          </a:prstGeom>
          <a:noFill/>
          <a:ln>
            <a:noFill/>
          </a:ln>
        </p:spPr>
        <p:txBody>
          <a:bodyPr anchorCtr="0" anchor="ctr" bIns="30475" lIns="60975" spcFirstLastPara="1" rIns="60975"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20" name="Shape 820"/>
        <p:cNvGrpSpPr/>
        <p:nvPr/>
      </p:nvGrpSpPr>
      <p:grpSpPr>
        <a:xfrm>
          <a:off x="0" y="0"/>
          <a:ext cx="0" cy="0"/>
          <a:chOff x="0" y="0"/>
          <a:chExt cx="0" cy="0"/>
        </a:xfrm>
      </p:grpSpPr>
      <p:sp>
        <p:nvSpPr>
          <p:cNvPr id="821" name="Google Shape;821;g3f8b4927519_0_135"/>
          <p:cNvSpPr txBox="1"/>
          <p:nvPr>
            <p:ph type="title"/>
          </p:nvPr>
        </p:nvSpPr>
        <p:spPr>
          <a:xfrm>
            <a:off x="481542" y="2937933"/>
            <a:ext cx="5181600" cy="908100"/>
          </a:xfrm>
          <a:prstGeom prst="rect">
            <a:avLst/>
          </a:prstGeom>
          <a:noFill/>
          <a:ln>
            <a:noFill/>
          </a:ln>
        </p:spPr>
        <p:txBody>
          <a:bodyPr anchorCtr="0" anchor="t" bIns="30475" lIns="60975" spcFirstLastPara="1" rIns="60975" wrap="square" tIns="30475">
            <a:normAutofit/>
          </a:bodyPr>
          <a:lstStyle>
            <a:lvl1pPr lvl="0" algn="l">
              <a:lnSpc>
                <a:spcPct val="100000"/>
              </a:lnSpc>
              <a:spcBef>
                <a:spcPts val="0"/>
              </a:spcBef>
              <a:spcAft>
                <a:spcPts val="0"/>
              </a:spcAft>
              <a:buClr>
                <a:schemeClr val="dk1"/>
              </a:buClr>
              <a:buSzPts val="2700"/>
              <a:buFont typeface="Calibri"/>
              <a:buNone/>
              <a:defRPr b="1" sz="2700" cap="none"/>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22" name="Google Shape;822;g3f8b4927519_0_135"/>
          <p:cNvSpPr txBox="1"/>
          <p:nvPr>
            <p:ph idx="1" type="body"/>
          </p:nvPr>
        </p:nvSpPr>
        <p:spPr>
          <a:xfrm>
            <a:off x="481542" y="1937809"/>
            <a:ext cx="5181600" cy="1000500"/>
          </a:xfrm>
          <a:prstGeom prst="rect">
            <a:avLst/>
          </a:prstGeom>
          <a:noFill/>
          <a:ln>
            <a:noFill/>
          </a:ln>
        </p:spPr>
        <p:txBody>
          <a:bodyPr anchorCtr="0" anchor="b" bIns="30475" lIns="60975" spcFirstLastPara="1" rIns="60975" wrap="square" tIns="30475">
            <a:normAutofit/>
          </a:bodyPr>
          <a:lstStyle>
            <a:lvl1pPr indent="-228600" lvl="0" marL="457200" algn="l">
              <a:lnSpc>
                <a:spcPct val="100000"/>
              </a:lnSpc>
              <a:spcBef>
                <a:spcPts val="300"/>
              </a:spcBef>
              <a:spcAft>
                <a:spcPts val="0"/>
              </a:spcAft>
              <a:buClr>
                <a:srgbClr val="888888"/>
              </a:buClr>
              <a:buSzPts val="1300"/>
              <a:buNone/>
              <a:defRPr sz="1300">
                <a:solidFill>
                  <a:srgbClr val="888888"/>
                </a:solidFill>
              </a:defRPr>
            </a:lvl1pPr>
            <a:lvl2pPr indent="-228600" lvl="1" marL="914400" algn="l">
              <a:lnSpc>
                <a:spcPct val="100000"/>
              </a:lnSpc>
              <a:spcBef>
                <a:spcPts val="300"/>
              </a:spcBef>
              <a:spcAft>
                <a:spcPts val="0"/>
              </a:spcAft>
              <a:buClr>
                <a:srgbClr val="888888"/>
              </a:buClr>
              <a:buSzPts val="1200"/>
              <a:buNone/>
              <a:defRPr sz="1200">
                <a:solidFill>
                  <a:srgbClr val="888888"/>
                </a:solidFill>
              </a:defRPr>
            </a:lvl2pPr>
            <a:lvl3pPr indent="-228600" lvl="2" marL="1371600" algn="l">
              <a:lnSpc>
                <a:spcPct val="100000"/>
              </a:lnSpc>
              <a:spcBef>
                <a:spcPts val="300"/>
              </a:spcBef>
              <a:spcAft>
                <a:spcPts val="0"/>
              </a:spcAft>
              <a:buClr>
                <a:srgbClr val="888888"/>
              </a:buClr>
              <a:buSzPts val="1100"/>
              <a:buNone/>
              <a:defRPr sz="1100">
                <a:solidFill>
                  <a:srgbClr val="888888"/>
                </a:solidFill>
              </a:defRPr>
            </a:lvl3pPr>
            <a:lvl4pPr indent="-228600" lvl="3" marL="1828800" algn="l">
              <a:lnSpc>
                <a:spcPct val="100000"/>
              </a:lnSpc>
              <a:spcBef>
                <a:spcPts val="100"/>
              </a:spcBef>
              <a:spcAft>
                <a:spcPts val="0"/>
              </a:spcAft>
              <a:buClr>
                <a:srgbClr val="888888"/>
              </a:buClr>
              <a:buSzPts val="900"/>
              <a:buNone/>
              <a:defRPr sz="900">
                <a:solidFill>
                  <a:srgbClr val="888888"/>
                </a:solidFill>
              </a:defRPr>
            </a:lvl4pPr>
            <a:lvl5pPr indent="-228600" lvl="4" marL="2286000" algn="l">
              <a:lnSpc>
                <a:spcPct val="100000"/>
              </a:lnSpc>
              <a:spcBef>
                <a:spcPts val="100"/>
              </a:spcBef>
              <a:spcAft>
                <a:spcPts val="0"/>
              </a:spcAft>
              <a:buClr>
                <a:srgbClr val="888888"/>
              </a:buClr>
              <a:buSzPts val="900"/>
              <a:buNone/>
              <a:defRPr sz="900">
                <a:solidFill>
                  <a:srgbClr val="888888"/>
                </a:solidFill>
              </a:defRPr>
            </a:lvl5pPr>
            <a:lvl6pPr indent="-228600" lvl="5" marL="2743200" algn="l">
              <a:lnSpc>
                <a:spcPct val="100000"/>
              </a:lnSpc>
              <a:spcBef>
                <a:spcPts val="100"/>
              </a:spcBef>
              <a:spcAft>
                <a:spcPts val="0"/>
              </a:spcAft>
              <a:buClr>
                <a:srgbClr val="888888"/>
              </a:buClr>
              <a:buSzPts val="900"/>
              <a:buNone/>
              <a:defRPr sz="900">
                <a:solidFill>
                  <a:srgbClr val="888888"/>
                </a:solidFill>
              </a:defRPr>
            </a:lvl6pPr>
            <a:lvl7pPr indent="-228600" lvl="6" marL="3200400" algn="l">
              <a:lnSpc>
                <a:spcPct val="100000"/>
              </a:lnSpc>
              <a:spcBef>
                <a:spcPts val="100"/>
              </a:spcBef>
              <a:spcAft>
                <a:spcPts val="0"/>
              </a:spcAft>
              <a:buClr>
                <a:srgbClr val="888888"/>
              </a:buClr>
              <a:buSzPts val="900"/>
              <a:buNone/>
              <a:defRPr sz="900">
                <a:solidFill>
                  <a:srgbClr val="888888"/>
                </a:solidFill>
              </a:defRPr>
            </a:lvl7pPr>
            <a:lvl8pPr indent="-228600" lvl="7" marL="3657600" algn="l">
              <a:lnSpc>
                <a:spcPct val="100000"/>
              </a:lnSpc>
              <a:spcBef>
                <a:spcPts val="100"/>
              </a:spcBef>
              <a:spcAft>
                <a:spcPts val="0"/>
              </a:spcAft>
              <a:buClr>
                <a:srgbClr val="888888"/>
              </a:buClr>
              <a:buSzPts val="900"/>
              <a:buNone/>
              <a:defRPr sz="900">
                <a:solidFill>
                  <a:srgbClr val="888888"/>
                </a:solidFill>
              </a:defRPr>
            </a:lvl8pPr>
            <a:lvl9pPr indent="-228600" lvl="8" marL="4114800" algn="l">
              <a:lnSpc>
                <a:spcPct val="100000"/>
              </a:lnSpc>
              <a:spcBef>
                <a:spcPts val="100"/>
              </a:spcBef>
              <a:spcAft>
                <a:spcPts val="0"/>
              </a:spcAft>
              <a:buClr>
                <a:srgbClr val="888888"/>
              </a:buClr>
              <a:buSzPts val="900"/>
              <a:buNone/>
              <a:defRPr sz="900">
                <a:solidFill>
                  <a:srgbClr val="888888"/>
                </a:solidFill>
              </a:defRPr>
            </a:lvl9pPr>
          </a:lstStyle>
          <a:p/>
        </p:txBody>
      </p:sp>
      <p:sp>
        <p:nvSpPr>
          <p:cNvPr id="823" name="Google Shape;823;g3f8b4927519_0_135"/>
          <p:cNvSpPr txBox="1"/>
          <p:nvPr>
            <p:ph idx="10" type="dt"/>
          </p:nvPr>
        </p:nvSpPr>
        <p:spPr>
          <a:xfrm>
            <a:off x="304800" y="4237567"/>
            <a:ext cx="1422300" cy="243600"/>
          </a:xfrm>
          <a:prstGeom prst="rect">
            <a:avLst/>
          </a:prstGeom>
          <a:noFill/>
          <a:ln>
            <a:noFill/>
          </a:ln>
        </p:spPr>
        <p:txBody>
          <a:bodyPr anchorCtr="0" anchor="ctr" bIns="30475" lIns="60975" spcFirstLastPara="1" rIns="60975"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24" name="Google Shape;824;g3f8b4927519_0_135"/>
          <p:cNvSpPr txBox="1"/>
          <p:nvPr>
            <p:ph idx="11" type="ftr"/>
          </p:nvPr>
        </p:nvSpPr>
        <p:spPr>
          <a:xfrm>
            <a:off x="2082800" y="4237567"/>
            <a:ext cx="1930500" cy="243600"/>
          </a:xfrm>
          <a:prstGeom prst="rect">
            <a:avLst/>
          </a:prstGeom>
          <a:noFill/>
          <a:ln>
            <a:noFill/>
          </a:ln>
        </p:spPr>
        <p:txBody>
          <a:bodyPr anchorCtr="0" anchor="ctr" bIns="30475" lIns="60975" spcFirstLastPara="1" rIns="60975"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25" name="Google Shape;825;g3f8b4927519_0_135"/>
          <p:cNvSpPr txBox="1"/>
          <p:nvPr>
            <p:ph idx="12" type="sldNum"/>
          </p:nvPr>
        </p:nvSpPr>
        <p:spPr>
          <a:xfrm>
            <a:off x="4368800" y="4237567"/>
            <a:ext cx="1422300" cy="243600"/>
          </a:xfrm>
          <a:prstGeom prst="rect">
            <a:avLst/>
          </a:prstGeom>
          <a:noFill/>
          <a:ln>
            <a:noFill/>
          </a:ln>
        </p:spPr>
        <p:txBody>
          <a:bodyPr anchorCtr="0" anchor="ctr" bIns="30475" lIns="60975" spcFirstLastPara="1" rIns="60975"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26" name="Shape 826"/>
        <p:cNvGrpSpPr/>
        <p:nvPr/>
      </p:nvGrpSpPr>
      <p:grpSpPr>
        <a:xfrm>
          <a:off x="0" y="0"/>
          <a:ext cx="0" cy="0"/>
          <a:chOff x="0" y="0"/>
          <a:chExt cx="0" cy="0"/>
        </a:xfrm>
      </p:grpSpPr>
      <p:sp>
        <p:nvSpPr>
          <p:cNvPr id="827" name="Google Shape;827;g3f8b4927519_0_141"/>
          <p:cNvSpPr txBox="1"/>
          <p:nvPr>
            <p:ph type="title"/>
          </p:nvPr>
        </p:nvSpPr>
        <p:spPr>
          <a:xfrm>
            <a:off x="304800" y="183092"/>
            <a:ext cx="5486400" cy="762000"/>
          </a:xfrm>
          <a:prstGeom prst="rect">
            <a:avLst/>
          </a:prstGeom>
          <a:noFill/>
          <a:ln>
            <a:noFill/>
          </a:ln>
        </p:spPr>
        <p:txBody>
          <a:bodyPr anchorCtr="0" anchor="ctr" bIns="30475" lIns="60975" spcFirstLastPara="1" rIns="60975" wrap="square" tIns="30475">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28" name="Google Shape;828;g3f8b4927519_0_141"/>
          <p:cNvSpPr txBox="1"/>
          <p:nvPr>
            <p:ph idx="1" type="body"/>
          </p:nvPr>
        </p:nvSpPr>
        <p:spPr>
          <a:xfrm>
            <a:off x="304800" y="1066800"/>
            <a:ext cx="2692500" cy="3017700"/>
          </a:xfrm>
          <a:prstGeom prst="rect">
            <a:avLst/>
          </a:prstGeom>
          <a:noFill/>
          <a:ln>
            <a:noFill/>
          </a:ln>
        </p:spPr>
        <p:txBody>
          <a:bodyPr anchorCtr="0" anchor="t" bIns="30475" lIns="60975" spcFirstLastPara="1" rIns="60975" wrap="square" tIns="30475">
            <a:normAutofit/>
          </a:bodyPr>
          <a:lstStyle>
            <a:lvl1pPr indent="-349250" lvl="0" marL="457200" algn="l">
              <a:lnSpc>
                <a:spcPct val="100000"/>
              </a:lnSpc>
              <a:spcBef>
                <a:spcPts val="400"/>
              </a:spcBef>
              <a:spcAft>
                <a:spcPts val="0"/>
              </a:spcAft>
              <a:buClr>
                <a:schemeClr val="dk1"/>
              </a:buClr>
              <a:buSzPts val="1900"/>
              <a:buChar char="•"/>
              <a:defRPr sz="1900"/>
            </a:lvl1pPr>
            <a:lvl2pPr indent="-330200" lvl="1" marL="914400" algn="l">
              <a:lnSpc>
                <a:spcPct val="100000"/>
              </a:lnSpc>
              <a:spcBef>
                <a:spcPts val="300"/>
              </a:spcBef>
              <a:spcAft>
                <a:spcPts val="0"/>
              </a:spcAft>
              <a:buClr>
                <a:schemeClr val="dk1"/>
              </a:buClr>
              <a:buSzPts val="1600"/>
              <a:buChar char="–"/>
              <a:defRPr sz="1600"/>
            </a:lvl2pPr>
            <a:lvl3pPr indent="-311150" lvl="2" marL="1371600" algn="l">
              <a:lnSpc>
                <a:spcPct val="100000"/>
              </a:lnSpc>
              <a:spcBef>
                <a:spcPts val="300"/>
              </a:spcBef>
              <a:spcAft>
                <a:spcPts val="0"/>
              </a:spcAft>
              <a:buClr>
                <a:schemeClr val="dk1"/>
              </a:buClr>
              <a:buSzPts val="1300"/>
              <a:buChar char="•"/>
              <a:defRPr sz="1300"/>
            </a:lvl3pPr>
            <a:lvl4pPr indent="-304800" lvl="3" marL="1828800" algn="l">
              <a:lnSpc>
                <a:spcPct val="100000"/>
              </a:lnSpc>
              <a:spcBef>
                <a:spcPts val="300"/>
              </a:spcBef>
              <a:spcAft>
                <a:spcPts val="0"/>
              </a:spcAft>
              <a:buClr>
                <a:schemeClr val="dk1"/>
              </a:buClr>
              <a:buSzPts val="1200"/>
              <a:buChar char="–"/>
              <a:defRPr sz="1200"/>
            </a:lvl4pPr>
            <a:lvl5pPr indent="-304800" lvl="4" marL="2286000" algn="l">
              <a:lnSpc>
                <a:spcPct val="100000"/>
              </a:lnSpc>
              <a:spcBef>
                <a:spcPts val="300"/>
              </a:spcBef>
              <a:spcAft>
                <a:spcPts val="0"/>
              </a:spcAft>
              <a:buClr>
                <a:schemeClr val="dk1"/>
              </a:buClr>
              <a:buSzPts val="1200"/>
              <a:buChar char="»"/>
              <a:defRPr sz="1200"/>
            </a:lvl5pPr>
            <a:lvl6pPr indent="-304800" lvl="5" marL="2743200" algn="l">
              <a:lnSpc>
                <a:spcPct val="100000"/>
              </a:lnSpc>
              <a:spcBef>
                <a:spcPts val="300"/>
              </a:spcBef>
              <a:spcAft>
                <a:spcPts val="0"/>
              </a:spcAft>
              <a:buClr>
                <a:schemeClr val="dk1"/>
              </a:buClr>
              <a:buSzPts val="1200"/>
              <a:buChar char="•"/>
              <a:defRPr sz="1200"/>
            </a:lvl6pPr>
            <a:lvl7pPr indent="-304800" lvl="6" marL="3200400" algn="l">
              <a:lnSpc>
                <a:spcPct val="100000"/>
              </a:lnSpc>
              <a:spcBef>
                <a:spcPts val="300"/>
              </a:spcBef>
              <a:spcAft>
                <a:spcPts val="0"/>
              </a:spcAft>
              <a:buClr>
                <a:schemeClr val="dk1"/>
              </a:buClr>
              <a:buSzPts val="1200"/>
              <a:buChar char="•"/>
              <a:defRPr sz="1200"/>
            </a:lvl7pPr>
            <a:lvl8pPr indent="-304800" lvl="7" marL="3657600" algn="l">
              <a:lnSpc>
                <a:spcPct val="100000"/>
              </a:lnSpc>
              <a:spcBef>
                <a:spcPts val="300"/>
              </a:spcBef>
              <a:spcAft>
                <a:spcPts val="0"/>
              </a:spcAft>
              <a:buClr>
                <a:schemeClr val="dk1"/>
              </a:buClr>
              <a:buSzPts val="1200"/>
              <a:buChar char="•"/>
              <a:defRPr sz="1200"/>
            </a:lvl8pPr>
            <a:lvl9pPr indent="-304800" lvl="8" marL="4114800" algn="l">
              <a:lnSpc>
                <a:spcPct val="100000"/>
              </a:lnSpc>
              <a:spcBef>
                <a:spcPts val="300"/>
              </a:spcBef>
              <a:spcAft>
                <a:spcPts val="0"/>
              </a:spcAft>
              <a:buClr>
                <a:schemeClr val="dk1"/>
              </a:buClr>
              <a:buSzPts val="1200"/>
              <a:buChar char="•"/>
              <a:defRPr sz="1200"/>
            </a:lvl9pPr>
          </a:lstStyle>
          <a:p/>
        </p:txBody>
      </p:sp>
      <p:sp>
        <p:nvSpPr>
          <p:cNvPr id="829" name="Google Shape;829;g3f8b4927519_0_141"/>
          <p:cNvSpPr txBox="1"/>
          <p:nvPr>
            <p:ph idx="2" type="body"/>
          </p:nvPr>
        </p:nvSpPr>
        <p:spPr>
          <a:xfrm>
            <a:off x="3098800" y="1066800"/>
            <a:ext cx="2692500" cy="3017700"/>
          </a:xfrm>
          <a:prstGeom prst="rect">
            <a:avLst/>
          </a:prstGeom>
          <a:noFill/>
          <a:ln>
            <a:noFill/>
          </a:ln>
        </p:spPr>
        <p:txBody>
          <a:bodyPr anchorCtr="0" anchor="t" bIns="30475" lIns="60975" spcFirstLastPara="1" rIns="60975" wrap="square" tIns="30475">
            <a:normAutofit/>
          </a:bodyPr>
          <a:lstStyle>
            <a:lvl1pPr indent="-349250" lvl="0" marL="457200" algn="l">
              <a:lnSpc>
                <a:spcPct val="100000"/>
              </a:lnSpc>
              <a:spcBef>
                <a:spcPts val="400"/>
              </a:spcBef>
              <a:spcAft>
                <a:spcPts val="0"/>
              </a:spcAft>
              <a:buClr>
                <a:schemeClr val="dk1"/>
              </a:buClr>
              <a:buSzPts val="1900"/>
              <a:buChar char="•"/>
              <a:defRPr sz="1900"/>
            </a:lvl1pPr>
            <a:lvl2pPr indent="-330200" lvl="1" marL="914400" algn="l">
              <a:lnSpc>
                <a:spcPct val="100000"/>
              </a:lnSpc>
              <a:spcBef>
                <a:spcPts val="300"/>
              </a:spcBef>
              <a:spcAft>
                <a:spcPts val="0"/>
              </a:spcAft>
              <a:buClr>
                <a:schemeClr val="dk1"/>
              </a:buClr>
              <a:buSzPts val="1600"/>
              <a:buChar char="–"/>
              <a:defRPr sz="1600"/>
            </a:lvl2pPr>
            <a:lvl3pPr indent="-311150" lvl="2" marL="1371600" algn="l">
              <a:lnSpc>
                <a:spcPct val="100000"/>
              </a:lnSpc>
              <a:spcBef>
                <a:spcPts val="300"/>
              </a:spcBef>
              <a:spcAft>
                <a:spcPts val="0"/>
              </a:spcAft>
              <a:buClr>
                <a:schemeClr val="dk1"/>
              </a:buClr>
              <a:buSzPts val="1300"/>
              <a:buChar char="•"/>
              <a:defRPr sz="1300"/>
            </a:lvl3pPr>
            <a:lvl4pPr indent="-304800" lvl="3" marL="1828800" algn="l">
              <a:lnSpc>
                <a:spcPct val="100000"/>
              </a:lnSpc>
              <a:spcBef>
                <a:spcPts val="300"/>
              </a:spcBef>
              <a:spcAft>
                <a:spcPts val="0"/>
              </a:spcAft>
              <a:buClr>
                <a:schemeClr val="dk1"/>
              </a:buClr>
              <a:buSzPts val="1200"/>
              <a:buChar char="–"/>
              <a:defRPr sz="1200"/>
            </a:lvl4pPr>
            <a:lvl5pPr indent="-304800" lvl="4" marL="2286000" algn="l">
              <a:lnSpc>
                <a:spcPct val="100000"/>
              </a:lnSpc>
              <a:spcBef>
                <a:spcPts val="300"/>
              </a:spcBef>
              <a:spcAft>
                <a:spcPts val="0"/>
              </a:spcAft>
              <a:buClr>
                <a:schemeClr val="dk1"/>
              </a:buClr>
              <a:buSzPts val="1200"/>
              <a:buChar char="»"/>
              <a:defRPr sz="1200"/>
            </a:lvl5pPr>
            <a:lvl6pPr indent="-304800" lvl="5" marL="2743200" algn="l">
              <a:lnSpc>
                <a:spcPct val="100000"/>
              </a:lnSpc>
              <a:spcBef>
                <a:spcPts val="300"/>
              </a:spcBef>
              <a:spcAft>
                <a:spcPts val="0"/>
              </a:spcAft>
              <a:buClr>
                <a:schemeClr val="dk1"/>
              </a:buClr>
              <a:buSzPts val="1200"/>
              <a:buChar char="•"/>
              <a:defRPr sz="1200"/>
            </a:lvl6pPr>
            <a:lvl7pPr indent="-304800" lvl="6" marL="3200400" algn="l">
              <a:lnSpc>
                <a:spcPct val="100000"/>
              </a:lnSpc>
              <a:spcBef>
                <a:spcPts val="300"/>
              </a:spcBef>
              <a:spcAft>
                <a:spcPts val="0"/>
              </a:spcAft>
              <a:buClr>
                <a:schemeClr val="dk1"/>
              </a:buClr>
              <a:buSzPts val="1200"/>
              <a:buChar char="•"/>
              <a:defRPr sz="1200"/>
            </a:lvl7pPr>
            <a:lvl8pPr indent="-304800" lvl="7" marL="3657600" algn="l">
              <a:lnSpc>
                <a:spcPct val="100000"/>
              </a:lnSpc>
              <a:spcBef>
                <a:spcPts val="300"/>
              </a:spcBef>
              <a:spcAft>
                <a:spcPts val="0"/>
              </a:spcAft>
              <a:buClr>
                <a:schemeClr val="dk1"/>
              </a:buClr>
              <a:buSzPts val="1200"/>
              <a:buChar char="•"/>
              <a:defRPr sz="1200"/>
            </a:lvl8pPr>
            <a:lvl9pPr indent="-304800" lvl="8" marL="4114800" algn="l">
              <a:lnSpc>
                <a:spcPct val="100000"/>
              </a:lnSpc>
              <a:spcBef>
                <a:spcPts val="300"/>
              </a:spcBef>
              <a:spcAft>
                <a:spcPts val="0"/>
              </a:spcAft>
              <a:buClr>
                <a:schemeClr val="dk1"/>
              </a:buClr>
              <a:buSzPts val="1200"/>
              <a:buChar char="•"/>
              <a:defRPr sz="1200"/>
            </a:lvl9pPr>
          </a:lstStyle>
          <a:p/>
        </p:txBody>
      </p:sp>
      <p:sp>
        <p:nvSpPr>
          <p:cNvPr id="830" name="Google Shape;830;g3f8b4927519_0_141"/>
          <p:cNvSpPr txBox="1"/>
          <p:nvPr>
            <p:ph idx="10" type="dt"/>
          </p:nvPr>
        </p:nvSpPr>
        <p:spPr>
          <a:xfrm>
            <a:off x="304800" y="4237567"/>
            <a:ext cx="1422300" cy="243600"/>
          </a:xfrm>
          <a:prstGeom prst="rect">
            <a:avLst/>
          </a:prstGeom>
          <a:noFill/>
          <a:ln>
            <a:noFill/>
          </a:ln>
        </p:spPr>
        <p:txBody>
          <a:bodyPr anchorCtr="0" anchor="ctr" bIns="30475" lIns="60975" spcFirstLastPara="1" rIns="60975"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31" name="Google Shape;831;g3f8b4927519_0_141"/>
          <p:cNvSpPr txBox="1"/>
          <p:nvPr>
            <p:ph idx="11" type="ftr"/>
          </p:nvPr>
        </p:nvSpPr>
        <p:spPr>
          <a:xfrm>
            <a:off x="2082800" y="4237567"/>
            <a:ext cx="1930500" cy="243600"/>
          </a:xfrm>
          <a:prstGeom prst="rect">
            <a:avLst/>
          </a:prstGeom>
          <a:noFill/>
          <a:ln>
            <a:noFill/>
          </a:ln>
        </p:spPr>
        <p:txBody>
          <a:bodyPr anchorCtr="0" anchor="ctr" bIns="30475" lIns="60975" spcFirstLastPara="1" rIns="60975"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32" name="Google Shape;832;g3f8b4927519_0_141"/>
          <p:cNvSpPr txBox="1"/>
          <p:nvPr>
            <p:ph idx="12" type="sldNum"/>
          </p:nvPr>
        </p:nvSpPr>
        <p:spPr>
          <a:xfrm>
            <a:off x="4368800" y="4237567"/>
            <a:ext cx="1422300" cy="243600"/>
          </a:xfrm>
          <a:prstGeom prst="rect">
            <a:avLst/>
          </a:prstGeom>
          <a:noFill/>
          <a:ln>
            <a:noFill/>
          </a:ln>
        </p:spPr>
        <p:txBody>
          <a:bodyPr anchorCtr="0" anchor="ctr" bIns="30475" lIns="60975" spcFirstLastPara="1" rIns="60975"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33" name="Shape 833"/>
        <p:cNvGrpSpPr/>
        <p:nvPr/>
      </p:nvGrpSpPr>
      <p:grpSpPr>
        <a:xfrm>
          <a:off x="0" y="0"/>
          <a:ext cx="0" cy="0"/>
          <a:chOff x="0" y="0"/>
          <a:chExt cx="0" cy="0"/>
        </a:xfrm>
      </p:grpSpPr>
      <p:sp>
        <p:nvSpPr>
          <p:cNvPr id="834" name="Google Shape;834;g3f8b4927519_0_148"/>
          <p:cNvSpPr txBox="1"/>
          <p:nvPr>
            <p:ph type="title"/>
          </p:nvPr>
        </p:nvSpPr>
        <p:spPr>
          <a:xfrm>
            <a:off x="304800" y="183092"/>
            <a:ext cx="5486400" cy="762000"/>
          </a:xfrm>
          <a:prstGeom prst="rect">
            <a:avLst/>
          </a:prstGeom>
          <a:noFill/>
          <a:ln>
            <a:noFill/>
          </a:ln>
        </p:spPr>
        <p:txBody>
          <a:bodyPr anchorCtr="0" anchor="ctr" bIns="30475" lIns="60975" spcFirstLastPara="1" rIns="60975" wrap="square" tIns="30475">
            <a:normAutofit/>
          </a:bodyPr>
          <a:lstStyle>
            <a:lvl1pPr lvl="0" algn="ctr">
              <a:lnSpc>
                <a:spcPct val="100000"/>
              </a:lnSpc>
              <a:spcBef>
                <a:spcPts val="0"/>
              </a:spcBef>
              <a:spcAft>
                <a:spcPts val="0"/>
              </a:spcAft>
              <a:buClr>
                <a:schemeClr val="dk1"/>
              </a:buClr>
              <a:buSzPts val="2900"/>
              <a:buFont typeface="Calibri"/>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35" name="Google Shape;835;g3f8b4927519_0_148"/>
          <p:cNvSpPr txBox="1"/>
          <p:nvPr>
            <p:ph idx="1" type="body"/>
          </p:nvPr>
        </p:nvSpPr>
        <p:spPr>
          <a:xfrm>
            <a:off x="304800" y="1023409"/>
            <a:ext cx="2693700" cy="426900"/>
          </a:xfrm>
          <a:prstGeom prst="rect">
            <a:avLst/>
          </a:prstGeom>
          <a:noFill/>
          <a:ln>
            <a:noFill/>
          </a:ln>
        </p:spPr>
        <p:txBody>
          <a:bodyPr anchorCtr="0" anchor="b" bIns="30475" lIns="60975" spcFirstLastPara="1" rIns="60975" wrap="square" tIns="30475">
            <a:normAutofit/>
          </a:bodyPr>
          <a:lstStyle>
            <a:lvl1pPr indent="-228600" lvl="0" marL="457200" algn="l">
              <a:lnSpc>
                <a:spcPct val="100000"/>
              </a:lnSpc>
              <a:spcBef>
                <a:spcPts val="300"/>
              </a:spcBef>
              <a:spcAft>
                <a:spcPts val="0"/>
              </a:spcAft>
              <a:buClr>
                <a:schemeClr val="dk1"/>
              </a:buClr>
              <a:buSzPts val="1600"/>
              <a:buNone/>
              <a:defRPr b="1" sz="1600"/>
            </a:lvl1pPr>
            <a:lvl2pPr indent="-228600" lvl="1" marL="914400" algn="l">
              <a:lnSpc>
                <a:spcPct val="100000"/>
              </a:lnSpc>
              <a:spcBef>
                <a:spcPts val="300"/>
              </a:spcBef>
              <a:spcAft>
                <a:spcPts val="0"/>
              </a:spcAft>
              <a:buClr>
                <a:schemeClr val="dk1"/>
              </a:buClr>
              <a:buSzPts val="1300"/>
              <a:buNone/>
              <a:defRPr b="1" sz="1300"/>
            </a:lvl2pPr>
            <a:lvl3pPr indent="-228600" lvl="2" marL="1371600" algn="l">
              <a:lnSpc>
                <a:spcPct val="100000"/>
              </a:lnSpc>
              <a:spcBef>
                <a:spcPts val="300"/>
              </a:spcBef>
              <a:spcAft>
                <a:spcPts val="0"/>
              </a:spcAft>
              <a:buClr>
                <a:schemeClr val="dk1"/>
              </a:buClr>
              <a:buSzPts val="1200"/>
              <a:buNone/>
              <a:defRPr b="1" sz="1200"/>
            </a:lvl3pPr>
            <a:lvl4pPr indent="-228600" lvl="3" marL="1828800" algn="l">
              <a:lnSpc>
                <a:spcPct val="100000"/>
              </a:lnSpc>
              <a:spcBef>
                <a:spcPts val="300"/>
              </a:spcBef>
              <a:spcAft>
                <a:spcPts val="0"/>
              </a:spcAft>
              <a:buClr>
                <a:schemeClr val="dk1"/>
              </a:buClr>
              <a:buSzPts val="1100"/>
              <a:buNone/>
              <a:defRPr b="1" sz="1100"/>
            </a:lvl4pPr>
            <a:lvl5pPr indent="-228600" lvl="4" marL="2286000" algn="l">
              <a:lnSpc>
                <a:spcPct val="100000"/>
              </a:lnSpc>
              <a:spcBef>
                <a:spcPts val="300"/>
              </a:spcBef>
              <a:spcAft>
                <a:spcPts val="0"/>
              </a:spcAft>
              <a:buClr>
                <a:schemeClr val="dk1"/>
              </a:buClr>
              <a:buSzPts val="1100"/>
              <a:buNone/>
              <a:defRPr b="1" sz="1100"/>
            </a:lvl5pPr>
            <a:lvl6pPr indent="-228600" lvl="5" marL="2743200" algn="l">
              <a:lnSpc>
                <a:spcPct val="100000"/>
              </a:lnSpc>
              <a:spcBef>
                <a:spcPts val="300"/>
              </a:spcBef>
              <a:spcAft>
                <a:spcPts val="0"/>
              </a:spcAft>
              <a:buClr>
                <a:schemeClr val="dk1"/>
              </a:buClr>
              <a:buSzPts val="1100"/>
              <a:buNone/>
              <a:defRPr b="1" sz="1100"/>
            </a:lvl6pPr>
            <a:lvl7pPr indent="-228600" lvl="6" marL="3200400" algn="l">
              <a:lnSpc>
                <a:spcPct val="100000"/>
              </a:lnSpc>
              <a:spcBef>
                <a:spcPts val="300"/>
              </a:spcBef>
              <a:spcAft>
                <a:spcPts val="0"/>
              </a:spcAft>
              <a:buClr>
                <a:schemeClr val="dk1"/>
              </a:buClr>
              <a:buSzPts val="1100"/>
              <a:buNone/>
              <a:defRPr b="1" sz="1100"/>
            </a:lvl7pPr>
            <a:lvl8pPr indent="-228600" lvl="7" marL="3657600" algn="l">
              <a:lnSpc>
                <a:spcPct val="100000"/>
              </a:lnSpc>
              <a:spcBef>
                <a:spcPts val="300"/>
              </a:spcBef>
              <a:spcAft>
                <a:spcPts val="0"/>
              </a:spcAft>
              <a:buClr>
                <a:schemeClr val="dk1"/>
              </a:buClr>
              <a:buSzPts val="1100"/>
              <a:buNone/>
              <a:defRPr b="1" sz="1100"/>
            </a:lvl8pPr>
            <a:lvl9pPr indent="-228600" lvl="8" marL="4114800" algn="l">
              <a:lnSpc>
                <a:spcPct val="100000"/>
              </a:lnSpc>
              <a:spcBef>
                <a:spcPts val="300"/>
              </a:spcBef>
              <a:spcAft>
                <a:spcPts val="0"/>
              </a:spcAft>
              <a:buClr>
                <a:schemeClr val="dk1"/>
              </a:buClr>
              <a:buSzPts val="1100"/>
              <a:buNone/>
              <a:defRPr b="1" sz="1100"/>
            </a:lvl9pPr>
          </a:lstStyle>
          <a:p/>
        </p:txBody>
      </p:sp>
      <p:sp>
        <p:nvSpPr>
          <p:cNvPr id="836" name="Google Shape;836;g3f8b4927519_0_148"/>
          <p:cNvSpPr txBox="1"/>
          <p:nvPr>
            <p:ph idx="2" type="body"/>
          </p:nvPr>
        </p:nvSpPr>
        <p:spPr>
          <a:xfrm>
            <a:off x="304800" y="1449917"/>
            <a:ext cx="2693700" cy="2634300"/>
          </a:xfrm>
          <a:prstGeom prst="rect">
            <a:avLst/>
          </a:prstGeom>
          <a:noFill/>
          <a:ln>
            <a:noFill/>
          </a:ln>
        </p:spPr>
        <p:txBody>
          <a:bodyPr anchorCtr="0" anchor="t" bIns="30475" lIns="60975" spcFirstLastPara="1" rIns="60975" wrap="square" tIns="30475">
            <a:normAutofit/>
          </a:bodyPr>
          <a:lstStyle>
            <a:lvl1pPr indent="-330200" lvl="0" marL="457200" algn="l">
              <a:lnSpc>
                <a:spcPct val="100000"/>
              </a:lnSpc>
              <a:spcBef>
                <a:spcPts val="300"/>
              </a:spcBef>
              <a:spcAft>
                <a:spcPts val="0"/>
              </a:spcAft>
              <a:buClr>
                <a:schemeClr val="dk1"/>
              </a:buClr>
              <a:buSzPts val="1600"/>
              <a:buChar char="•"/>
              <a:defRPr sz="1600"/>
            </a:lvl1pPr>
            <a:lvl2pPr indent="-311150" lvl="1" marL="914400" algn="l">
              <a:lnSpc>
                <a:spcPct val="100000"/>
              </a:lnSpc>
              <a:spcBef>
                <a:spcPts val="300"/>
              </a:spcBef>
              <a:spcAft>
                <a:spcPts val="0"/>
              </a:spcAft>
              <a:buClr>
                <a:schemeClr val="dk1"/>
              </a:buClr>
              <a:buSzPts val="1300"/>
              <a:buChar char="–"/>
              <a:defRPr sz="1300"/>
            </a:lvl2pPr>
            <a:lvl3pPr indent="-304800" lvl="2" marL="1371600" algn="l">
              <a:lnSpc>
                <a:spcPct val="100000"/>
              </a:lnSpc>
              <a:spcBef>
                <a:spcPts val="300"/>
              </a:spcBef>
              <a:spcAft>
                <a:spcPts val="0"/>
              </a:spcAft>
              <a:buClr>
                <a:schemeClr val="dk1"/>
              </a:buClr>
              <a:buSzPts val="1200"/>
              <a:buChar char="•"/>
              <a:defRPr sz="1200"/>
            </a:lvl3pPr>
            <a:lvl4pPr indent="-298450" lvl="3" marL="1828800" algn="l">
              <a:lnSpc>
                <a:spcPct val="100000"/>
              </a:lnSpc>
              <a:spcBef>
                <a:spcPts val="300"/>
              </a:spcBef>
              <a:spcAft>
                <a:spcPts val="0"/>
              </a:spcAft>
              <a:buClr>
                <a:schemeClr val="dk1"/>
              </a:buClr>
              <a:buSzPts val="1100"/>
              <a:buChar char="–"/>
              <a:defRPr sz="1100"/>
            </a:lvl4pPr>
            <a:lvl5pPr indent="-298450" lvl="4" marL="2286000" algn="l">
              <a:lnSpc>
                <a:spcPct val="100000"/>
              </a:lnSpc>
              <a:spcBef>
                <a:spcPts val="300"/>
              </a:spcBef>
              <a:spcAft>
                <a:spcPts val="0"/>
              </a:spcAft>
              <a:buClr>
                <a:schemeClr val="dk1"/>
              </a:buClr>
              <a:buSzPts val="1100"/>
              <a:buChar char="»"/>
              <a:defRPr sz="1100"/>
            </a:lvl5pPr>
            <a:lvl6pPr indent="-298450" lvl="5" marL="2743200" algn="l">
              <a:lnSpc>
                <a:spcPct val="100000"/>
              </a:lnSpc>
              <a:spcBef>
                <a:spcPts val="300"/>
              </a:spcBef>
              <a:spcAft>
                <a:spcPts val="0"/>
              </a:spcAft>
              <a:buClr>
                <a:schemeClr val="dk1"/>
              </a:buClr>
              <a:buSzPts val="1100"/>
              <a:buChar char="•"/>
              <a:defRPr sz="1100"/>
            </a:lvl6pPr>
            <a:lvl7pPr indent="-298450" lvl="6" marL="3200400" algn="l">
              <a:lnSpc>
                <a:spcPct val="100000"/>
              </a:lnSpc>
              <a:spcBef>
                <a:spcPts val="300"/>
              </a:spcBef>
              <a:spcAft>
                <a:spcPts val="0"/>
              </a:spcAft>
              <a:buClr>
                <a:schemeClr val="dk1"/>
              </a:buClr>
              <a:buSzPts val="1100"/>
              <a:buChar char="•"/>
              <a:defRPr sz="1100"/>
            </a:lvl7pPr>
            <a:lvl8pPr indent="-298450" lvl="7" marL="3657600" algn="l">
              <a:lnSpc>
                <a:spcPct val="100000"/>
              </a:lnSpc>
              <a:spcBef>
                <a:spcPts val="300"/>
              </a:spcBef>
              <a:spcAft>
                <a:spcPts val="0"/>
              </a:spcAft>
              <a:buClr>
                <a:schemeClr val="dk1"/>
              </a:buClr>
              <a:buSzPts val="1100"/>
              <a:buChar char="•"/>
              <a:defRPr sz="1100"/>
            </a:lvl8pPr>
            <a:lvl9pPr indent="-298450" lvl="8" marL="4114800" algn="l">
              <a:lnSpc>
                <a:spcPct val="100000"/>
              </a:lnSpc>
              <a:spcBef>
                <a:spcPts val="300"/>
              </a:spcBef>
              <a:spcAft>
                <a:spcPts val="0"/>
              </a:spcAft>
              <a:buClr>
                <a:schemeClr val="dk1"/>
              </a:buClr>
              <a:buSzPts val="1100"/>
              <a:buChar char="•"/>
              <a:defRPr sz="1100"/>
            </a:lvl9pPr>
          </a:lstStyle>
          <a:p/>
        </p:txBody>
      </p:sp>
      <p:sp>
        <p:nvSpPr>
          <p:cNvPr id="837" name="Google Shape;837;g3f8b4927519_0_148"/>
          <p:cNvSpPr txBox="1"/>
          <p:nvPr>
            <p:ph idx="3" type="body"/>
          </p:nvPr>
        </p:nvSpPr>
        <p:spPr>
          <a:xfrm>
            <a:off x="3096683" y="1023409"/>
            <a:ext cx="2694900" cy="426900"/>
          </a:xfrm>
          <a:prstGeom prst="rect">
            <a:avLst/>
          </a:prstGeom>
          <a:noFill/>
          <a:ln>
            <a:noFill/>
          </a:ln>
        </p:spPr>
        <p:txBody>
          <a:bodyPr anchorCtr="0" anchor="b" bIns="30475" lIns="60975" spcFirstLastPara="1" rIns="60975" wrap="square" tIns="30475">
            <a:normAutofit/>
          </a:bodyPr>
          <a:lstStyle>
            <a:lvl1pPr indent="-228600" lvl="0" marL="457200" algn="l">
              <a:lnSpc>
                <a:spcPct val="100000"/>
              </a:lnSpc>
              <a:spcBef>
                <a:spcPts val="300"/>
              </a:spcBef>
              <a:spcAft>
                <a:spcPts val="0"/>
              </a:spcAft>
              <a:buClr>
                <a:schemeClr val="dk1"/>
              </a:buClr>
              <a:buSzPts val="1600"/>
              <a:buNone/>
              <a:defRPr b="1" sz="1600"/>
            </a:lvl1pPr>
            <a:lvl2pPr indent="-228600" lvl="1" marL="914400" algn="l">
              <a:lnSpc>
                <a:spcPct val="100000"/>
              </a:lnSpc>
              <a:spcBef>
                <a:spcPts val="300"/>
              </a:spcBef>
              <a:spcAft>
                <a:spcPts val="0"/>
              </a:spcAft>
              <a:buClr>
                <a:schemeClr val="dk1"/>
              </a:buClr>
              <a:buSzPts val="1300"/>
              <a:buNone/>
              <a:defRPr b="1" sz="1300"/>
            </a:lvl2pPr>
            <a:lvl3pPr indent="-228600" lvl="2" marL="1371600" algn="l">
              <a:lnSpc>
                <a:spcPct val="100000"/>
              </a:lnSpc>
              <a:spcBef>
                <a:spcPts val="300"/>
              </a:spcBef>
              <a:spcAft>
                <a:spcPts val="0"/>
              </a:spcAft>
              <a:buClr>
                <a:schemeClr val="dk1"/>
              </a:buClr>
              <a:buSzPts val="1200"/>
              <a:buNone/>
              <a:defRPr b="1" sz="1200"/>
            </a:lvl3pPr>
            <a:lvl4pPr indent="-228600" lvl="3" marL="1828800" algn="l">
              <a:lnSpc>
                <a:spcPct val="100000"/>
              </a:lnSpc>
              <a:spcBef>
                <a:spcPts val="300"/>
              </a:spcBef>
              <a:spcAft>
                <a:spcPts val="0"/>
              </a:spcAft>
              <a:buClr>
                <a:schemeClr val="dk1"/>
              </a:buClr>
              <a:buSzPts val="1100"/>
              <a:buNone/>
              <a:defRPr b="1" sz="1100"/>
            </a:lvl4pPr>
            <a:lvl5pPr indent="-228600" lvl="4" marL="2286000" algn="l">
              <a:lnSpc>
                <a:spcPct val="100000"/>
              </a:lnSpc>
              <a:spcBef>
                <a:spcPts val="300"/>
              </a:spcBef>
              <a:spcAft>
                <a:spcPts val="0"/>
              </a:spcAft>
              <a:buClr>
                <a:schemeClr val="dk1"/>
              </a:buClr>
              <a:buSzPts val="1100"/>
              <a:buNone/>
              <a:defRPr b="1" sz="1100"/>
            </a:lvl5pPr>
            <a:lvl6pPr indent="-228600" lvl="5" marL="2743200" algn="l">
              <a:lnSpc>
                <a:spcPct val="100000"/>
              </a:lnSpc>
              <a:spcBef>
                <a:spcPts val="300"/>
              </a:spcBef>
              <a:spcAft>
                <a:spcPts val="0"/>
              </a:spcAft>
              <a:buClr>
                <a:schemeClr val="dk1"/>
              </a:buClr>
              <a:buSzPts val="1100"/>
              <a:buNone/>
              <a:defRPr b="1" sz="1100"/>
            </a:lvl6pPr>
            <a:lvl7pPr indent="-228600" lvl="6" marL="3200400" algn="l">
              <a:lnSpc>
                <a:spcPct val="100000"/>
              </a:lnSpc>
              <a:spcBef>
                <a:spcPts val="300"/>
              </a:spcBef>
              <a:spcAft>
                <a:spcPts val="0"/>
              </a:spcAft>
              <a:buClr>
                <a:schemeClr val="dk1"/>
              </a:buClr>
              <a:buSzPts val="1100"/>
              <a:buNone/>
              <a:defRPr b="1" sz="1100"/>
            </a:lvl7pPr>
            <a:lvl8pPr indent="-228600" lvl="7" marL="3657600" algn="l">
              <a:lnSpc>
                <a:spcPct val="100000"/>
              </a:lnSpc>
              <a:spcBef>
                <a:spcPts val="300"/>
              </a:spcBef>
              <a:spcAft>
                <a:spcPts val="0"/>
              </a:spcAft>
              <a:buClr>
                <a:schemeClr val="dk1"/>
              </a:buClr>
              <a:buSzPts val="1100"/>
              <a:buNone/>
              <a:defRPr b="1" sz="1100"/>
            </a:lvl8pPr>
            <a:lvl9pPr indent="-228600" lvl="8" marL="4114800" algn="l">
              <a:lnSpc>
                <a:spcPct val="100000"/>
              </a:lnSpc>
              <a:spcBef>
                <a:spcPts val="300"/>
              </a:spcBef>
              <a:spcAft>
                <a:spcPts val="0"/>
              </a:spcAft>
              <a:buClr>
                <a:schemeClr val="dk1"/>
              </a:buClr>
              <a:buSzPts val="1100"/>
              <a:buNone/>
              <a:defRPr b="1" sz="1100"/>
            </a:lvl9pPr>
          </a:lstStyle>
          <a:p/>
        </p:txBody>
      </p:sp>
      <p:sp>
        <p:nvSpPr>
          <p:cNvPr id="838" name="Google Shape;838;g3f8b4927519_0_148"/>
          <p:cNvSpPr txBox="1"/>
          <p:nvPr>
            <p:ph idx="4" type="body"/>
          </p:nvPr>
        </p:nvSpPr>
        <p:spPr>
          <a:xfrm>
            <a:off x="3096683" y="1449917"/>
            <a:ext cx="2694900" cy="2634300"/>
          </a:xfrm>
          <a:prstGeom prst="rect">
            <a:avLst/>
          </a:prstGeom>
          <a:noFill/>
          <a:ln>
            <a:noFill/>
          </a:ln>
        </p:spPr>
        <p:txBody>
          <a:bodyPr anchorCtr="0" anchor="t" bIns="30475" lIns="60975" spcFirstLastPara="1" rIns="60975" wrap="square" tIns="30475">
            <a:normAutofit/>
          </a:bodyPr>
          <a:lstStyle>
            <a:lvl1pPr indent="-330200" lvl="0" marL="457200" algn="l">
              <a:lnSpc>
                <a:spcPct val="100000"/>
              </a:lnSpc>
              <a:spcBef>
                <a:spcPts val="300"/>
              </a:spcBef>
              <a:spcAft>
                <a:spcPts val="0"/>
              </a:spcAft>
              <a:buClr>
                <a:schemeClr val="dk1"/>
              </a:buClr>
              <a:buSzPts val="1600"/>
              <a:buChar char="•"/>
              <a:defRPr sz="1600"/>
            </a:lvl1pPr>
            <a:lvl2pPr indent="-311150" lvl="1" marL="914400" algn="l">
              <a:lnSpc>
                <a:spcPct val="100000"/>
              </a:lnSpc>
              <a:spcBef>
                <a:spcPts val="300"/>
              </a:spcBef>
              <a:spcAft>
                <a:spcPts val="0"/>
              </a:spcAft>
              <a:buClr>
                <a:schemeClr val="dk1"/>
              </a:buClr>
              <a:buSzPts val="1300"/>
              <a:buChar char="–"/>
              <a:defRPr sz="1300"/>
            </a:lvl2pPr>
            <a:lvl3pPr indent="-304800" lvl="2" marL="1371600" algn="l">
              <a:lnSpc>
                <a:spcPct val="100000"/>
              </a:lnSpc>
              <a:spcBef>
                <a:spcPts val="300"/>
              </a:spcBef>
              <a:spcAft>
                <a:spcPts val="0"/>
              </a:spcAft>
              <a:buClr>
                <a:schemeClr val="dk1"/>
              </a:buClr>
              <a:buSzPts val="1200"/>
              <a:buChar char="•"/>
              <a:defRPr sz="1200"/>
            </a:lvl3pPr>
            <a:lvl4pPr indent="-298450" lvl="3" marL="1828800" algn="l">
              <a:lnSpc>
                <a:spcPct val="100000"/>
              </a:lnSpc>
              <a:spcBef>
                <a:spcPts val="300"/>
              </a:spcBef>
              <a:spcAft>
                <a:spcPts val="0"/>
              </a:spcAft>
              <a:buClr>
                <a:schemeClr val="dk1"/>
              </a:buClr>
              <a:buSzPts val="1100"/>
              <a:buChar char="–"/>
              <a:defRPr sz="1100"/>
            </a:lvl4pPr>
            <a:lvl5pPr indent="-298450" lvl="4" marL="2286000" algn="l">
              <a:lnSpc>
                <a:spcPct val="100000"/>
              </a:lnSpc>
              <a:spcBef>
                <a:spcPts val="300"/>
              </a:spcBef>
              <a:spcAft>
                <a:spcPts val="0"/>
              </a:spcAft>
              <a:buClr>
                <a:schemeClr val="dk1"/>
              </a:buClr>
              <a:buSzPts val="1100"/>
              <a:buChar char="»"/>
              <a:defRPr sz="1100"/>
            </a:lvl5pPr>
            <a:lvl6pPr indent="-298450" lvl="5" marL="2743200" algn="l">
              <a:lnSpc>
                <a:spcPct val="100000"/>
              </a:lnSpc>
              <a:spcBef>
                <a:spcPts val="300"/>
              </a:spcBef>
              <a:spcAft>
                <a:spcPts val="0"/>
              </a:spcAft>
              <a:buClr>
                <a:schemeClr val="dk1"/>
              </a:buClr>
              <a:buSzPts val="1100"/>
              <a:buChar char="•"/>
              <a:defRPr sz="1100"/>
            </a:lvl6pPr>
            <a:lvl7pPr indent="-298450" lvl="6" marL="3200400" algn="l">
              <a:lnSpc>
                <a:spcPct val="100000"/>
              </a:lnSpc>
              <a:spcBef>
                <a:spcPts val="300"/>
              </a:spcBef>
              <a:spcAft>
                <a:spcPts val="0"/>
              </a:spcAft>
              <a:buClr>
                <a:schemeClr val="dk1"/>
              </a:buClr>
              <a:buSzPts val="1100"/>
              <a:buChar char="•"/>
              <a:defRPr sz="1100"/>
            </a:lvl7pPr>
            <a:lvl8pPr indent="-298450" lvl="7" marL="3657600" algn="l">
              <a:lnSpc>
                <a:spcPct val="100000"/>
              </a:lnSpc>
              <a:spcBef>
                <a:spcPts val="300"/>
              </a:spcBef>
              <a:spcAft>
                <a:spcPts val="0"/>
              </a:spcAft>
              <a:buClr>
                <a:schemeClr val="dk1"/>
              </a:buClr>
              <a:buSzPts val="1100"/>
              <a:buChar char="•"/>
              <a:defRPr sz="1100"/>
            </a:lvl8pPr>
            <a:lvl9pPr indent="-298450" lvl="8" marL="4114800" algn="l">
              <a:lnSpc>
                <a:spcPct val="100000"/>
              </a:lnSpc>
              <a:spcBef>
                <a:spcPts val="300"/>
              </a:spcBef>
              <a:spcAft>
                <a:spcPts val="0"/>
              </a:spcAft>
              <a:buClr>
                <a:schemeClr val="dk1"/>
              </a:buClr>
              <a:buSzPts val="1100"/>
              <a:buChar char="•"/>
              <a:defRPr sz="1100"/>
            </a:lvl9pPr>
          </a:lstStyle>
          <a:p/>
        </p:txBody>
      </p:sp>
      <p:sp>
        <p:nvSpPr>
          <p:cNvPr id="839" name="Google Shape;839;g3f8b4927519_0_148"/>
          <p:cNvSpPr txBox="1"/>
          <p:nvPr>
            <p:ph idx="10" type="dt"/>
          </p:nvPr>
        </p:nvSpPr>
        <p:spPr>
          <a:xfrm>
            <a:off x="304800" y="4237567"/>
            <a:ext cx="1422300" cy="243600"/>
          </a:xfrm>
          <a:prstGeom prst="rect">
            <a:avLst/>
          </a:prstGeom>
          <a:noFill/>
          <a:ln>
            <a:noFill/>
          </a:ln>
        </p:spPr>
        <p:txBody>
          <a:bodyPr anchorCtr="0" anchor="ctr" bIns="30475" lIns="60975" spcFirstLastPara="1" rIns="60975"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40" name="Google Shape;840;g3f8b4927519_0_148"/>
          <p:cNvSpPr txBox="1"/>
          <p:nvPr>
            <p:ph idx="11" type="ftr"/>
          </p:nvPr>
        </p:nvSpPr>
        <p:spPr>
          <a:xfrm>
            <a:off x="2082800" y="4237567"/>
            <a:ext cx="1930500" cy="243600"/>
          </a:xfrm>
          <a:prstGeom prst="rect">
            <a:avLst/>
          </a:prstGeom>
          <a:noFill/>
          <a:ln>
            <a:noFill/>
          </a:ln>
        </p:spPr>
        <p:txBody>
          <a:bodyPr anchorCtr="0" anchor="ctr" bIns="30475" lIns="60975" spcFirstLastPara="1" rIns="60975"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41" name="Google Shape;841;g3f8b4927519_0_148"/>
          <p:cNvSpPr txBox="1"/>
          <p:nvPr>
            <p:ph idx="12" type="sldNum"/>
          </p:nvPr>
        </p:nvSpPr>
        <p:spPr>
          <a:xfrm>
            <a:off x="4368800" y="4237567"/>
            <a:ext cx="1422300" cy="243600"/>
          </a:xfrm>
          <a:prstGeom prst="rect">
            <a:avLst/>
          </a:prstGeom>
          <a:noFill/>
          <a:ln>
            <a:noFill/>
          </a:ln>
        </p:spPr>
        <p:txBody>
          <a:bodyPr anchorCtr="0" anchor="ctr" bIns="30475" lIns="60975" spcFirstLastPara="1" rIns="60975"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42" name="Shape 842"/>
        <p:cNvGrpSpPr/>
        <p:nvPr/>
      </p:nvGrpSpPr>
      <p:grpSpPr>
        <a:xfrm>
          <a:off x="0" y="0"/>
          <a:ext cx="0" cy="0"/>
          <a:chOff x="0" y="0"/>
          <a:chExt cx="0" cy="0"/>
        </a:xfrm>
      </p:grpSpPr>
      <p:sp>
        <p:nvSpPr>
          <p:cNvPr id="843" name="Google Shape;843;g3f8b4927519_0_157"/>
          <p:cNvSpPr txBox="1"/>
          <p:nvPr>
            <p:ph type="title"/>
          </p:nvPr>
        </p:nvSpPr>
        <p:spPr>
          <a:xfrm>
            <a:off x="304800" y="183092"/>
            <a:ext cx="5486400" cy="762000"/>
          </a:xfrm>
          <a:prstGeom prst="rect">
            <a:avLst/>
          </a:prstGeom>
          <a:noFill/>
          <a:ln>
            <a:noFill/>
          </a:ln>
        </p:spPr>
        <p:txBody>
          <a:bodyPr anchorCtr="0" anchor="ctr" bIns="30475" lIns="60975" spcFirstLastPara="1" rIns="60975" wrap="square" tIns="30475">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44" name="Google Shape;844;g3f8b4927519_0_157"/>
          <p:cNvSpPr txBox="1"/>
          <p:nvPr>
            <p:ph idx="10" type="dt"/>
          </p:nvPr>
        </p:nvSpPr>
        <p:spPr>
          <a:xfrm>
            <a:off x="304800" y="4237567"/>
            <a:ext cx="1422300" cy="243600"/>
          </a:xfrm>
          <a:prstGeom prst="rect">
            <a:avLst/>
          </a:prstGeom>
          <a:noFill/>
          <a:ln>
            <a:noFill/>
          </a:ln>
        </p:spPr>
        <p:txBody>
          <a:bodyPr anchorCtr="0" anchor="ctr" bIns="30475" lIns="60975" spcFirstLastPara="1" rIns="60975"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45" name="Google Shape;845;g3f8b4927519_0_157"/>
          <p:cNvSpPr txBox="1"/>
          <p:nvPr>
            <p:ph idx="11" type="ftr"/>
          </p:nvPr>
        </p:nvSpPr>
        <p:spPr>
          <a:xfrm>
            <a:off x="2082800" y="4237567"/>
            <a:ext cx="1930500" cy="243600"/>
          </a:xfrm>
          <a:prstGeom prst="rect">
            <a:avLst/>
          </a:prstGeom>
          <a:noFill/>
          <a:ln>
            <a:noFill/>
          </a:ln>
        </p:spPr>
        <p:txBody>
          <a:bodyPr anchorCtr="0" anchor="ctr" bIns="30475" lIns="60975" spcFirstLastPara="1" rIns="60975"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46" name="Google Shape;846;g3f8b4927519_0_157"/>
          <p:cNvSpPr txBox="1"/>
          <p:nvPr>
            <p:ph idx="12" type="sldNum"/>
          </p:nvPr>
        </p:nvSpPr>
        <p:spPr>
          <a:xfrm>
            <a:off x="4368800" y="4237567"/>
            <a:ext cx="1422300" cy="243600"/>
          </a:xfrm>
          <a:prstGeom prst="rect">
            <a:avLst/>
          </a:prstGeom>
          <a:noFill/>
          <a:ln>
            <a:noFill/>
          </a:ln>
        </p:spPr>
        <p:txBody>
          <a:bodyPr anchorCtr="0" anchor="ctr" bIns="30475" lIns="60975" spcFirstLastPara="1" rIns="60975"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47" name="Shape 847"/>
        <p:cNvGrpSpPr/>
        <p:nvPr/>
      </p:nvGrpSpPr>
      <p:grpSpPr>
        <a:xfrm>
          <a:off x="0" y="0"/>
          <a:ext cx="0" cy="0"/>
          <a:chOff x="0" y="0"/>
          <a:chExt cx="0" cy="0"/>
        </a:xfrm>
      </p:grpSpPr>
      <p:sp>
        <p:nvSpPr>
          <p:cNvPr id="848" name="Google Shape;848;g3f8b4927519_0_162"/>
          <p:cNvSpPr txBox="1"/>
          <p:nvPr>
            <p:ph type="title"/>
          </p:nvPr>
        </p:nvSpPr>
        <p:spPr>
          <a:xfrm>
            <a:off x="304800" y="182033"/>
            <a:ext cx="2005500" cy="774900"/>
          </a:xfrm>
          <a:prstGeom prst="rect">
            <a:avLst/>
          </a:prstGeom>
          <a:noFill/>
          <a:ln>
            <a:noFill/>
          </a:ln>
        </p:spPr>
        <p:txBody>
          <a:bodyPr anchorCtr="0" anchor="b" bIns="30475" lIns="60975" spcFirstLastPara="1" rIns="60975" wrap="square" tIns="30475">
            <a:normAutofit/>
          </a:bodyPr>
          <a:lstStyle>
            <a:lvl1pPr lvl="0" algn="l">
              <a:lnSpc>
                <a:spcPct val="100000"/>
              </a:lnSpc>
              <a:spcBef>
                <a:spcPts val="0"/>
              </a:spcBef>
              <a:spcAft>
                <a:spcPts val="0"/>
              </a:spcAft>
              <a:buClr>
                <a:schemeClr val="dk1"/>
              </a:buClr>
              <a:buSzPts val="1300"/>
              <a:buFont typeface="Calibri"/>
              <a:buNone/>
              <a:defRPr b="1" sz="1300"/>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49" name="Google Shape;849;g3f8b4927519_0_162"/>
          <p:cNvSpPr txBox="1"/>
          <p:nvPr>
            <p:ph idx="1" type="body"/>
          </p:nvPr>
        </p:nvSpPr>
        <p:spPr>
          <a:xfrm>
            <a:off x="2383367" y="182033"/>
            <a:ext cx="3408000" cy="3902100"/>
          </a:xfrm>
          <a:prstGeom prst="rect">
            <a:avLst/>
          </a:prstGeom>
          <a:noFill/>
          <a:ln>
            <a:noFill/>
          </a:ln>
        </p:spPr>
        <p:txBody>
          <a:bodyPr anchorCtr="0" anchor="t" bIns="30475" lIns="60975" spcFirstLastPara="1" rIns="60975" wrap="square" tIns="30475">
            <a:normAutofit/>
          </a:bodyPr>
          <a:lstStyle>
            <a:lvl1pPr indent="-361950" lvl="0" marL="457200" algn="l">
              <a:lnSpc>
                <a:spcPct val="100000"/>
              </a:lnSpc>
              <a:spcBef>
                <a:spcPts val="400"/>
              </a:spcBef>
              <a:spcAft>
                <a:spcPts val="0"/>
              </a:spcAft>
              <a:buClr>
                <a:schemeClr val="dk1"/>
              </a:buClr>
              <a:buSzPts val="2100"/>
              <a:buChar char="•"/>
              <a:defRPr sz="2100"/>
            </a:lvl1pPr>
            <a:lvl2pPr indent="-349250" lvl="1" marL="914400" algn="l">
              <a:lnSpc>
                <a:spcPct val="100000"/>
              </a:lnSpc>
              <a:spcBef>
                <a:spcPts val="400"/>
              </a:spcBef>
              <a:spcAft>
                <a:spcPts val="0"/>
              </a:spcAft>
              <a:buClr>
                <a:schemeClr val="dk1"/>
              </a:buClr>
              <a:buSzPts val="1900"/>
              <a:buChar char="–"/>
              <a:defRPr sz="1900"/>
            </a:lvl2pPr>
            <a:lvl3pPr indent="-330200" lvl="2" marL="1371600" algn="l">
              <a:lnSpc>
                <a:spcPct val="100000"/>
              </a:lnSpc>
              <a:spcBef>
                <a:spcPts val="300"/>
              </a:spcBef>
              <a:spcAft>
                <a:spcPts val="0"/>
              </a:spcAft>
              <a:buClr>
                <a:schemeClr val="dk1"/>
              </a:buClr>
              <a:buSzPts val="1600"/>
              <a:buChar char="•"/>
              <a:defRPr sz="1600"/>
            </a:lvl3pPr>
            <a:lvl4pPr indent="-311150" lvl="3" marL="1828800" algn="l">
              <a:lnSpc>
                <a:spcPct val="100000"/>
              </a:lnSpc>
              <a:spcBef>
                <a:spcPts val="300"/>
              </a:spcBef>
              <a:spcAft>
                <a:spcPts val="0"/>
              </a:spcAft>
              <a:buClr>
                <a:schemeClr val="dk1"/>
              </a:buClr>
              <a:buSzPts val="1300"/>
              <a:buChar char="–"/>
              <a:defRPr sz="1300"/>
            </a:lvl4pPr>
            <a:lvl5pPr indent="-311150" lvl="4" marL="2286000" algn="l">
              <a:lnSpc>
                <a:spcPct val="100000"/>
              </a:lnSpc>
              <a:spcBef>
                <a:spcPts val="300"/>
              </a:spcBef>
              <a:spcAft>
                <a:spcPts val="0"/>
              </a:spcAft>
              <a:buClr>
                <a:schemeClr val="dk1"/>
              </a:buClr>
              <a:buSzPts val="1300"/>
              <a:buChar char="»"/>
              <a:defRPr sz="1300"/>
            </a:lvl5pPr>
            <a:lvl6pPr indent="-311150" lvl="5" marL="2743200" algn="l">
              <a:lnSpc>
                <a:spcPct val="100000"/>
              </a:lnSpc>
              <a:spcBef>
                <a:spcPts val="300"/>
              </a:spcBef>
              <a:spcAft>
                <a:spcPts val="0"/>
              </a:spcAft>
              <a:buClr>
                <a:schemeClr val="dk1"/>
              </a:buClr>
              <a:buSzPts val="1300"/>
              <a:buChar char="•"/>
              <a:defRPr sz="1300"/>
            </a:lvl6pPr>
            <a:lvl7pPr indent="-311150" lvl="6" marL="3200400" algn="l">
              <a:lnSpc>
                <a:spcPct val="100000"/>
              </a:lnSpc>
              <a:spcBef>
                <a:spcPts val="300"/>
              </a:spcBef>
              <a:spcAft>
                <a:spcPts val="0"/>
              </a:spcAft>
              <a:buClr>
                <a:schemeClr val="dk1"/>
              </a:buClr>
              <a:buSzPts val="1300"/>
              <a:buChar char="•"/>
              <a:defRPr sz="1300"/>
            </a:lvl7pPr>
            <a:lvl8pPr indent="-311150" lvl="7" marL="3657600" algn="l">
              <a:lnSpc>
                <a:spcPct val="100000"/>
              </a:lnSpc>
              <a:spcBef>
                <a:spcPts val="300"/>
              </a:spcBef>
              <a:spcAft>
                <a:spcPts val="0"/>
              </a:spcAft>
              <a:buClr>
                <a:schemeClr val="dk1"/>
              </a:buClr>
              <a:buSzPts val="1300"/>
              <a:buChar char="•"/>
              <a:defRPr sz="1300"/>
            </a:lvl8pPr>
            <a:lvl9pPr indent="-311150" lvl="8" marL="4114800" algn="l">
              <a:lnSpc>
                <a:spcPct val="100000"/>
              </a:lnSpc>
              <a:spcBef>
                <a:spcPts val="300"/>
              </a:spcBef>
              <a:spcAft>
                <a:spcPts val="0"/>
              </a:spcAft>
              <a:buClr>
                <a:schemeClr val="dk1"/>
              </a:buClr>
              <a:buSzPts val="1300"/>
              <a:buChar char="•"/>
              <a:defRPr sz="1300"/>
            </a:lvl9pPr>
          </a:lstStyle>
          <a:p/>
        </p:txBody>
      </p:sp>
      <p:sp>
        <p:nvSpPr>
          <p:cNvPr id="850" name="Google Shape;850;g3f8b4927519_0_162"/>
          <p:cNvSpPr txBox="1"/>
          <p:nvPr>
            <p:ph idx="2" type="body"/>
          </p:nvPr>
        </p:nvSpPr>
        <p:spPr>
          <a:xfrm>
            <a:off x="304800" y="956733"/>
            <a:ext cx="2005500" cy="3127500"/>
          </a:xfrm>
          <a:prstGeom prst="rect">
            <a:avLst/>
          </a:prstGeom>
          <a:noFill/>
          <a:ln>
            <a:noFill/>
          </a:ln>
        </p:spPr>
        <p:txBody>
          <a:bodyPr anchorCtr="0" anchor="t" bIns="30475" lIns="60975" spcFirstLastPara="1" rIns="60975" wrap="square" tIns="30475">
            <a:normAutofit/>
          </a:bodyPr>
          <a:lstStyle>
            <a:lvl1pPr indent="-228600" lvl="0" marL="457200" algn="l">
              <a:lnSpc>
                <a:spcPct val="100000"/>
              </a:lnSpc>
              <a:spcBef>
                <a:spcPts val="100"/>
              </a:spcBef>
              <a:spcAft>
                <a:spcPts val="0"/>
              </a:spcAft>
              <a:buClr>
                <a:schemeClr val="dk1"/>
              </a:buClr>
              <a:buSzPts val="900"/>
              <a:buNone/>
              <a:defRPr sz="900"/>
            </a:lvl1pPr>
            <a:lvl2pPr indent="-228600" lvl="1" marL="914400" algn="l">
              <a:lnSpc>
                <a:spcPct val="100000"/>
              </a:lnSpc>
              <a:spcBef>
                <a:spcPts val="100"/>
              </a:spcBef>
              <a:spcAft>
                <a:spcPts val="0"/>
              </a:spcAft>
              <a:buClr>
                <a:schemeClr val="dk1"/>
              </a:buClr>
              <a:buSzPts val="800"/>
              <a:buNone/>
              <a:defRPr sz="800"/>
            </a:lvl2pPr>
            <a:lvl3pPr indent="-228600" lvl="2" marL="1371600" algn="l">
              <a:lnSpc>
                <a:spcPct val="100000"/>
              </a:lnSpc>
              <a:spcBef>
                <a:spcPts val="100"/>
              </a:spcBef>
              <a:spcAft>
                <a:spcPts val="0"/>
              </a:spcAft>
              <a:buClr>
                <a:schemeClr val="dk1"/>
              </a:buClr>
              <a:buSzPts val="700"/>
              <a:buNone/>
              <a:defRPr sz="700"/>
            </a:lvl3pPr>
            <a:lvl4pPr indent="-228600" lvl="3" marL="1828800" algn="l">
              <a:lnSpc>
                <a:spcPct val="100000"/>
              </a:lnSpc>
              <a:spcBef>
                <a:spcPts val="100"/>
              </a:spcBef>
              <a:spcAft>
                <a:spcPts val="0"/>
              </a:spcAft>
              <a:buClr>
                <a:schemeClr val="dk1"/>
              </a:buClr>
              <a:buSzPts val="700"/>
              <a:buNone/>
              <a:defRPr sz="700"/>
            </a:lvl4pPr>
            <a:lvl5pPr indent="-228600" lvl="4" marL="2286000" algn="l">
              <a:lnSpc>
                <a:spcPct val="100000"/>
              </a:lnSpc>
              <a:spcBef>
                <a:spcPts val="100"/>
              </a:spcBef>
              <a:spcAft>
                <a:spcPts val="0"/>
              </a:spcAft>
              <a:buClr>
                <a:schemeClr val="dk1"/>
              </a:buClr>
              <a:buSzPts val="700"/>
              <a:buNone/>
              <a:defRPr sz="700"/>
            </a:lvl5pPr>
            <a:lvl6pPr indent="-228600" lvl="5" marL="2743200" algn="l">
              <a:lnSpc>
                <a:spcPct val="100000"/>
              </a:lnSpc>
              <a:spcBef>
                <a:spcPts val="100"/>
              </a:spcBef>
              <a:spcAft>
                <a:spcPts val="0"/>
              </a:spcAft>
              <a:buClr>
                <a:schemeClr val="dk1"/>
              </a:buClr>
              <a:buSzPts val="700"/>
              <a:buNone/>
              <a:defRPr sz="700"/>
            </a:lvl6pPr>
            <a:lvl7pPr indent="-228600" lvl="6" marL="3200400" algn="l">
              <a:lnSpc>
                <a:spcPct val="100000"/>
              </a:lnSpc>
              <a:spcBef>
                <a:spcPts val="100"/>
              </a:spcBef>
              <a:spcAft>
                <a:spcPts val="0"/>
              </a:spcAft>
              <a:buClr>
                <a:schemeClr val="dk1"/>
              </a:buClr>
              <a:buSzPts val="700"/>
              <a:buNone/>
              <a:defRPr sz="700"/>
            </a:lvl7pPr>
            <a:lvl8pPr indent="-228600" lvl="7" marL="3657600" algn="l">
              <a:lnSpc>
                <a:spcPct val="100000"/>
              </a:lnSpc>
              <a:spcBef>
                <a:spcPts val="100"/>
              </a:spcBef>
              <a:spcAft>
                <a:spcPts val="0"/>
              </a:spcAft>
              <a:buClr>
                <a:schemeClr val="dk1"/>
              </a:buClr>
              <a:buSzPts val="700"/>
              <a:buNone/>
              <a:defRPr sz="700"/>
            </a:lvl8pPr>
            <a:lvl9pPr indent="-228600" lvl="8" marL="4114800" algn="l">
              <a:lnSpc>
                <a:spcPct val="100000"/>
              </a:lnSpc>
              <a:spcBef>
                <a:spcPts val="100"/>
              </a:spcBef>
              <a:spcAft>
                <a:spcPts val="0"/>
              </a:spcAft>
              <a:buClr>
                <a:schemeClr val="dk1"/>
              </a:buClr>
              <a:buSzPts val="700"/>
              <a:buNone/>
              <a:defRPr sz="700"/>
            </a:lvl9pPr>
          </a:lstStyle>
          <a:p/>
        </p:txBody>
      </p:sp>
      <p:sp>
        <p:nvSpPr>
          <p:cNvPr id="851" name="Google Shape;851;g3f8b4927519_0_162"/>
          <p:cNvSpPr txBox="1"/>
          <p:nvPr>
            <p:ph idx="10" type="dt"/>
          </p:nvPr>
        </p:nvSpPr>
        <p:spPr>
          <a:xfrm>
            <a:off x="304800" y="4237567"/>
            <a:ext cx="1422300" cy="243600"/>
          </a:xfrm>
          <a:prstGeom prst="rect">
            <a:avLst/>
          </a:prstGeom>
          <a:noFill/>
          <a:ln>
            <a:noFill/>
          </a:ln>
        </p:spPr>
        <p:txBody>
          <a:bodyPr anchorCtr="0" anchor="ctr" bIns="30475" lIns="60975" spcFirstLastPara="1" rIns="60975"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52" name="Google Shape;852;g3f8b4927519_0_162"/>
          <p:cNvSpPr txBox="1"/>
          <p:nvPr>
            <p:ph idx="11" type="ftr"/>
          </p:nvPr>
        </p:nvSpPr>
        <p:spPr>
          <a:xfrm>
            <a:off x="2082800" y="4237567"/>
            <a:ext cx="1930500" cy="243600"/>
          </a:xfrm>
          <a:prstGeom prst="rect">
            <a:avLst/>
          </a:prstGeom>
          <a:noFill/>
          <a:ln>
            <a:noFill/>
          </a:ln>
        </p:spPr>
        <p:txBody>
          <a:bodyPr anchorCtr="0" anchor="ctr" bIns="30475" lIns="60975" spcFirstLastPara="1" rIns="60975"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53" name="Google Shape;853;g3f8b4927519_0_162"/>
          <p:cNvSpPr txBox="1"/>
          <p:nvPr>
            <p:ph idx="12" type="sldNum"/>
          </p:nvPr>
        </p:nvSpPr>
        <p:spPr>
          <a:xfrm>
            <a:off x="4368800" y="4237567"/>
            <a:ext cx="1422300" cy="243600"/>
          </a:xfrm>
          <a:prstGeom prst="rect">
            <a:avLst/>
          </a:prstGeom>
          <a:noFill/>
          <a:ln>
            <a:noFill/>
          </a:ln>
        </p:spPr>
        <p:txBody>
          <a:bodyPr anchorCtr="0" anchor="ctr" bIns="30475" lIns="60975" spcFirstLastPara="1" rIns="60975"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54" name="Shape 854"/>
        <p:cNvGrpSpPr/>
        <p:nvPr/>
      </p:nvGrpSpPr>
      <p:grpSpPr>
        <a:xfrm>
          <a:off x="0" y="0"/>
          <a:ext cx="0" cy="0"/>
          <a:chOff x="0" y="0"/>
          <a:chExt cx="0" cy="0"/>
        </a:xfrm>
      </p:grpSpPr>
      <p:sp>
        <p:nvSpPr>
          <p:cNvPr id="855" name="Google Shape;855;g3f8b4927519_0_169"/>
          <p:cNvSpPr txBox="1"/>
          <p:nvPr>
            <p:ph type="title"/>
          </p:nvPr>
        </p:nvSpPr>
        <p:spPr>
          <a:xfrm>
            <a:off x="1194859" y="3200400"/>
            <a:ext cx="3657600" cy="378000"/>
          </a:xfrm>
          <a:prstGeom prst="rect">
            <a:avLst/>
          </a:prstGeom>
          <a:noFill/>
          <a:ln>
            <a:noFill/>
          </a:ln>
        </p:spPr>
        <p:txBody>
          <a:bodyPr anchorCtr="0" anchor="b" bIns="30475" lIns="60975" spcFirstLastPara="1" rIns="60975" wrap="square" tIns="30475">
            <a:normAutofit/>
          </a:bodyPr>
          <a:lstStyle>
            <a:lvl1pPr lvl="0" algn="l">
              <a:lnSpc>
                <a:spcPct val="100000"/>
              </a:lnSpc>
              <a:spcBef>
                <a:spcPts val="0"/>
              </a:spcBef>
              <a:spcAft>
                <a:spcPts val="0"/>
              </a:spcAft>
              <a:buClr>
                <a:schemeClr val="dk1"/>
              </a:buClr>
              <a:buSzPts val="1300"/>
              <a:buFont typeface="Calibri"/>
              <a:buNone/>
              <a:defRPr b="1" sz="1300"/>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56" name="Google Shape;856;g3f8b4927519_0_169"/>
          <p:cNvSpPr/>
          <p:nvPr>
            <p:ph idx="2" type="pic"/>
          </p:nvPr>
        </p:nvSpPr>
        <p:spPr>
          <a:xfrm>
            <a:off x="1194859" y="408517"/>
            <a:ext cx="3657600" cy="2743200"/>
          </a:xfrm>
          <a:prstGeom prst="rect">
            <a:avLst/>
          </a:prstGeom>
          <a:noFill/>
          <a:ln>
            <a:noFill/>
          </a:ln>
        </p:spPr>
      </p:sp>
      <p:sp>
        <p:nvSpPr>
          <p:cNvPr id="857" name="Google Shape;857;g3f8b4927519_0_169"/>
          <p:cNvSpPr txBox="1"/>
          <p:nvPr>
            <p:ph idx="1" type="body"/>
          </p:nvPr>
        </p:nvSpPr>
        <p:spPr>
          <a:xfrm>
            <a:off x="1194859" y="3578225"/>
            <a:ext cx="3657600" cy="536700"/>
          </a:xfrm>
          <a:prstGeom prst="rect">
            <a:avLst/>
          </a:prstGeom>
          <a:noFill/>
          <a:ln>
            <a:noFill/>
          </a:ln>
        </p:spPr>
        <p:txBody>
          <a:bodyPr anchorCtr="0" anchor="t" bIns="30475" lIns="60975" spcFirstLastPara="1" rIns="60975" wrap="square" tIns="30475">
            <a:normAutofit/>
          </a:bodyPr>
          <a:lstStyle>
            <a:lvl1pPr indent="-228600" lvl="0" marL="457200" algn="l">
              <a:lnSpc>
                <a:spcPct val="100000"/>
              </a:lnSpc>
              <a:spcBef>
                <a:spcPts val="100"/>
              </a:spcBef>
              <a:spcAft>
                <a:spcPts val="0"/>
              </a:spcAft>
              <a:buClr>
                <a:schemeClr val="dk1"/>
              </a:buClr>
              <a:buSzPts val="900"/>
              <a:buNone/>
              <a:defRPr sz="900"/>
            </a:lvl1pPr>
            <a:lvl2pPr indent="-228600" lvl="1" marL="914400" algn="l">
              <a:lnSpc>
                <a:spcPct val="100000"/>
              </a:lnSpc>
              <a:spcBef>
                <a:spcPts val="100"/>
              </a:spcBef>
              <a:spcAft>
                <a:spcPts val="0"/>
              </a:spcAft>
              <a:buClr>
                <a:schemeClr val="dk1"/>
              </a:buClr>
              <a:buSzPts val="800"/>
              <a:buNone/>
              <a:defRPr sz="800"/>
            </a:lvl2pPr>
            <a:lvl3pPr indent="-228600" lvl="2" marL="1371600" algn="l">
              <a:lnSpc>
                <a:spcPct val="100000"/>
              </a:lnSpc>
              <a:spcBef>
                <a:spcPts val="100"/>
              </a:spcBef>
              <a:spcAft>
                <a:spcPts val="0"/>
              </a:spcAft>
              <a:buClr>
                <a:schemeClr val="dk1"/>
              </a:buClr>
              <a:buSzPts val="700"/>
              <a:buNone/>
              <a:defRPr sz="700"/>
            </a:lvl3pPr>
            <a:lvl4pPr indent="-228600" lvl="3" marL="1828800" algn="l">
              <a:lnSpc>
                <a:spcPct val="100000"/>
              </a:lnSpc>
              <a:spcBef>
                <a:spcPts val="100"/>
              </a:spcBef>
              <a:spcAft>
                <a:spcPts val="0"/>
              </a:spcAft>
              <a:buClr>
                <a:schemeClr val="dk1"/>
              </a:buClr>
              <a:buSzPts val="700"/>
              <a:buNone/>
              <a:defRPr sz="700"/>
            </a:lvl4pPr>
            <a:lvl5pPr indent="-228600" lvl="4" marL="2286000" algn="l">
              <a:lnSpc>
                <a:spcPct val="100000"/>
              </a:lnSpc>
              <a:spcBef>
                <a:spcPts val="100"/>
              </a:spcBef>
              <a:spcAft>
                <a:spcPts val="0"/>
              </a:spcAft>
              <a:buClr>
                <a:schemeClr val="dk1"/>
              </a:buClr>
              <a:buSzPts val="700"/>
              <a:buNone/>
              <a:defRPr sz="700"/>
            </a:lvl5pPr>
            <a:lvl6pPr indent="-228600" lvl="5" marL="2743200" algn="l">
              <a:lnSpc>
                <a:spcPct val="100000"/>
              </a:lnSpc>
              <a:spcBef>
                <a:spcPts val="100"/>
              </a:spcBef>
              <a:spcAft>
                <a:spcPts val="0"/>
              </a:spcAft>
              <a:buClr>
                <a:schemeClr val="dk1"/>
              </a:buClr>
              <a:buSzPts val="700"/>
              <a:buNone/>
              <a:defRPr sz="700"/>
            </a:lvl6pPr>
            <a:lvl7pPr indent="-228600" lvl="6" marL="3200400" algn="l">
              <a:lnSpc>
                <a:spcPct val="100000"/>
              </a:lnSpc>
              <a:spcBef>
                <a:spcPts val="100"/>
              </a:spcBef>
              <a:spcAft>
                <a:spcPts val="0"/>
              </a:spcAft>
              <a:buClr>
                <a:schemeClr val="dk1"/>
              </a:buClr>
              <a:buSzPts val="700"/>
              <a:buNone/>
              <a:defRPr sz="700"/>
            </a:lvl7pPr>
            <a:lvl8pPr indent="-228600" lvl="7" marL="3657600" algn="l">
              <a:lnSpc>
                <a:spcPct val="100000"/>
              </a:lnSpc>
              <a:spcBef>
                <a:spcPts val="100"/>
              </a:spcBef>
              <a:spcAft>
                <a:spcPts val="0"/>
              </a:spcAft>
              <a:buClr>
                <a:schemeClr val="dk1"/>
              </a:buClr>
              <a:buSzPts val="700"/>
              <a:buNone/>
              <a:defRPr sz="700"/>
            </a:lvl8pPr>
            <a:lvl9pPr indent="-228600" lvl="8" marL="4114800" algn="l">
              <a:lnSpc>
                <a:spcPct val="100000"/>
              </a:lnSpc>
              <a:spcBef>
                <a:spcPts val="100"/>
              </a:spcBef>
              <a:spcAft>
                <a:spcPts val="0"/>
              </a:spcAft>
              <a:buClr>
                <a:schemeClr val="dk1"/>
              </a:buClr>
              <a:buSzPts val="700"/>
              <a:buNone/>
              <a:defRPr sz="700"/>
            </a:lvl9pPr>
          </a:lstStyle>
          <a:p/>
        </p:txBody>
      </p:sp>
      <p:sp>
        <p:nvSpPr>
          <p:cNvPr id="858" name="Google Shape;858;g3f8b4927519_0_169"/>
          <p:cNvSpPr txBox="1"/>
          <p:nvPr>
            <p:ph idx="10" type="dt"/>
          </p:nvPr>
        </p:nvSpPr>
        <p:spPr>
          <a:xfrm>
            <a:off x="304800" y="4237567"/>
            <a:ext cx="1422300" cy="243600"/>
          </a:xfrm>
          <a:prstGeom prst="rect">
            <a:avLst/>
          </a:prstGeom>
          <a:noFill/>
          <a:ln>
            <a:noFill/>
          </a:ln>
        </p:spPr>
        <p:txBody>
          <a:bodyPr anchorCtr="0" anchor="ctr" bIns="30475" lIns="60975" spcFirstLastPara="1" rIns="60975"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59" name="Google Shape;859;g3f8b4927519_0_169"/>
          <p:cNvSpPr txBox="1"/>
          <p:nvPr>
            <p:ph idx="11" type="ftr"/>
          </p:nvPr>
        </p:nvSpPr>
        <p:spPr>
          <a:xfrm>
            <a:off x="2082800" y="4237567"/>
            <a:ext cx="1930500" cy="243600"/>
          </a:xfrm>
          <a:prstGeom prst="rect">
            <a:avLst/>
          </a:prstGeom>
          <a:noFill/>
          <a:ln>
            <a:noFill/>
          </a:ln>
        </p:spPr>
        <p:txBody>
          <a:bodyPr anchorCtr="0" anchor="ctr" bIns="30475" lIns="60975" spcFirstLastPara="1" rIns="60975"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60" name="Google Shape;860;g3f8b4927519_0_169"/>
          <p:cNvSpPr txBox="1"/>
          <p:nvPr>
            <p:ph idx="12" type="sldNum"/>
          </p:nvPr>
        </p:nvSpPr>
        <p:spPr>
          <a:xfrm>
            <a:off x="4368800" y="4237567"/>
            <a:ext cx="1422300" cy="243600"/>
          </a:xfrm>
          <a:prstGeom prst="rect">
            <a:avLst/>
          </a:prstGeom>
          <a:noFill/>
          <a:ln>
            <a:noFill/>
          </a:ln>
        </p:spPr>
        <p:txBody>
          <a:bodyPr anchorCtr="0" anchor="ctr" bIns="30475" lIns="60975" spcFirstLastPara="1" rIns="60975"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61" name="Shape 861"/>
        <p:cNvGrpSpPr/>
        <p:nvPr/>
      </p:nvGrpSpPr>
      <p:grpSpPr>
        <a:xfrm>
          <a:off x="0" y="0"/>
          <a:ext cx="0" cy="0"/>
          <a:chOff x="0" y="0"/>
          <a:chExt cx="0" cy="0"/>
        </a:xfrm>
      </p:grpSpPr>
      <p:sp>
        <p:nvSpPr>
          <p:cNvPr id="862" name="Google Shape;862;g3f8b4927519_0_176"/>
          <p:cNvSpPr txBox="1"/>
          <p:nvPr>
            <p:ph type="title"/>
          </p:nvPr>
        </p:nvSpPr>
        <p:spPr>
          <a:xfrm>
            <a:off x="304800" y="183092"/>
            <a:ext cx="5486400" cy="762000"/>
          </a:xfrm>
          <a:prstGeom prst="rect">
            <a:avLst/>
          </a:prstGeom>
          <a:noFill/>
          <a:ln>
            <a:noFill/>
          </a:ln>
        </p:spPr>
        <p:txBody>
          <a:bodyPr anchorCtr="0" anchor="ctr" bIns="30475" lIns="60975" spcFirstLastPara="1" rIns="60975" wrap="square" tIns="30475">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63" name="Google Shape;863;g3f8b4927519_0_176"/>
          <p:cNvSpPr txBox="1"/>
          <p:nvPr>
            <p:ph idx="1" type="body"/>
          </p:nvPr>
        </p:nvSpPr>
        <p:spPr>
          <a:xfrm rot="5400000">
            <a:off x="1539150" y="-167550"/>
            <a:ext cx="3017700" cy="5486400"/>
          </a:xfrm>
          <a:prstGeom prst="rect">
            <a:avLst/>
          </a:prstGeom>
          <a:noFill/>
          <a:ln>
            <a:noFill/>
          </a:ln>
        </p:spPr>
        <p:txBody>
          <a:bodyPr anchorCtr="0" anchor="t" bIns="30475" lIns="60975" spcFirstLastPara="1" rIns="60975" wrap="square" tIns="30475">
            <a:normAutofit/>
          </a:bodyPr>
          <a:lstStyle>
            <a:lvl1pPr indent="-304800" lvl="0" marL="457200" algn="l">
              <a:lnSpc>
                <a:spcPct val="100000"/>
              </a:lnSpc>
              <a:spcBef>
                <a:spcPts val="300"/>
              </a:spcBef>
              <a:spcAft>
                <a:spcPts val="0"/>
              </a:spcAft>
              <a:buClr>
                <a:schemeClr val="dk1"/>
              </a:buClr>
              <a:buSzPts val="1200"/>
              <a:buChar char="•"/>
              <a:defRPr/>
            </a:lvl1pPr>
            <a:lvl2pPr indent="-304800" lvl="1" marL="914400" algn="l">
              <a:lnSpc>
                <a:spcPct val="100000"/>
              </a:lnSpc>
              <a:spcBef>
                <a:spcPts val="300"/>
              </a:spcBef>
              <a:spcAft>
                <a:spcPts val="0"/>
              </a:spcAft>
              <a:buClr>
                <a:schemeClr val="dk1"/>
              </a:buClr>
              <a:buSzPts val="1200"/>
              <a:buChar char="–"/>
              <a:defRPr/>
            </a:lvl2pPr>
            <a:lvl3pPr indent="-304800" lvl="2" marL="1371600" algn="l">
              <a:lnSpc>
                <a:spcPct val="100000"/>
              </a:lnSpc>
              <a:spcBef>
                <a:spcPts val="300"/>
              </a:spcBef>
              <a:spcAft>
                <a:spcPts val="0"/>
              </a:spcAft>
              <a:buClr>
                <a:schemeClr val="dk1"/>
              </a:buClr>
              <a:buSzPts val="1200"/>
              <a:buChar char="•"/>
              <a:defRPr/>
            </a:lvl3pPr>
            <a:lvl4pPr indent="-304800" lvl="3" marL="1828800" algn="l">
              <a:lnSpc>
                <a:spcPct val="100000"/>
              </a:lnSpc>
              <a:spcBef>
                <a:spcPts val="300"/>
              </a:spcBef>
              <a:spcAft>
                <a:spcPts val="0"/>
              </a:spcAft>
              <a:buClr>
                <a:schemeClr val="dk1"/>
              </a:buClr>
              <a:buSzPts val="1200"/>
              <a:buChar char="–"/>
              <a:defRPr/>
            </a:lvl4pPr>
            <a:lvl5pPr indent="-304800" lvl="4" marL="2286000" algn="l">
              <a:lnSpc>
                <a:spcPct val="100000"/>
              </a:lnSpc>
              <a:spcBef>
                <a:spcPts val="300"/>
              </a:spcBef>
              <a:spcAft>
                <a:spcPts val="0"/>
              </a:spcAft>
              <a:buClr>
                <a:schemeClr val="dk1"/>
              </a:buClr>
              <a:buSzPts val="1200"/>
              <a:buChar char="»"/>
              <a:defRPr/>
            </a:lvl5pPr>
            <a:lvl6pPr indent="-304800" lvl="5" marL="2743200" algn="l">
              <a:lnSpc>
                <a:spcPct val="100000"/>
              </a:lnSpc>
              <a:spcBef>
                <a:spcPts val="300"/>
              </a:spcBef>
              <a:spcAft>
                <a:spcPts val="0"/>
              </a:spcAft>
              <a:buClr>
                <a:schemeClr val="dk1"/>
              </a:buClr>
              <a:buSzPts val="1200"/>
              <a:buChar char="•"/>
              <a:defRPr/>
            </a:lvl6pPr>
            <a:lvl7pPr indent="-304800" lvl="6" marL="3200400" algn="l">
              <a:lnSpc>
                <a:spcPct val="100000"/>
              </a:lnSpc>
              <a:spcBef>
                <a:spcPts val="300"/>
              </a:spcBef>
              <a:spcAft>
                <a:spcPts val="0"/>
              </a:spcAft>
              <a:buClr>
                <a:schemeClr val="dk1"/>
              </a:buClr>
              <a:buSzPts val="1200"/>
              <a:buChar char="•"/>
              <a:defRPr/>
            </a:lvl7pPr>
            <a:lvl8pPr indent="-304800" lvl="7" marL="3657600" algn="l">
              <a:lnSpc>
                <a:spcPct val="100000"/>
              </a:lnSpc>
              <a:spcBef>
                <a:spcPts val="300"/>
              </a:spcBef>
              <a:spcAft>
                <a:spcPts val="0"/>
              </a:spcAft>
              <a:buClr>
                <a:schemeClr val="dk1"/>
              </a:buClr>
              <a:buSzPts val="1200"/>
              <a:buChar char="•"/>
              <a:defRPr/>
            </a:lvl8pPr>
            <a:lvl9pPr indent="-304800" lvl="8" marL="4114800" algn="l">
              <a:lnSpc>
                <a:spcPct val="100000"/>
              </a:lnSpc>
              <a:spcBef>
                <a:spcPts val="300"/>
              </a:spcBef>
              <a:spcAft>
                <a:spcPts val="0"/>
              </a:spcAft>
              <a:buClr>
                <a:schemeClr val="dk1"/>
              </a:buClr>
              <a:buSzPts val="1200"/>
              <a:buChar char="•"/>
              <a:defRPr/>
            </a:lvl9pPr>
          </a:lstStyle>
          <a:p/>
        </p:txBody>
      </p:sp>
      <p:sp>
        <p:nvSpPr>
          <p:cNvPr id="864" name="Google Shape;864;g3f8b4927519_0_176"/>
          <p:cNvSpPr txBox="1"/>
          <p:nvPr>
            <p:ph idx="10" type="dt"/>
          </p:nvPr>
        </p:nvSpPr>
        <p:spPr>
          <a:xfrm>
            <a:off x="304800" y="4237567"/>
            <a:ext cx="1422300" cy="243600"/>
          </a:xfrm>
          <a:prstGeom prst="rect">
            <a:avLst/>
          </a:prstGeom>
          <a:noFill/>
          <a:ln>
            <a:noFill/>
          </a:ln>
        </p:spPr>
        <p:txBody>
          <a:bodyPr anchorCtr="0" anchor="ctr" bIns="30475" lIns="60975" spcFirstLastPara="1" rIns="60975"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65" name="Google Shape;865;g3f8b4927519_0_176"/>
          <p:cNvSpPr txBox="1"/>
          <p:nvPr>
            <p:ph idx="11" type="ftr"/>
          </p:nvPr>
        </p:nvSpPr>
        <p:spPr>
          <a:xfrm>
            <a:off x="2082800" y="4237567"/>
            <a:ext cx="1930500" cy="243600"/>
          </a:xfrm>
          <a:prstGeom prst="rect">
            <a:avLst/>
          </a:prstGeom>
          <a:noFill/>
          <a:ln>
            <a:noFill/>
          </a:ln>
        </p:spPr>
        <p:txBody>
          <a:bodyPr anchorCtr="0" anchor="ctr" bIns="30475" lIns="60975" spcFirstLastPara="1" rIns="60975"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66" name="Google Shape;866;g3f8b4927519_0_176"/>
          <p:cNvSpPr txBox="1"/>
          <p:nvPr>
            <p:ph idx="12" type="sldNum"/>
          </p:nvPr>
        </p:nvSpPr>
        <p:spPr>
          <a:xfrm>
            <a:off x="4368800" y="4237567"/>
            <a:ext cx="1422300" cy="243600"/>
          </a:xfrm>
          <a:prstGeom prst="rect">
            <a:avLst/>
          </a:prstGeom>
          <a:noFill/>
          <a:ln>
            <a:noFill/>
          </a:ln>
        </p:spPr>
        <p:txBody>
          <a:bodyPr anchorCtr="0" anchor="ctr" bIns="30475" lIns="60975" spcFirstLastPara="1" rIns="60975"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67" name="Shape 867"/>
        <p:cNvGrpSpPr/>
        <p:nvPr/>
      </p:nvGrpSpPr>
      <p:grpSpPr>
        <a:xfrm>
          <a:off x="0" y="0"/>
          <a:ext cx="0" cy="0"/>
          <a:chOff x="0" y="0"/>
          <a:chExt cx="0" cy="0"/>
        </a:xfrm>
      </p:grpSpPr>
      <p:sp>
        <p:nvSpPr>
          <p:cNvPr id="868" name="Google Shape;868;g3f8b4927519_0_182"/>
          <p:cNvSpPr txBox="1"/>
          <p:nvPr>
            <p:ph type="title"/>
          </p:nvPr>
        </p:nvSpPr>
        <p:spPr>
          <a:xfrm rot="5400000">
            <a:off x="3154800" y="1447892"/>
            <a:ext cx="3901200" cy="1371600"/>
          </a:xfrm>
          <a:prstGeom prst="rect">
            <a:avLst/>
          </a:prstGeom>
          <a:noFill/>
          <a:ln>
            <a:noFill/>
          </a:ln>
        </p:spPr>
        <p:txBody>
          <a:bodyPr anchorCtr="0" anchor="ctr" bIns="30475" lIns="60975" spcFirstLastPara="1" rIns="60975" wrap="square" tIns="30475">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69" name="Google Shape;869;g3f8b4927519_0_182"/>
          <p:cNvSpPr txBox="1"/>
          <p:nvPr>
            <p:ph idx="1" type="body"/>
          </p:nvPr>
        </p:nvSpPr>
        <p:spPr>
          <a:xfrm rot="5400000">
            <a:off x="360850" y="127142"/>
            <a:ext cx="3901200" cy="4013100"/>
          </a:xfrm>
          <a:prstGeom prst="rect">
            <a:avLst/>
          </a:prstGeom>
          <a:noFill/>
          <a:ln>
            <a:noFill/>
          </a:ln>
        </p:spPr>
        <p:txBody>
          <a:bodyPr anchorCtr="0" anchor="t" bIns="30475" lIns="60975" spcFirstLastPara="1" rIns="60975" wrap="square" tIns="30475">
            <a:normAutofit/>
          </a:bodyPr>
          <a:lstStyle>
            <a:lvl1pPr indent="-304800" lvl="0" marL="457200" algn="l">
              <a:lnSpc>
                <a:spcPct val="100000"/>
              </a:lnSpc>
              <a:spcBef>
                <a:spcPts val="300"/>
              </a:spcBef>
              <a:spcAft>
                <a:spcPts val="0"/>
              </a:spcAft>
              <a:buClr>
                <a:schemeClr val="dk1"/>
              </a:buClr>
              <a:buSzPts val="1200"/>
              <a:buChar char="•"/>
              <a:defRPr/>
            </a:lvl1pPr>
            <a:lvl2pPr indent="-304800" lvl="1" marL="914400" algn="l">
              <a:lnSpc>
                <a:spcPct val="100000"/>
              </a:lnSpc>
              <a:spcBef>
                <a:spcPts val="300"/>
              </a:spcBef>
              <a:spcAft>
                <a:spcPts val="0"/>
              </a:spcAft>
              <a:buClr>
                <a:schemeClr val="dk1"/>
              </a:buClr>
              <a:buSzPts val="1200"/>
              <a:buChar char="–"/>
              <a:defRPr/>
            </a:lvl2pPr>
            <a:lvl3pPr indent="-304800" lvl="2" marL="1371600" algn="l">
              <a:lnSpc>
                <a:spcPct val="100000"/>
              </a:lnSpc>
              <a:spcBef>
                <a:spcPts val="300"/>
              </a:spcBef>
              <a:spcAft>
                <a:spcPts val="0"/>
              </a:spcAft>
              <a:buClr>
                <a:schemeClr val="dk1"/>
              </a:buClr>
              <a:buSzPts val="1200"/>
              <a:buChar char="•"/>
              <a:defRPr/>
            </a:lvl3pPr>
            <a:lvl4pPr indent="-304800" lvl="3" marL="1828800" algn="l">
              <a:lnSpc>
                <a:spcPct val="100000"/>
              </a:lnSpc>
              <a:spcBef>
                <a:spcPts val="300"/>
              </a:spcBef>
              <a:spcAft>
                <a:spcPts val="0"/>
              </a:spcAft>
              <a:buClr>
                <a:schemeClr val="dk1"/>
              </a:buClr>
              <a:buSzPts val="1200"/>
              <a:buChar char="–"/>
              <a:defRPr/>
            </a:lvl4pPr>
            <a:lvl5pPr indent="-304800" lvl="4" marL="2286000" algn="l">
              <a:lnSpc>
                <a:spcPct val="100000"/>
              </a:lnSpc>
              <a:spcBef>
                <a:spcPts val="300"/>
              </a:spcBef>
              <a:spcAft>
                <a:spcPts val="0"/>
              </a:spcAft>
              <a:buClr>
                <a:schemeClr val="dk1"/>
              </a:buClr>
              <a:buSzPts val="1200"/>
              <a:buChar char="»"/>
              <a:defRPr/>
            </a:lvl5pPr>
            <a:lvl6pPr indent="-304800" lvl="5" marL="2743200" algn="l">
              <a:lnSpc>
                <a:spcPct val="100000"/>
              </a:lnSpc>
              <a:spcBef>
                <a:spcPts val="300"/>
              </a:spcBef>
              <a:spcAft>
                <a:spcPts val="0"/>
              </a:spcAft>
              <a:buClr>
                <a:schemeClr val="dk1"/>
              </a:buClr>
              <a:buSzPts val="1200"/>
              <a:buChar char="•"/>
              <a:defRPr/>
            </a:lvl6pPr>
            <a:lvl7pPr indent="-304800" lvl="6" marL="3200400" algn="l">
              <a:lnSpc>
                <a:spcPct val="100000"/>
              </a:lnSpc>
              <a:spcBef>
                <a:spcPts val="300"/>
              </a:spcBef>
              <a:spcAft>
                <a:spcPts val="0"/>
              </a:spcAft>
              <a:buClr>
                <a:schemeClr val="dk1"/>
              </a:buClr>
              <a:buSzPts val="1200"/>
              <a:buChar char="•"/>
              <a:defRPr/>
            </a:lvl7pPr>
            <a:lvl8pPr indent="-304800" lvl="7" marL="3657600" algn="l">
              <a:lnSpc>
                <a:spcPct val="100000"/>
              </a:lnSpc>
              <a:spcBef>
                <a:spcPts val="300"/>
              </a:spcBef>
              <a:spcAft>
                <a:spcPts val="0"/>
              </a:spcAft>
              <a:buClr>
                <a:schemeClr val="dk1"/>
              </a:buClr>
              <a:buSzPts val="1200"/>
              <a:buChar char="•"/>
              <a:defRPr/>
            </a:lvl8pPr>
            <a:lvl9pPr indent="-304800" lvl="8" marL="4114800" algn="l">
              <a:lnSpc>
                <a:spcPct val="100000"/>
              </a:lnSpc>
              <a:spcBef>
                <a:spcPts val="300"/>
              </a:spcBef>
              <a:spcAft>
                <a:spcPts val="0"/>
              </a:spcAft>
              <a:buClr>
                <a:schemeClr val="dk1"/>
              </a:buClr>
              <a:buSzPts val="1200"/>
              <a:buChar char="•"/>
              <a:defRPr/>
            </a:lvl9pPr>
          </a:lstStyle>
          <a:p/>
        </p:txBody>
      </p:sp>
      <p:sp>
        <p:nvSpPr>
          <p:cNvPr id="870" name="Google Shape;870;g3f8b4927519_0_182"/>
          <p:cNvSpPr txBox="1"/>
          <p:nvPr>
            <p:ph idx="10" type="dt"/>
          </p:nvPr>
        </p:nvSpPr>
        <p:spPr>
          <a:xfrm>
            <a:off x="304800" y="4237567"/>
            <a:ext cx="1422300" cy="243600"/>
          </a:xfrm>
          <a:prstGeom prst="rect">
            <a:avLst/>
          </a:prstGeom>
          <a:noFill/>
          <a:ln>
            <a:noFill/>
          </a:ln>
        </p:spPr>
        <p:txBody>
          <a:bodyPr anchorCtr="0" anchor="ctr" bIns="30475" lIns="60975" spcFirstLastPara="1" rIns="60975"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71" name="Google Shape;871;g3f8b4927519_0_182"/>
          <p:cNvSpPr txBox="1"/>
          <p:nvPr>
            <p:ph idx="11" type="ftr"/>
          </p:nvPr>
        </p:nvSpPr>
        <p:spPr>
          <a:xfrm>
            <a:off x="2082800" y="4237567"/>
            <a:ext cx="1930500" cy="243600"/>
          </a:xfrm>
          <a:prstGeom prst="rect">
            <a:avLst/>
          </a:prstGeom>
          <a:noFill/>
          <a:ln>
            <a:noFill/>
          </a:ln>
        </p:spPr>
        <p:txBody>
          <a:bodyPr anchorCtr="0" anchor="ctr" bIns="30475" lIns="60975" spcFirstLastPara="1" rIns="60975" wrap="square" tIns="30475">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72" name="Google Shape;872;g3f8b4927519_0_182"/>
          <p:cNvSpPr txBox="1"/>
          <p:nvPr>
            <p:ph idx="12" type="sldNum"/>
          </p:nvPr>
        </p:nvSpPr>
        <p:spPr>
          <a:xfrm>
            <a:off x="4368800" y="4237567"/>
            <a:ext cx="1422300" cy="243600"/>
          </a:xfrm>
          <a:prstGeom prst="rect">
            <a:avLst/>
          </a:prstGeom>
          <a:noFill/>
          <a:ln>
            <a:noFill/>
          </a:ln>
        </p:spPr>
        <p:txBody>
          <a:bodyPr anchorCtr="0" anchor="ctr" bIns="30475" lIns="60975" spcFirstLastPara="1" rIns="60975"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73" name="Shape 873"/>
        <p:cNvGrpSpPr/>
        <p:nvPr/>
      </p:nvGrpSpPr>
      <p:grpSpPr>
        <a:xfrm>
          <a:off x="0" y="0"/>
          <a:ext cx="0" cy="0"/>
          <a:chOff x="0" y="0"/>
          <a:chExt cx="0" cy="0"/>
        </a:xfrm>
      </p:grpSpPr>
      <p:sp>
        <p:nvSpPr>
          <p:cNvPr id="874" name="Google Shape;874;g3f8b4927519_0_188"/>
          <p:cNvSpPr txBox="1"/>
          <p:nvPr>
            <p:ph type="title"/>
          </p:nvPr>
        </p:nvSpPr>
        <p:spPr>
          <a:xfrm>
            <a:off x="415600" y="740800"/>
            <a:ext cx="3744000" cy="1007700"/>
          </a:xfrm>
          <a:prstGeom prst="rect">
            <a:avLst/>
          </a:prstGeom>
        </p:spPr>
        <p:txBody>
          <a:bodyPr anchorCtr="0" anchor="b" bIns="30475" lIns="60975" spcFirstLastPara="1" rIns="60975" wrap="square" tIns="30475">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875" name="Google Shape;875;g3f8b4927519_0_188"/>
          <p:cNvSpPr txBox="1"/>
          <p:nvPr>
            <p:ph idx="1" type="body"/>
          </p:nvPr>
        </p:nvSpPr>
        <p:spPr>
          <a:xfrm>
            <a:off x="415600" y="1855170"/>
            <a:ext cx="3744000" cy="4239300"/>
          </a:xfrm>
          <a:prstGeom prst="rect">
            <a:avLst/>
          </a:prstGeom>
        </p:spPr>
        <p:txBody>
          <a:bodyPr anchorCtr="0" anchor="t" bIns="30475" lIns="60975" spcFirstLastPara="1" rIns="60975" wrap="square" tIns="30475">
            <a:normAutofit/>
          </a:bodyPr>
          <a:lstStyle>
            <a:lvl1pPr indent="-330200" lvl="0" marL="457200">
              <a:spcBef>
                <a:spcPts val="400"/>
              </a:spcBef>
              <a:spcAft>
                <a:spcPts val="0"/>
              </a:spcAft>
              <a:buSzPts val="1600"/>
              <a:buChar char="•"/>
              <a:defRPr sz="1600"/>
            </a:lvl1pPr>
            <a:lvl2pPr indent="-330200" lvl="1" marL="914400">
              <a:spcBef>
                <a:spcPts val="400"/>
              </a:spcBef>
              <a:spcAft>
                <a:spcPts val="0"/>
              </a:spcAft>
              <a:buSzPts val="1600"/>
              <a:buChar char="–"/>
              <a:defRPr sz="1600"/>
            </a:lvl2pPr>
            <a:lvl3pPr indent="-330200" lvl="2" marL="1371600">
              <a:spcBef>
                <a:spcPts val="300"/>
              </a:spcBef>
              <a:spcAft>
                <a:spcPts val="0"/>
              </a:spcAft>
              <a:buSzPts val="1600"/>
              <a:buChar char="•"/>
              <a:defRPr sz="1600"/>
            </a:lvl3pPr>
            <a:lvl4pPr indent="-330200" lvl="3" marL="1828800">
              <a:spcBef>
                <a:spcPts val="300"/>
              </a:spcBef>
              <a:spcAft>
                <a:spcPts val="0"/>
              </a:spcAft>
              <a:buSzPts val="1600"/>
              <a:buChar char="–"/>
              <a:defRPr sz="1600"/>
            </a:lvl4pPr>
            <a:lvl5pPr indent="-330200" lvl="4" marL="2286000">
              <a:spcBef>
                <a:spcPts val="300"/>
              </a:spcBef>
              <a:spcAft>
                <a:spcPts val="0"/>
              </a:spcAft>
              <a:buSzPts val="1600"/>
              <a:buChar char="»"/>
              <a:defRPr sz="1600"/>
            </a:lvl5pPr>
            <a:lvl6pPr indent="-330200" lvl="5" marL="2743200">
              <a:spcBef>
                <a:spcPts val="300"/>
              </a:spcBef>
              <a:spcAft>
                <a:spcPts val="0"/>
              </a:spcAft>
              <a:buSzPts val="1600"/>
              <a:buChar char="•"/>
              <a:defRPr sz="1600"/>
            </a:lvl6pPr>
            <a:lvl7pPr indent="-330200" lvl="6" marL="3200400">
              <a:spcBef>
                <a:spcPts val="300"/>
              </a:spcBef>
              <a:spcAft>
                <a:spcPts val="0"/>
              </a:spcAft>
              <a:buSzPts val="1600"/>
              <a:buChar char="•"/>
              <a:defRPr sz="1600"/>
            </a:lvl7pPr>
            <a:lvl8pPr indent="-330200" lvl="7" marL="3657600">
              <a:spcBef>
                <a:spcPts val="300"/>
              </a:spcBef>
              <a:spcAft>
                <a:spcPts val="0"/>
              </a:spcAft>
              <a:buSzPts val="1600"/>
              <a:buChar char="•"/>
              <a:defRPr sz="1600"/>
            </a:lvl8pPr>
            <a:lvl9pPr indent="-330200" lvl="8" marL="4114800">
              <a:spcBef>
                <a:spcPts val="300"/>
              </a:spcBef>
              <a:spcAft>
                <a:spcPts val="0"/>
              </a:spcAft>
              <a:buSzPts val="1600"/>
              <a:buChar char="•"/>
              <a:defRPr sz="1600"/>
            </a:lvl9pPr>
          </a:lstStyle>
          <a:p/>
        </p:txBody>
      </p:sp>
      <p:sp>
        <p:nvSpPr>
          <p:cNvPr id="876" name="Google Shape;876;g3f8b4927519_0_188"/>
          <p:cNvSpPr txBox="1"/>
          <p:nvPr>
            <p:ph idx="12" type="sldNum"/>
          </p:nvPr>
        </p:nvSpPr>
        <p:spPr>
          <a:xfrm>
            <a:off x="11367233" y="6271879"/>
            <a:ext cx="731700" cy="524700"/>
          </a:xfrm>
          <a:prstGeom prst="rect">
            <a:avLst/>
          </a:prstGeom>
        </p:spPr>
        <p:txBody>
          <a:bodyPr anchorCtr="0" anchor="ctr" bIns="30475" lIns="60975" spcFirstLastPara="1" rIns="60975" wrap="square" tIns="304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Slide">
  <p:cSld name="Section Break Slide">
    <p:spTree>
      <p:nvGrpSpPr>
        <p:cNvPr id="95" name="Shape 95"/>
        <p:cNvGrpSpPr/>
        <p:nvPr/>
      </p:nvGrpSpPr>
      <p:grpSpPr>
        <a:xfrm>
          <a:off x="0" y="0"/>
          <a:ext cx="0" cy="0"/>
          <a:chOff x="0" y="0"/>
          <a:chExt cx="0" cy="0"/>
        </a:xfrm>
      </p:grpSpPr>
      <p:pic>
        <p:nvPicPr>
          <p:cNvPr descr="blue_background.png" id="96" name="Google Shape;96;g3f847a743e8_0_871"/>
          <p:cNvPicPr preferRelativeResize="0"/>
          <p:nvPr/>
        </p:nvPicPr>
        <p:blipFill rotWithShape="1">
          <a:blip r:embed="rId2">
            <a:alphaModFix/>
          </a:blip>
          <a:srcRect b="23717" l="0" r="0" t="0"/>
          <a:stretch/>
        </p:blipFill>
        <p:spPr>
          <a:xfrm>
            <a:off x="0" y="0"/>
            <a:ext cx="12189582" cy="6858000"/>
          </a:xfrm>
          <a:custGeom>
            <a:rect b="b" l="l" r="r" t="t"/>
            <a:pathLst>
              <a:path extrusionOk="0" h="21600" w="21600">
                <a:moveTo>
                  <a:pt x="0" y="0"/>
                </a:moveTo>
                <a:lnTo>
                  <a:pt x="0" y="21600"/>
                </a:lnTo>
                <a:lnTo>
                  <a:pt x="21600" y="14472"/>
                </a:lnTo>
                <a:lnTo>
                  <a:pt x="21600" y="0"/>
                </a:lnTo>
                <a:lnTo>
                  <a:pt x="0" y="0"/>
                </a:lnTo>
                <a:close/>
              </a:path>
            </a:pathLst>
          </a:custGeom>
          <a:noFill/>
          <a:ln>
            <a:noFill/>
          </a:ln>
        </p:spPr>
      </p:pic>
      <p:sp>
        <p:nvSpPr>
          <p:cNvPr id="97" name="Google Shape;97;g3f847a743e8_0_871"/>
          <p:cNvSpPr txBox="1"/>
          <p:nvPr>
            <p:ph type="ctrTitle"/>
          </p:nvPr>
        </p:nvSpPr>
        <p:spPr>
          <a:xfrm>
            <a:off x="834484" y="2290353"/>
            <a:ext cx="66504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0C3B6A"/>
        </a:solidFill>
      </p:bgPr>
    </p:bg>
    <p:spTree>
      <p:nvGrpSpPr>
        <p:cNvPr id="877" name="Shape 877"/>
        <p:cNvGrpSpPr/>
        <p:nvPr/>
      </p:nvGrpSpPr>
      <p:grpSpPr>
        <a:xfrm>
          <a:off x="0" y="0"/>
          <a:ext cx="0" cy="0"/>
          <a:chOff x="0" y="0"/>
          <a:chExt cx="0" cy="0"/>
        </a:xfrm>
      </p:grpSpPr>
      <p:sp>
        <p:nvSpPr>
          <p:cNvPr id="878" name="Google Shape;878;g3f8b4927519_0_192"/>
          <p:cNvSpPr txBox="1"/>
          <p:nvPr>
            <p:ph type="title"/>
          </p:nvPr>
        </p:nvSpPr>
        <p:spPr>
          <a:xfrm>
            <a:off x="653667" y="701800"/>
            <a:ext cx="7491600" cy="5454300"/>
          </a:xfrm>
          <a:prstGeom prst="rect">
            <a:avLst/>
          </a:prstGeom>
        </p:spPr>
        <p:txBody>
          <a:bodyPr anchorCtr="0" anchor="ctr" bIns="30475" lIns="60975" spcFirstLastPara="1" rIns="60975" wrap="square" tIns="30475">
            <a:normAutofit/>
          </a:bodyPr>
          <a:lstStyle>
            <a:lvl1pPr lvl="0">
              <a:spcBef>
                <a:spcPts val="0"/>
              </a:spcBef>
              <a:spcAft>
                <a:spcPts val="0"/>
              </a:spcAft>
              <a:buClr>
                <a:schemeClr val="lt1"/>
              </a:buClr>
              <a:buSzPts val="6400"/>
              <a:buNone/>
              <a:defRPr b="0" sz="6400">
                <a:solidFill>
                  <a:schemeClr val="lt1"/>
                </a:solidFill>
              </a:defRPr>
            </a:lvl1pPr>
            <a:lvl2pPr lvl="1">
              <a:spcBef>
                <a:spcPts val="0"/>
              </a:spcBef>
              <a:spcAft>
                <a:spcPts val="0"/>
              </a:spcAft>
              <a:buClr>
                <a:schemeClr val="lt1"/>
              </a:buClr>
              <a:buSzPts val="6400"/>
              <a:buFont typeface="Lato"/>
              <a:buNone/>
              <a:defRPr b="0" sz="6400">
                <a:solidFill>
                  <a:schemeClr val="lt1"/>
                </a:solidFill>
                <a:latin typeface="Lato"/>
                <a:ea typeface="Lato"/>
                <a:cs typeface="Lato"/>
                <a:sym typeface="Lato"/>
              </a:defRPr>
            </a:lvl2pPr>
            <a:lvl3pPr lvl="2">
              <a:spcBef>
                <a:spcPts val="0"/>
              </a:spcBef>
              <a:spcAft>
                <a:spcPts val="0"/>
              </a:spcAft>
              <a:buClr>
                <a:schemeClr val="lt1"/>
              </a:buClr>
              <a:buSzPts val="6400"/>
              <a:buFont typeface="Lato"/>
              <a:buNone/>
              <a:defRPr b="0" sz="6400">
                <a:solidFill>
                  <a:schemeClr val="lt1"/>
                </a:solidFill>
                <a:latin typeface="Lato"/>
                <a:ea typeface="Lato"/>
                <a:cs typeface="Lato"/>
                <a:sym typeface="Lato"/>
              </a:defRPr>
            </a:lvl3pPr>
            <a:lvl4pPr lvl="3">
              <a:spcBef>
                <a:spcPts val="0"/>
              </a:spcBef>
              <a:spcAft>
                <a:spcPts val="0"/>
              </a:spcAft>
              <a:buClr>
                <a:schemeClr val="lt1"/>
              </a:buClr>
              <a:buSzPts val="6400"/>
              <a:buFont typeface="Lato"/>
              <a:buNone/>
              <a:defRPr b="0" sz="6400">
                <a:solidFill>
                  <a:schemeClr val="lt1"/>
                </a:solidFill>
                <a:latin typeface="Lato"/>
                <a:ea typeface="Lato"/>
                <a:cs typeface="Lato"/>
                <a:sym typeface="Lato"/>
              </a:defRPr>
            </a:lvl4pPr>
            <a:lvl5pPr lvl="4">
              <a:spcBef>
                <a:spcPts val="0"/>
              </a:spcBef>
              <a:spcAft>
                <a:spcPts val="0"/>
              </a:spcAft>
              <a:buClr>
                <a:schemeClr val="lt1"/>
              </a:buClr>
              <a:buSzPts val="6400"/>
              <a:buFont typeface="Lato"/>
              <a:buNone/>
              <a:defRPr b="0" sz="6400">
                <a:solidFill>
                  <a:schemeClr val="lt1"/>
                </a:solidFill>
                <a:latin typeface="Lato"/>
                <a:ea typeface="Lato"/>
                <a:cs typeface="Lato"/>
                <a:sym typeface="Lato"/>
              </a:defRPr>
            </a:lvl5pPr>
            <a:lvl6pPr lvl="5">
              <a:spcBef>
                <a:spcPts val="0"/>
              </a:spcBef>
              <a:spcAft>
                <a:spcPts val="0"/>
              </a:spcAft>
              <a:buClr>
                <a:schemeClr val="lt1"/>
              </a:buClr>
              <a:buSzPts val="6400"/>
              <a:buFont typeface="Lato"/>
              <a:buNone/>
              <a:defRPr b="0" sz="6400">
                <a:solidFill>
                  <a:schemeClr val="lt1"/>
                </a:solidFill>
                <a:latin typeface="Lato"/>
                <a:ea typeface="Lato"/>
                <a:cs typeface="Lato"/>
                <a:sym typeface="Lato"/>
              </a:defRPr>
            </a:lvl6pPr>
            <a:lvl7pPr lvl="6">
              <a:spcBef>
                <a:spcPts val="0"/>
              </a:spcBef>
              <a:spcAft>
                <a:spcPts val="0"/>
              </a:spcAft>
              <a:buClr>
                <a:schemeClr val="lt1"/>
              </a:buClr>
              <a:buSzPts val="6400"/>
              <a:buFont typeface="Lato"/>
              <a:buNone/>
              <a:defRPr b="0" sz="6400">
                <a:solidFill>
                  <a:schemeClr val="lt1"/>
                </a:solidFill>
                <a:latin typeface="Lato"/>
                <a:ea typeface="Lato"/>
                <a:cs typeface="Lato"/>
                <a:sym typeface="Lato"/>
              </a:defRPr>
            </a:lvl7pPr>
            <a:lvl8pPr lvl="7">
              <a:spcBef>
                <a:spcPts val="0"/>
              </a:spcBef>
              <a:spcAft>
                <a:spcPts val="0"/>
              </a:spcAft>
              <a:buClr>
                <a:schemeClr val="lt1"/>
              </a:buClr>
              <a:buSzPts val="6400"/>
              <a:buFont typeface="Lato"/>
              <a:buNone/>
              <a:defRPr b="0" sz="6400">
                <a:solidFill>
                  <a:schemeClr val="lt1"/>
                </a:solidFill>
                <a:latin typeface="Lato"/>
                <a:ea typeface="Lato"/>
                <a:cs typeface="Lato"/>
                <a:sym typeface="Lato"/>
              </a:defRPr>
            </a:lvl8pPr>
            <a:lvl9pPr lvl="8">
              <a:spcBef>
                <a:spcPts val="0"/>
              </a:spcBef>
              <a:spcAft>
                <a:spcPts val="0"/>
              </a:spcAft>
              <a:buClr>
                <a:schemeClr val="lt1"/>
              </a:buClr>
              <a:buSzPts val="6400"/>
              <a:buFont typeface="Lato"/>
              <a:buNone/>
              <a:defRPr b="0" sz="6400">
                <a:solidFill>
                  <a:schemeClr val="lt1"/>
                </a:solidFill>
                <a:latin typeface="Lato"/>
                <a:ea typeface="Lato"/>
                <a:cs typeface="Lato"/>
                <a:sym typeface="Lato"/>
              </a:defRPr>
            </a:lvl9pPr>
          </a:lstStyle>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1">
    <p:bg>
      <p:bgPr>
        <a:solidFill>
          <a:srgbClr val="B6B7B8"/>
        </a:solidFill>
      </p:bgPr>
    </p:bg>
    <p:spTree>
      <p:nvGrpSpPr>
        <p:cNvPr id="879" name="Shape 879"/>
        <p:cNvGrpSpPr/>
        <p:nvPr/>
      </p:nvGrpSpPr>
      <p:grpSpPr>
        <a:xfrm>
          <a:off x="0" y="0"/>
          <a:ext cx="0" cy="0"/>
          <a:chOff x="0" y="0"/>
          <a:chExt cx="0" cy="0"/>
        </a:xfrm>
      </p:grpSpPr>
      <p:sp>
        <p:nvSpPr>
          <p:cNvPr id="880" name="Google Shape;880;g3f8b4927519_0_194"/>
          <p:cNvSpPr txBox="1"/>
          <p:nvPr>
            <p:ph type="title"/>
          </p:nvPr>
        </p:nvSpPr>
        <p:spPr>
          <a:xfrm>
            <a:off x="653667" y="701800"/>
            <a:ext cx="7491600" cy="5454300"/>
          </a:xfrm>
          <a:prstGeom prst="rect">
            <a:avLst/>
          </a:prstGeom>
        </p:spPr>
        <p:txBody>
          <a:bodyPr anchorCtr="0" anchor="ctr" bIns="30475" lIns="60975" spcFirstLastPara="1" rIns="60975" wrap="square" tIns="30475">
            <a:normAutofit/>
          </a:bodyPr>
          <a:lstStyle>
            <a:lvl1pPr lvl="0">
              <a:spcBef>
                <a:spcPts val="0"/>
              </a:spcBef>
              <a:spcAft>
                <a:spcPts val="0"/>
              </a:spcAft>
              <a:buClr>
                <a:schemeClr val="lt1"/>
              </a:buClr>
              <a:buSzPts val="6400"/>
              <a:buNone/>
              <a:defRPr b="0" sz="6400">
                <a:solidFill>
                  <a:schemeClr val="lt1"/>
                </a:solidFill>
              </a:defRPr>
            </a:lvl1pPr>
            <a:lvl2pPr lvl="1">
              <a:spcBef>
                <a:spcPts val="0"/>
              </a:spcBef>
              <a:spcAft>
                <a:spcPts val="0"/>
              </a:spcAft>
              <a:buClr>
                <a:schemeClr val="lt1"/>
              </a:buClr>
              <a:buSzPts val="6400"/>
              <a:buFont typeface="Lato"/>
              <a:buNone/>
              <a:defRPr b="0" sz="6400">
                <a:solidFill>
                  <a:schemeClr val="lt1"/>
                </a:solidFill>
                <a:latin typeface="Lato"/>
                <a:ea typeface="Lato"/>
                <a:cs typeface="Lato"/>
                <a:sym typeface="Lato"/>
              </a:defRPr>
            </a:lvl2pPr>
            <a:lvl3pPr lvl="2">
              <a:spcBef>
                <a:spcPts val="0"/>
              </a:spcBef>
              <a:spcAft>
                <a:spcPts val="0"/>
              </a:spcAft>
              <a:buClr>
                <a:schemeClr val="lt1"/>
              </a:buClr>
              <a:buSzPts val="6400"/>
              <a:buFont typeface="Lato"/>
              <a:buNone/>
              <a:defRPr b="0" sz="6400">
                <a:solidFill>
                  <a:schemeClr val="lt1"/>
                </a:solidFill>
                <a:latin typeface="Lato"/>
                <a:ea typeface="Lato"/>
                <a:cs typeface="Lato"/>
                <a:sym typeface="Lato"/>
              </a:defRPr>
            </a:lvl3pPr>
            <a:lvl4pPr lvl="3">
              <a:spcBef>
                <a:spcPts val="0"/>
              </a:spcBef>
              <a:spcAft>
                <a:spcPts val="0"/>
              </a:spcAft>
              <a:buClr>
                <a:schemeClr val="lt1"/>
              </a:buClr>
              <a:buSzPts val="6400"/>
              <a:buFont typeface="Lato"/>
              <a:buNone/>
              <a:defRPr b="0" sz="6400">
                <a:solidFill>
                  <a:schemeClr val="lt1"/>
                </a:solidFill>
                <a:latin typeface="Lato"/>
                <a:ea typeface="Lato"/>
                <a:cs typeface="Lato"/>
                <a:sym typeface="Lato"/>
              </a:defRPr>
            </a:lvl4pPr>
            <a:lvl5pPr lvl="4">
              <a:spcBef>
                <a:spcPts val="0"/>
              </a:spcBef>
              <a:spcAft>
                <a:spcPts val="0"/>
              </a:spcAft>
              <a:buClr>
                <a:schemeClr val="lt1"/>
              </a:buClr>
              <a:buSzPts val="6400"/>
              <a:buFont typeface="Lato"/>
              <a:buNone/>
              <a:defRPr b="0" sz="6400">
                <a:solidFill>
                  <a:schemeClr val="lt1"/>
                </a:solidFill>
                <a:latin typeface="Lato"/>
                <a:ea typeface="Lato"/>
                <a:cs typeface="Lato"/>
                <a:sym typeface="Lato"/>
              </a:defRPr>
            </a:lvl5pPr>
            <a:lvl6pPr lvl="5">
              <a:spcBef>
                <a:spcPts val="0"/>
              </a:spcBef>
              <a:spcAft>
                <a:spcPts val="0"/>
              </a:spcAft>
              <a:buClr>
                <a:schemeClr val="lt1"/>
              </a:buClr>
              <a:buSzPts val="6400"/>
              <a:buFont typeface="Lato"/>
              <a:buNone/>
              <a:defRPr b="0" sz="6400">
                <a:solidFill>
                  <a:schemeClr val="lt1"/>
                </a:solidFill>
                <a:latin typeface="Lato"/>
                <a:ea typeface="Lato"/>
                <a:cs typeface="Lato"/>
                <a:sym typeface="Lato"/>
              </a:defRPr>
            </a:lvl6pPr>
            <a:lvl7pPr lvl="6">
              <a:spcBef>
                <a:spcPts val="0"/>
              </a:spcBef>
              <a:spcAft>
                <a:spcPts val="0"/>
              </a:spcAft>
              <a:buClr>
                <a:schemeClr val="lt1"/>
              </a:buClr>
              <a:buSzPts val="6400"/>
              <a:buFont typeface="Lato"/>
              <a:buNone/>
              <a:defRPr b="0" sz="6400">
                <a:solidFill>
                  <a:schemeClr val="lt1"/>
                </a:solidFill>
                <a:latin typeface="Lato"/>
                <a:ea typeface="Lato"/>
                <a:cs typeface="Lato"/>
                <a:sym typeface="Lato"/>
              </a:defRPr>
            </a:lvl7pPr>
            <a:lvl8pPr lvl="7">
              <a:spcBef>
                <a:spcPts val="0"/>
              </a:spcBef>
              <a:spcAft>
                <a:spcPts val="0"/>
              </a:spcAft>
              <a:buClr>
                <a:schemeClr val="lt1"/>
              </a:buClr>
              <a:buSzPts val="6400"/>
              <a:buFont typeface="Lato"/>
              <a:buNone/>
              <a:defRPr b="0" sz="6400">
                <a:solidFill>
                  <a:schemeClr val="lt1"/>
                </a:solidFill>
                <a:latin typeface="Lato"/>
                <a:ea typeface="Lato"/>
                <a:cs typeface="Lato"/>
                <a:sym typeface="Lato"/>
              </a:defRPr>
            </a:lvl8pPr>
            <a:lvl9pPr lvl="8">
              <a:spcBef>
                <a:spcPts val="0"/>
              </a:spcBef>
              <a:spcAft>
                <a:spcPts val="0"/>
              </a:spcAft>
              <a:buClr>
                <a:schemeClr val="lt1"/>
              </a:buClr>
              <a:buSzPts val="6400"/>
              <a:buFont typeface="Lato"/>
              <a:buNone/>
              <a:defRPr b="0" sz="6400">
                <a:solidFill>
                  <a:schemeClr val="lt1"/>
                </a:solidFill>
                <a:latin typeface="Lato"/>
                <a:ea typeface="Lato"/>
                <a:cs typeface="Lato"/>
                <a:sym typeface="Lato"/>
              </a:defRPr>
            </a:lvl9pPr>
          </a:lstStyle>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1">
  <p:cSld name="MAIN_POINT_1_1">
    <p:bg>
      <p:bgPr>
        <a:solidFill>
          <a:srgbClr val="1B7A4C"/>
        </a:solidFill>
      </p:bgPr>
    </p:bg>
    <p:spTree>
      <p:nvGrpSpPr>
        <p:cNvPr id="881" name="Shape 881"/>
        <p:cNvGrpSpPr/>
        <p:nvPr/>
      </p:nvGrpSpPr>
      <p:grpSpPr>
        <a:xfrm>
          <a:off x="0" y="0"/>
          <a:ext cx="0" cy="0"/>
          <a:chOff x="0" y="0"/>
          <a:chExt cx="0" cy="0"/>
        </a:xfrm>
      </p:grpSpPr>
      <p:sp>
        <p:nvSpPr>
          <p:cNvPr id="882" name="Google Shape;882;g3f8b4927519_0_196"/>
          <p:cNvSpPr txBox="1"/>
          <p:nvPr>
            <p:ph type="title"/>
          </p:nvPr>
        </p:nvSpPr>
        <p:spPr>
          <a:xfrm>
            <a:off x="653667" y="701800"/>
            <a:ext cx="7491600" cy="5454300"/>
          </a:xfrm>
          <a:prstGeom prst="rect">
            <a:avLst/>
          </a:prstGeom>
        </p:spPr>
        <p:txBody>
          <a:bodyPr anchorCtr="0" anchor="ctr" bIns="30475" lIns="60975" spcFirstLastPara="1" rIns="60975" wrap="square" tIns="30475">
            <a:normAutofit/>
          </a:bodyPr>
          <a:lstStyle>
            <a:lvl1pPr lvl="0">
              <a:spcBef>
                <a:spcPts val="0"/>
              </a:spcBef>
              <a:spcAft>
                <a:spcPts val="0"/>
              </a:spcAft>
              <a:buClr>
                <a:schemeClr val="lt1"/>
              </a:buClr>
              <a:buSzPts val="6400"/>
              <a:buNone/>
              <a:defRPr b="0" sz="6400">
                <a:solidFill>
                  <a:schemeClr val="lt1"/>
                </a:solidFill>
              </a:defRPr>
            </a:lvl1pPr>
            <a:lvl2pPr lvl="1">
              <a:spcBef>
                <a:spcPts val="0"/>
              </a:spcBef>
              <a:spcAft>
                <a:spcPts val="0"/>
              </a:spcAft>
              <a:buClr>
                <a:schemeClr val="lt1"/>
              </a:buClr>
              <a:buSzPts val="6400"/>
              <a:buFont typeface="Lato"/>
              <a:buNone/>
              <a:defRPr b="0" sz="6400">
                <a:solidFill>
                  <a:schemeClr val="lt1"/>
                </a:solidFill>
                <a:latin typeface="Lato"/>
                <a:ea typeface="Lato"/>
                <a:cs typeface="Lato"/>
                <a:sym typeface="Lato"/>
              </a:defRPr>
            </a:lvl2pPr>
            <a:lvl3pPr lvl="2">
              <a:spcBef>
                <a:spcPts val="0"/>
              </a:spcBef>
              <a:spcAft>
                <a:spcPts val="0"/>
              </a:spcAft>
              <a:buClr>
                <a:schemeClr val="lt1"/>
              </a:buClr>
              <a:buSzPts val="6400"/>
              <a:buFont typeface="Lato"/>
              <a:buNone/>
              <a:defRPr b="0" sz="6400">
                <a:solidFill>
                  <a:schemeClr val="lt1"/>
                </a:solidFill>
                <a:latin typeface="Lato"/>
                <a:ea typeface="Lato"/>
                <a:cs typeface="Lato"/>
                <a:sym typeface="Lato"/>
              </a:defRPr>
            </a:lvl3pPr>
            <a:lvl4pPr lvl="3">
              <a:spcBef>
                <a:spcPts val="0"/>
              </a:spcBef>
              <a:spcAft>
                <a:spcPts val="0"/>
              </a:spcAft>
              <a:buClr>
                <a:schemeClr val="lt1"/>
              </a:buClr>
              <a:buSzPts val="6400"/>
              <a:buFont typeface="Lato"/>
              <a:buNone/>
              <a:defRPr b="0" sz="6400">
                <a:solidFill>
                  <a:schemeClr val="lt1"/>
                </a:solidFill>
                <a:latin typeface="Lato"/>
                <a:ea typeface="Lato"/>
                <a:cs typeface="Lato"/>
                <a:sym typeface="Lato"/>
              </a:defRPr>
            </a:lvl4pPr>
            <a:lvl5pPr lvl="4">
              <a:spcBef>
                <a:spcPts val="0"/>
              </a:spcBef>
              <a:spcAft>
                <a:spcPts val="0"/>
              </a:spcAft>
              <a:buClr>
                <a:schemeClr val="lt1"/>
              </a:buClr>
              <a:buSzPts val="6400"/>
              <a:buFont typeface="Lato"/>
              <a:buNone/>
              <a:defRPr b="0" sz="6400">
                <a:solidFill>
                  <a:schemeClr val="lt1"/>
                </a:solidFill>
                <a:latin typeface="Lato"/>
                <a:ea typeface="Lato"/>
                <a:cs typeface="Lato"/>
                <a:sym typeface="Lato"/>
              </a:defRPr>
            </a:lvl5pPr>
            <a:lvl6pPr lvl="5">
              <a:spcBef>
                <a:spcPts val="0"/>
              </a:spcBef>
              <a:spcAft>
                <a:spcPts val="0"/>
              </a:spcAft>
              <a:buClr>
                <a:schemeClr val="lt1"/>
              </a:buClr>
              <a:buSzPts val="6400"/>
              <a:buFont typeface="Lato"/>
              <a:buNone/>
              <a:defRPr b="0" sz="6400">
                <a:solidFill>
                  <a:schemeClr val="lt1"/>
                </a:solidFill>
                <a:latin typeface="Lato"/>
                <a:ea typeface="Lato"/>
                <a:cs typeface="Lato"/>
                <a:sym typeface="Lato"/>
              </a:defRPr>
            </a:lvl6pPr>
            <a:lvl7pPr lvl="6">
              <a:spcBef>
                <a:spcPts val="0"/>
              </a:spcBef>
              <a:spcAft>
                <a:spcPts val="0"/>
              </a:spcAft>
              <a:buClr>
                <a:schemeClr val="lt1"/>
              </a:buClr>
              <a:buSzPts val="6400"/>
              <a:buFont typeface="Lato"/>
              <a:buNone/>
              <a:defRPr b="0" sz="6400">
                <a:solidFill>
                  <a:schemeClr val="lt1"/>
                </a:solidFill>
                <a:latin typeface="Lato"/>
                <a:ea typeface="Lato"/>
                <a:cs typeface="Lato"/>
                <a:sym typeface="Lato"/>
              </a:defRPr>
            </a:lvl7pPr>
            <a:lvl8pPr lvl="7">
              <a:spcBef>
                <a:spcPts val="0"/>
              </a:spcBef>
              <a:spcAft>
                <a:spcPts val="0"/>
              </a:spcAft>
              <a:buClr>
                <a:schemeClr val="lt1"/>
              </a:buClr>
              <a:buSzPts val="6400"/>
              <a:buFont typeface="Lato"/>
              <a:buNone/>
              <a:defRPr b="0" sz="6400">
                <a:solidFill>
                  <a:schemeClr val="lt1"/>
                </a:solidFill>
                <a:latin typeface="Lato"/>
                <a:ea typeface="Lato"/>
                <a:cs typeface="Lato"/>
                <a:sym typeface="Lato"/>
              </a:defRPr>
            </a:lvl8pPr>
            <a:lvl9pPr lvl="8">
              <a:spcBef>
                <a:spcPts val="0"/>
              </a:spcBef>
              <a:spcAft>
                <a:spcPts val="0"/>
              </a:spcAft>
              <a:buClr>
                <a:schemeClr val="lt1"/>
              </a:buClr>
              <a:buSzPts val="6400"/>
              <a:buFont typeface="Lato"/>
              <a:buNone/>
              <a:defRPr b="0" sz="6400">
                <a:solidFill>
                  <a:schemeClr val="lt1"/>
                </a:solidFill>
                <a:latin typeface="Lato"/>
                <a:ea typeface="Lato"/>
                <a:cs typeface="Lato"/>
                <a:sym typeface="Lato"/>
              </a:defRPr>
            </a:lvl9pPr>
          </a:lstStyle>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ox">
  <p:cSld name="TITLE_2">
    <p:spTree>
      <p:nvGrpSpPr>
        <p:cNvPr id="883" name="Shape 883"/>
        <p:cNvGrpSpPr/>
        <p:nvPr/>
      </p:nvGrpSpPr>
      <p:grpSpPr>
        <a:xfrm>
          <a:off x="0" y="0"/>
          <a:ext cx="0" cy="0"/>
          <a:chOff x="0" y="0"/>
          <a:chExt cx="0" cy="0"/>
        </a:xfrm>
      </p:grpSpPr>
      <p:sp>
        <p:nvSpPr>
          <p:cNvPr id="884" name="Google Shape;884;g3f8b4927519_0_198"/>
          <p:cNvSpPr txBox="1"/>
          <p:nvPr>
            <p:ph type="ctrTitle"/>
          </p:nvPr>
        </p:nvSpPr>
        <p:spPr>
          <a:xfrm>
            <a:off x="682767" y="573033"/>
            <a:ext cx="10826400" cy="841200"/>
          </a:xfrm>
          <a:prstGeom prst="rect">
            <a:avLst/>
          </a:prstGeom>
          <a:noFill/>
          <a:ln>
            <a:noFill/>
          </a:ln>
        </p:spPr>
        <p:txBody>
          <a:bodyPr anchorCtr="0" anchor="ctr" bIns="30475" lIns="60975" spcFirstLastPara="1" rIns="60975" wrap="square" tIns="30475">
            <a:normAutofit/>
          </a:bodyPr>
          <a:lstStyle>
            <a:lvl1pPr lvl="0" algn="l">
              <a:lnSpc>
                <a:spcPct val="100000"/>
              </a:lnSpc>
              <a:spcBef>
                <a:spcPts val="0"/>
              </a:spcBef>
              <a:spcAft>
                <a:spcPts val="0"/>
              </a:spcAft>
              <a:buClr>
                <a:srgbClr val="156F49"/>
              </a:buClr>
              <a:buSzPts val="5500"/>
              <a:buFont typeface="Noto Sans"/>
              <a:buNone/>
              <a:defRPr b="1" sz="5500">
                <a:solidFill>
                  <a:srgbClr val="156F49"/>
                </a:solidFill>
                <a:latin typeface="Noto Sans"/>
                <a:ea typeface="Noto Sans"/>
                <a:cs typeface="Noto Sans"/>
                <a:sym typeface="Noto Sans"/>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885" name="Google Shape;885;g3f8b4927519_0_198"/>
          <p:cNvSpPr txBox="1"/>
          <p:nvPr>
            <p:ph idx="1" type="subTitle"/>
          </p:nvPr>
        </p:nvSpPr>
        <p:spPr>
          <a:xfrm>
            <a:off x="731520" y="2438400"/>
            <a:ext cx="10887600" cy="3328500"/>
          </a:xfrm>
          <a:prstGeom prst="rect">
            <a:avLst/>
          </a:prstGeom>
          <a:noFill/>
          <a:ln>
            <a:noFill/>
          </a:ln>
        </p:spPr>
        <p:txBody>
          <a:bodyPr anchorCtr="0" anchor="t" bIns="30475" lIns="60975" spcFirstLastPara="1" rIns="60975" wrap="square" tIns="30475">
            <a:normAutofit/>
          </a:bodyPr>
          <a:lstStyle>
            <a:lvl1pPr lvl="0">
              <a:lnSpc>
                <a:spcPct val="100000"/>
              </a:lnSpc>
              <a:spcBef>
                <a:spcPts val="400"/>
              </a:spcBef>
              <a:spcAft>
                <a:spcPts val="0"/>
              </a:spcAft>
              <a:buSzPts val="2400"/>
              <a:buFont typeface="Noto Sans"/>
              <a:buNone/>
              <a:defRPr sz="2400">
                <a:latin typeface="Noto Sans"/>
                <a:ea typeface="Noto Sans"/>
                <a:cs typeface="Noto Sans"/>
                <a:sym typeface="Noto Sans"/>
              </a:defRPr>
            </a:lvl1pPr>
            <a:lvl2pPr lvl="1" algn="ctr">
              <a:lnSpc>
                <a:spcPct val="100000"/>
              </a:lnSpc>
              <a:spcBef>
                <a:spcPts val="400"/>
              </a:spcBef>
              <a:spcAft>
                <a:spcPts val="0"/>
              </a:spcAft>
              <a:buClr>
                <a:srgbClr val="888888"/>
              </a:buClr>
              <a:buSzPts val="1900"/>
              <a:buNone/>
              <a:defRPr>
                <a:solidFill>
                  <a:srgbClr val="888888"/>
                </a:solidFill>
              </a:defRPr>
            </a:lvl2pPr>
            <a:lvl3pPr lvl="2" algn="ctr">
              <a:lnSpc>
                <a:spcPct val="100000"/>
              </a:lnSpc>
              <a:spcBef>
                <a:spcPts val="300"/>
              </a:spcBef>
              <a:spcAft>
                <a:spcPts val="0"/>
              </a:spcAft>
              <a:buClr>
                <a:srgbClr val="888888"/>
              </a:buClr>
              <a:buSzPts val="1600"/>
              <a:buNone/>
              <a:defRPr>
                <a:solidFill>
                  <a:srgbClr val="888888"/>
                </a:solidFill>
              </a:defRPr>
            </a:lvl3pPr>
            <a:lvl4pPr lvl="3" algn="ctr">
              <a:lnSpc>
                <a:spcPct val="100000"/>
              </a:lnSpc>
              <a:spcBef>
                <a:spcPts val="300"/>
              </a:spcBef>
              <a:spcAft>
                <a:spcPts val="0"/>
              </a:spcAft>
              <a:buClr>
                <a:srgbClr val="888888"/>
              </a:buClr>
              <a:buSzPts val="1300"/>
              <a:buNone/>
              <a:defRPr>
                <a:solidFill>
                  <a:srgbClr val="888888"/>
                </a:solidFill>
              </a:defRPr>
            </a:lvl4pPr>
            <a:lvl5pPr lvl="4" algn="ctr">
              <a:lnSpc>
                <a:spcPct val="100000"/>
              </a:lnSpc>
              <a:spcBef>
                <a:spcPts val="300"/>
              </a:spcBef>
              <a:spcAft>
                <a:spcPts val="0"/>
              </a:spcAft>
              <a:buClr>
                <a:srgbClr val="888888"/>
              </a:buClr>
              <a:buSzPts val="1300"/>
              <a:buNone/>
              <a:defRPr>
                <a:solidFill>
                  <a:srgbClr val="888888"/>
                </a:solidFill>
              </a:defRPr>
            </a:lvl5pPr>
            <a:lvl6pPr lvl="5" algn="ctr">
              <a:lnSpc>
                <a:spcPct val="100000"/>
              </a:lnSpc>
              <a:spcBef>
                <a:spcPts val="300"/>
              </a:spcBef>
              <a:spcAft>
                <a:spcPts val="0"/>
              </a:spcAft>
              <a:buClr>
                <a:srgbClr val="888888"/>
              </a:buClr>
              <a:buSzPts val="1300"/>
              <a:buNone/>
              <a:defRPr>
                <a:solidFill>
                  <a:srgbClr val="888888"/>
                </a:solidFill>
              </a:defRPr>
            </a:lvl6pPr>
            <a:lvl7pPr lvl="6" algn="ctr">
              <a:lnSpc>
                <a:spcPct val="100000"/>
              </a:lnSpc>
              <a:spcBef>
                <a:spcPts val="300"/>
              </a:spcBef>
              <a:spcAft>
                <a:spcPts val="0"/>
              </a:spcAft>
              <a:buClr>
                <a:srgbClr val="888888"/>
              </a:buClr>
              <a:buSzPts val="1300"/>
              <a:buNone/>
              <a:defRPr>
                <a:solidFill>
                  <a:srgbClr val="888888"/>
                </a:solidFill>
              </a:defRPr>
            </a:lvl7pPr>
            <a:lvl8pPr lvl="7" algn="ctr">
              <a:lnSpc>
                <a:spcPct val="100000"/>
              </a:lnSpc>
              <a:spcBef>
                <a:spcPts val="300"/>
              </a:spcBef>
              <a:spcAft>
                <a:spcPts val="0"/>
              </a:spcAft>
              <a:buClr>
                <a:srgbClr val="888888"/>
              </a:buClr>
              <a:buSzPts val="1300"/>
              <a:buNone/>
              <a:defRPr>
                <a:solidFill>
                  <a:srgbClr val="888888"/>
                </a:solidFill>
              </a:defRPr>
            </a:lvl8pPr>
            <a:lvl9pPr lvl="8" algn="ctr">
              <a:lnSpc>
                <a:spcPct val="100000"/>
              </a:lnSpc>
              <a:spcBef>
                <a:spcPts val="300"/>
              </a:spcBef>
              <a:spcAft>
                <a:spcPts val="0"/>
              </a:spcAft>
              <a:buClr>
                <a:srgbClr val="888888"/>
              </a:buClr>
              <a:buSzPts val="1300"/>
              <a:buNone/>
              <a:defRPr>
                <a:solidFill>
                  <a:srgbClr val="888888"/>
                </a:solidFill>
              </a:defRPr>
            </a:lvl9pPr>
          </a:lstStyle>
          <a:p/>
        </p:txBody>
      </p:sp>
      <p:pic>
        <p:nvPicPr>
          <p:cNvPr id="886" name="Google Shape;886;g3f8b4927519_0_198"/>
          <p:cNvPicPr preferRelativeResize="0"/>
          <p:nvPr/>
        </p:nvPicPr>
        <p:blipFill rotWithShape="1">
          <a:blip r:embed="rId2">
            <a:alphaModFix/>
          </a:blip>
          <a:srcRect b="0" l="0" r="0" t="0"/>
          <a:stretch/>
        </p:blipFill>
        <p:spPr>
          <a:xfrm>
            <a:off x="10182567" y="5817949"/>
            <a:ext cx="1800090" cy="944869"/>
          </a:xfrm>
          <a:prstGeom prst="rect">
            <a:avLst/>
          </a:prstGeom>
          <a:noFill/>
          <a:ln>
            <a:noFill/>
          </a:ln>
        </p:spPr>
      </p:pic>
      <p:sp>
        <p:nvSpPr>
          <p:cNvPr id="887" name="Google Shape;887;g3f8b4927519_0_198"/>
          <p:cNvSpPr txBox="1"/>
          <p:nvPr/>
        </p:nvSpPr>
        <p:spPr>
          <a:xfrm>
            <a:off x="12933" y="1514033"/>
            <a:ext cx="12192000" cy="841200"/>
          </a:xfrm>
          <a:prstGeom prst="rect">
            <a:avLst/>
          </a:prstGeom>
          <a:solidFill>
            <a:srgbClr val="0C3B6A"/>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solidFill>
                <a:schemeClr val="lt1"/>
              </a:solidFill>
              <a:latin typeface="Noto Sans"/>
              <a:ea typeface="Noto Sans"/>
              <a:cs typeface="Noto Sans"/>
              <a:sym typeface="Noto Sans"/>
            </a:endParaRPr>
          </a:p>
        </p:txBody>
      </p:sp>
      <p:sp>
        <p:nvSpPr>
          <p:cNvPr id="888" name="Google Shape;888;g3f8b4927519_0_198"/>
          <p:cNvSpPr txBox="1"/>
          <p:nvPr>
            <p:ph idx="2" type="subTitle"/>
          </p:nvPr>
        </p:nvSpPr>
        <p:spPr>
          <a:xfrm>
            <a:off x="26000" y="1531367"/>
            <a:ext cx="12192000" cy="841200"/>
          </a:xfrm>
          <a:prstGeom prst="rect">
            <a:avLst/>
          </a:prstGeom>
        </p:spPr>
        <p:txBody>
          <a:bodyPr anchorCtr="0" anchor="t" bIns="30475" lIns="60975" spcFirstLastPara="1" rIns="60975" wrap="square" tIns="30475">
            <a:normAutofit/>
          </a:bodyPr>
          <a:lstStyle>
            <a:lvl1pPr lvl="0">
              <a:spcBef>
                <a:spcPts val="400"/>
              </a:spcBef>
              <a:spcAft>
                <a:spcPts val="0"/>
              </a:spcAft>
              <a:buClr>
                <a:schemeClr val="lt1"/>
              </a:buClr>
              <a:buSzPts val="1900"/>
              <a:buFont typeface="Noto Sans"/>
              <a:buNone/>
              <a:defRPr sz="1900">
                <a:solidFill>
                  <a:schemeClr val="lt1"/>
                </a:solidFill>
                <a:latin typeface="Noto Sans"/>
                <a:ea typeface="Noto Sans"/>
                <a:cs typeface="Noto Sans"/>
                <a:sym typeface="Noto Sans"/>
              </a:defRPr>
            </a:lvl1pPr>
            <a:lvl2pPr lvl="1">
              <a:spcBef>
                <a:spcPts val="400"/>
              </a:spcBef>
              <a:spcAft>
                <a:spcPts val="0"/>
              </a:spcAft>
              <a:buSzPts val="1900"/>
              <a:buNone/>
              <a:defRPr/>
            </a:lvl2pPr>
            <a:lvl3pPr lvl="2">
              <a:spcBef>
                <a:spcPts val="300"/>
              </a:spcBef>
              <a:spcAft>
                <a:spcPts val="0"/>
              </a:spcAft>
              <a:buSzPts val="1600"/>
              <a:buNone/>
              <a:defRPr/>
            </a:lvl3pPr>
            <a:lvl4pPr lvl="3">
              <a:spcBef>
                <a:spcPts val="300"/>
              </a:spcBef>
              <a:spcAft>
                <a:spcPts val="0"/>
              </a:spcAft>
              <a:buSzPts val="1300"/>
              <a:buNone/>
              <a:defRPr/>
            </a:lvl4pPr>
            <a:lvl5pPr lvl="4">
              <a:spcBef>
                <a:spcPts val="300"/>
              </a:spcBef>
              <a:spcAft>
                <a:spcPts val="0"/>
              </a:spcAft>
              <a:buSzPts val="1300"/>
              <a:buNone/>
              <a:defRPr/>
            </a:lvl5pPr>
            <a:lvl6pPr lvl="5">
              <a:spcBef>
                <a:spcPts val="300"/>
              </a:spcBef>
              <a:spcAft>
                <a:spcPts val="0"/>
              </a:spcAft>
              <a:buSzPts val="1300"/>
              <a:buNone/>
              <a:defRPr/>
            </a:lvl6pPr>
            <a:lvl7pPr lvl="6">
              <a:spcBef>
                <a:spcPts val="300"/>
              </a:spcBef>
              <a:spcAft>
                <a:spcPts val="0"/>
              </a:spcAft>
              <a:buSzPts val="1300"/>
              <a:buNone/>
              <a:defRPr/>
            </a:lvl7pPr>
            <a:lvl8pPr lvl="7">
              <a:spcBef>
                <a:spcPts val="300"/>
              </a:spcBef>
              <a:spcAft>
                <a:spcPts val="0"/>
              </a:spcAft>
              <a:buSzPts val="1300"/>
              <a:buNone/>
              <a:defRPr/>
            </a:lvl8pPr>
            <a:lvl9pPr lvl="8">
              <a:spcBef>
                <a:spcPts val="300"/>
              </a:spcBef>
              <a:spcAft>
                <a:spcPts val="0"/>
              </a:spcAft>
              <a:buSzPts val="1300"/>
              <a:buNone/>
              <a:defRPr/>
            </a:lvl9pPr>
          </a:lstStyle>
          <a:p/>
        </p:txBody>
      </p:sp>
      <p:sp>
        <p:nvSpPr>
          <p:cNvPr id="889" name="Google Shape;889;g3f8b4927519_0_198"/>
          <p:cNvSpPr txBox="1"/>
          <p:nvPr>
            <p:ph idx="12" type="sldNum"/>
          </p:nvPr>
        </p:nvSpPr>
        <p:spPr>
          <a:xfrm>
            <a:off x="11409045" y="6333134"/>
            <a:ext cx="731700" cy="524700"/>
          </a:xfrm>
          <a:prstGeom prst="rect">
            <a:avLst/>
          </a:prstGeom>
        </p:spPr>
        <p:txBody>
          <a:bodyPr anchorCtr="0" anchor="t" bIns="30475" lIns="60975" spcFirstLastPara="1" rIns="60975" wrap="square" tIns="30475">
            <a:noAutofit/>
          </a:bodyPr>
          <a:lstStyle>
            <a:lvl1pPr lvl="0">
              <a:buNone/>
              <a:defRPr sz="1700">
                <a:solidFill>
                  <a:schemeClr val="dk1"/>
                </a:solidFill>
              </a:defRPr>
            </a:lvl1pPr>
            <a:lvl2pPr lvl="1">
              <a:buNone/>
              <a:defRPr sz="1700">
                <a:solidFill>
                  <a:schemeClr val="dk1"/>
                </a:solidFill>
              </a:defRPr>
            </a:lvl2pPr>
            <a:lvl3pPr lvl="2">
              <a:buNone/>
              <a:defRPr sz="1700">
                <a:solidFill>
                  <a:schemeClr val="dk1"/>
                </a:solidFill>
              </a:defRPr>
            </a:lvl3pPr>
            <a:lvl4pPr lvl="3">
              <a:buNone/>
              <a:defRPr sz="1700">
                <a:solidFill>
                  <a:schemeClr val="dk1"/>
                </a:solidFill>
              </a:defRPr>
            </a:lvl4pPr>
            <a:lvl5pPr lvl="4">
              <a:buNone/>
              <a:defRPr sz="1700">
                <a:solidFill>
                  <a:schemeClr val="dk1"/>
                </a:solidFill>
              </a:defRPr>
            </a:lvl5pPr>
            <a:lvl6pPr lvl="5">
              <a:buNone/>
              <a:defRPr sz="1700">
                <a:solidFill>
                  <a:schemeClr val="dk1"/>
                </a:solidFill>
              </a:defRPr>
            </a:lvl6pPr>
            <a:lvl7pPr lvl="6">
              <a:buNone/>
              <a:defRPr sz="1700">
                <a:solidFill>
                  <a:schemeClr val="dk1"/>
                </a:solidFill>
              </a:defRPr>
            </a:lvl7pPr>
            <a:lvl8pPr lvl="7">
              <a:buNone/>
              <a:defRPr sz="1700">
                <a:solidFill>
                  <a:schemeClr val="dk1"/>
                </a:solidFill>
              </a:defRPr>
            </a:lvl8pPr>
            <a:lvl9pPr lvl="8">
              <a:buNone/>
              <a:defRPr sz="17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98" name="Shape 98"/>
        <p:cNvGrpSpPr/>
        <p:nvPr/>
      </p:nvGrpSpPr>
      <p:grpSpPr>
        <a:xfrm>
          <a:off x="0" y="0"/>
          <a:ext cx="0" cy="0"/>
          <a:chOff x="0" y="0"/>
          <a:chExt cx="0" cy="0"/>
        </a:xfrm>
      </p:grpSpPr>
      <p:pic>
        <p:nvPicPr>
          <p:cNvPr descr="blue_background.png" id="99" name="Google Shape;99;g3f847a743e8_0_874"/>
          <p:cNvPicPr preferRelativeResize="0"/>
          <p:nvPr/>
        </p:nvPicPr>
        <p:blipFill rotWithShape="1">
          <a:blip r:embed="rId2">
            <a:alphaModFix/>
          </a:blip>
          <a:srcRect b="23717" l="0" r="0" t="0"/>
          <a:stretch/>
        </p:blipFill>
        <p:spPr>
          <a:xfrm>
            <a:off x="0" y="0"/>
            <a:ext cx="12189582" cy="6858000"/>
          </a:xfrm>
          <a:custGeom>
            <a:rect b="b" l="l" r="r" t="t"/>
            <a:pathLst>
              <a:path extrusionOk="0" h="21600" w="21600">
                <a:moveTo>
                  <a:pt x="0" y="0"/>
                </a:moveTo>
                <a:lnTo>
                  <a:pt x="0" y="21600"/>
                </a:lnTo>
                <a:lnTo>
                  <a:pt x="21600" y="14472"/>
                </a:lnTo>
                <a:lnTo>
                  <a:pt x="21600" y="0"/>
                </a:lnTo>
                <a:lnTo>
                  <a:pt x="0" y="0"/>
                </a:lnTo>
                <a:close/>
              </a:path>
            </a:pathLst>
          </a:custGeom>
          <a:noFill/>
          <a:ln>
            <a:noFill/>
          </a:ln>
        </p:spPr>
      </p:pic>
      <p:sp>
        <p:nvSpPr>
          <p:cNvPr id="100" name="Google Shape;100;g3f847a743e8_0_874"/>
          <p:cNvSpPr txBox="1"/>
          <p:nvPr>
            <p:ph type="ctrTitle"/>
          </p:nvPr>
        </p:nvSpPr>
        <p:spPr>
          <a:xfrm>
            <a:off x="834484" y="2645726"/>
            <a:ext cx="66504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g3f847a743e8_0_874"/>
          <p:cNvSpPr txBox="1"/>
          <p:nvPr>
            <p:ph idx="1" type="subTitle"/>
          </p:nvPr>
        </p:nvSpPr>
        <p:spPr>
          <a:xfrm>
            <a:off x="834484" y="4009663"/>
            <a:ext cx="6650400" cy="931800"/>
          </a:xfrm>
          <a:prstGeom prst="rect">
            <a:avLst/>
          </a:prstGeom>
          <a:noFill/>
          <a:ln>
            <a:noFill/>
          </a:ln>
        </p:spPr>
        <p:txBody>
          <a:bodyPr anchorCtr="0" anchor="t" bIns="45700" lIns="91425" spcFirstLastPara="1" rIns="91425" wrap="square" tIns="45700">
            <a:noAutofit/>
          </a:bodyPr>
          <a:lstStyle>
            <a:lvl1pPr lvl="0" algn="l">
              <a:lnSpc>
                <a:spcPct val="100000"/>
              </a:lnSpc>
              <a:spcBef>
                <a:spcPts val="1000"/>
              </a:spcBef>
              <a:spcAft>
                <a:spcPts val="0"/>
              </a:spcAft>
              <a:buSzPts val="2520"/>
              <a:buNone/>
              <a:defRPr sz="2400">
                <a:solidFill>
                  <a:schemeClr val="lt1"/>
                </a:solidFill>
              </a:defRPr>
            </a:lvl1pPr>
            <a:lvl2pPr lvl="1" algn="ctr">
              <a:lnSpc>
                <a:spcPct val="100000"/>
              </a:lnSpc>
              <a:spcBef>
                <a:spcPts val="500"/>
              </a:spcBef>
              <a:spcAft>
                <a:spcPts val="0"/>
              </a:spcAft>
              <a:buClr>
                <a:srgbClr val="114470"/>
              </a:buClr>
              <a:buSzPts val="2000"/>
              <a:buNone/>
              <a:defRPr sz="2000"/>
            </a:lvl2pPr>
            <a:lvl3pPr lvl="2" algn="ctr">
              <a:lnSpc>
                <a:spcPct val="100000"/>
              </a:lnSpc>
              <a:spcBef>
                <a:spcPts val="500"/>
              </a:spcBef>
              <a:spcAft>
                <a:spcPts val="0"/>
              </a:spcAft>
              <a:buClr>
                <a:srgbClr val="114470"/>
              </a:buClr>
              <a:buSzPts val="1800"/>
              <a:buNone/>
              <a:defRPr sz="1800"/>
            </a:lvl3pPr>
            <a:lvl4pPr lvl="3" algn="ctr">
              <a:lnSpc>
                <a:spcPct val="100000"/>
              </a:lnSpc>
              <a:spcBef>
                <a:spcPts val="500"/>
              </a:spcBef>
              <a:spcAft>
                <a:spcPts val="0"/>
              </a:spcAft>
              <a:buClr>
                <a:srgbClr val="114470"/>
              </a:buClr>
              <a:buSzPts val="1600"/>
              <a:buNone/>
              <a:defRPr sz="1600"/>
            </a:lvl4pPr>
            <a:lvl5pPr lvl="4" algn="ctr">
              <a:lnSpc>
                <a:spcPct val="100000"/>
              </a:lnSpc>
              <a:spcBef>
                <a:spcPts val="500"/>
              </a:spcBef>
              <a:spcAft>
                <a:spcPts val="0"/>
              </a:spcAft>
              <a:buClr>
                <a:srgbClr val="11447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2" name="Google Shape;102;g3f847a743e8_0_874"/>
          <p:cNvSpPr txBox="1"/>
          <p:nvPr>
            <p:ph idx="2" type="body"/>
          </p:nvPr>
        </p:nvSpPr>
        <p:spPr>
          <a:xfrm>
            <a:off x="834858" y="5220431"/>
            <a:ext cx="3863100" cy="44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1470"/>
              <a:buNone/>
              <a:defRPr sz="1400">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white text on a black background&#10;&#10;AI-generated content may be incorrect." id="103" name="Google Shape;103;g3f847a743e8_0_874"/>
          <p:cNvPicPr preferRelativeResize="0"/>
          <p:nvPr/>
        </p:nvPicPr>
        <p:blipFill rotWithShape="1">
          <a:blip r:embed="rId3">
            <a:alphaModFix/>
          </a:blip>
          <a:srcRect b="0" l="0" r="0" t="0"/>
          <a:stretch/>
        </p:blipFill>
        <p:spPr>
          <a:xfrm>
            <a:off x="676908" y="372366"/>
            <a:ext cx="2307965" cy="199446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4" name="Shape 104"/>
        <p:cNvGrpSpPr/>
        <p:nvPr/>
      </p:nvGrpSpPr>
      <p:grpSpPr>
        <a:xfrm>
          <a:off x="0" y="0"/>
          <a:ext cx="0" cy="0"/>
          <a:chOff x="0" y="0"/>
          <a:chExt cx="0" cy="0"/>
        </a:xfrm>
      </p:grpSpPr>
      <p:sp>
        <p:nvSpPr>
          <p:cNvPr id="105" name="Google Shape;105;g3f847a743e8_0_880"/>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g3f847a743e8_0_880"/>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ullets - Blue - Title and Content">
  <p:cSld name="White Bullets - Blue - Title and Content">
    <p:spTree>
      <p:nvGrpSpPr>
        <p:cNvPr id="107" name="Shape 107"/>
        <p:cNvGrpSpPr/>
        <p:nvPr/>
      </p:nvGrpSpPr>
      <p:grpSpPr>
        <a:xfrm>
          <a:off x="0" y="0"/>
          <a:ext cx="0" cy="0"/>
          <a:chOff x="0" y="0"/>
          <a:chExt cx="0" cy="0"/>
        </a:xfrm>
      </p:grpSpPr>
      <p:pic>
        <p:nvPicPr>
          <p:cNvPr descr="BALH_blue_background.png" id="108" name="Google Shape;108;g3f847a743e8_0_883"/>
          <p:cNvPicPr preferRelativeResize="0"/>
          <p:nvPr/>
        </p:nvPicPr>
        <p:blipFill rotWithShape="1">
          <a:blip r:embed="rId2">
            <a:alphaModFix/>
          </a:blip>
          <a:srcRect b="20236" l="0" r="813" t="0"/>
          <a:stretch/>
        </p:blipFill>
        <p:spPr>
          <a:xfrm>
            <a:off x="1" y="-24784"/>
            <a:ext cx="12192000" cy="6907568"/>
          </a:xfrm>
          <a:prstGeom prst="rect">
            <a:avLst/>
          </a:prstGeom>
          <a:noFill/>
          <a:ln>
            <a:noFill/>
          </a:ln>
        </p:spPr>
      </p:pic>
      <p:sp>
        <p:nvSpPr>
          <p:cNvPr id="109" name="Google Shape;109;g3f847a743e8_0_883"/>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g3f847a743e8_0_883"/>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lt1"/>
              </a:buClr>
              <a:buSzPts val="2800"/>
              <a:buFont typeface="Arial"/>
              <a:buChar char="•"/>
              <a:defRPr>
                <a:solidFill>
                  <a:schemeClr val="lt1"/>
                </a:solidFill>
              </a:defRPr>
            </a:lvl1pPr>
            <a:lvl2pPr indent="-381000" lvl="1" marL="914400" algn="l">
              <a:lnSpc>
                <a:spcPct val="100000"/>
              </a:lnSpc>
              <a:spcBef>
                <a:spcPts val="500"/>
              </a:spcBef>
              <a:spcAft>
                <a:spcPts val="0"/>
              </a:spcAft>
              <a:buClr>
                <a:schemeClr val="lt1"/>
              </a:buClr>
              <a:buSzPts val="2400"/>
              <a:buChar char="•"/>
              <a:defRPr>
                <a:solidFill>
                  <a:schemeClr val="lt1"/>
                </a:solidFill>
              </a:defRPr>
            </a:lvl2pPr>
            <a:lvl3pPr indent="-355600" lvl="2" marL="1371600" algn="l">
              <a:lnSpc>
                <a:spcPct val="100000"/>
              </a:lnSpc>
              <a:spcBef>
                <a:spcPts val="500"/>
              </a:spcBef>
              <a:spcAft>
                <a:spcPts val="0"/>
              </a:spcAft>
              <a:buClr>
                <a:schemeClr val="lt1"/>
              </a:buClr>
              <a:buSzPts val="2000"/>
              <a:buChar char="•"/>
              <a:defRPr>
                <a:solidFill>
                  <a:schemeClr val="lt1"/>
                </a:solidFill>
              </a:defRPr>
            </a:lvl3pPr>
            <a:lvl4pPr indent="-342900" lvl="3" marL="1828800" algn="l">
              <a:lnSpc>
                <a:spcPct val="100000"/>
              </a:lnSpc>
              <a:spcBef>
                <a:spcPts val="500"/>
              </a:spcBef>
              <a:spcAft>
                <a:spcPts val="0"/>
              </a:spcAft>
              <a:buClr>
                <a:schemeClr val="lt1"/>
              </a:buClr>
              <a:buSzPts val="1800"/>
              <a:buChar char="•"/>
              <a:defRPr>
                <a:solidFill>
                  <a:schemeClr val="lt1"/>
                </a:solidFill>
              </a:defRPr>
            </a:lvl4pPr>
            <a:lvl5pPr indent="-342900" lvl="4" marL="2286000" algn="l">
              <a:lnSpc>
                <a:spcPct val="10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g3f847a743e8_0_883"/>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g3f847a743e8_0_883"/>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113" name="Google Shape;113;g3f847a743e8_0_883"/>
          <p:cNvCxnSpPr/>
          <p:nvPr/>
        </p:nvCxnSpPr>
        <p:spPr>
          <a:xfrm>
            <a:off x="5667269" y="1203116"/>
            <a:ext cx="857400" cy="0"/>
          </a:xfrm>
          <a:prstGeom prst="straightConnector1">
            <a:avLst/>
          </a:prstGeom>
          <a:noFill/>
          <a:ln cap="flat" cmpd="sng" w="12700">
            <a:solidFill>
              <a:schemeClr val="lt1"/>
            </a:solidFill>
            <a:prstDash val="solid"/>
            <a:miter lim="80"/>
            <a:headEnd len="sm" w="sm" type="none"/>
            <a:tailEnd len="sm" w="sm" type="none"/>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14" name="Shape 114"/>
        <p:cNvGrpSpPr/>
        <p:nvPr/>
      </p:nvGrpSpPr>
      <p:grpSpPr>
        <a:xfrm>
          <a:off x="0" y="0"/>
          <a:ext cx="0" cy="0"/>
          <a:chOff x="0" y="0"/>
          <a:chExt cx="0" cy="0"/>
        </a:xfrm>
      </p:grpSpPr>
      <p:grpSp>
        <p:nvGrpSpPr>
          <p:cNvPr id="115" name="Google Shape;115;g3f847a743e8_0_890"/>
          <p:cNvGrpSpPr/>
          <p:nvPr/>
        </p:nvGrpSpPr>
        <p:grpSpPr>
          <a:xfrm>
            <a:off x="2554" y="-60101"/>
            <a:ext cx="12188652" cy="1262089"/>
            <a:chOff x="1820" y="-58717"/>
            <a:chExt cx="24382180" cy="2524682"/>
          </a:xfrm>
        </p:grpSpPr>
        <p:pic>
          <p:nvPicPr>
            <p:cNvPr descr="BALH_blue_background.png" id="116" name="Google Shape;116;g3f847a743e8_0_890"/>
            <p:cNvPicPr preferRelativeResize="0"/>
            <p:nvPr/>
          </p:nvPicPr>
          <p:blipFill rotWithShape="1">
            <a:blip r:embed="rId2">
              <a:alphaModFix/>
            </a:blip>
            <a:srcRect b="0" l="0" r="0" t="0"/>
            <a:stretch/>
          </p:blipFill>
          <p:spPr>
            <a:xfrm>
              <a:off x="1820" y="-58717"/>
              <a:ext cx="14966539" cy="2524682"/>
            </a:xfrm>
            <a:prstGeom prst="rect">
              <a:avLst/>
            </a:prstGeom>
            <a:noFill/>
            <a:ln>
              <a:noFill/>
            </a:ln>
          </p:spPr>
        </p:pic>
        <p:pic>
          <p:nvPicPr>
            <p:cNvPr descr="BALH_blue_background.png" id="117" name="Google Shape;117;g3f847a743e8_0_890"/>
            <p:cNvPicPr preferRelativeResize="0"/>
            <p:nvPr/>
          </p:nvPicPr>
          <p:blipFill rotWithShape="1">
            <a:blip r:embed="rId3">
              <a:alphaModFix/>
            </a:blip>
            <a:srcRect b="0" l="0" r="0" t="0"/>
            <a:stretch/>
          </p:blipFill>
          <p:spPr>
            <a:xfrm>
              <a:off x="10313506" y="-58717"/>
              <a:ext cx="14070494" cy="2524682"/>
            </a:xfrm>
            <a:prstGeom prst="rect">
              <a:avLst/>
            </a:prstGeom>
            <a:noFill/>
            <a:ln>
              <a:noFill/>
            </a:ln>
          </p:spPr>
        </p:pic>
      </p:grpSp>
      <p:sp>
        <p:nvSpPr>
          <p:cNvPr id="118" name="Google Shape;118;g3f847a743e8_0_890"/>
          <p:cNvSpPr txBox="1"/>
          <p:nvPr>
            <p:ph type="title"/>
          </p:nvPr>
        </p:nvSpPr>
        <p:spPr>
          <a:xfrm>
            <a:off x="0" y="-33800"/>
            <a:ext cx="12192000" cy="12360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lt1"/>
              </a:buClr>
              <a:buSzPts val="2700"/>
              <a:buFont typeface="Arial"/>
              <a:buNone/>
              <a:defRPr b="1" sz="36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9" name="Google Shape;119;g3f847a743e8_0_890"/>
          <p:cNvSpPr txBox="1"/>
          <p:nvPr>
            <p:ph idx="1" type="body"/>
          </p:nvPr>
        </p:nvSpPr>
        <p:spPr>
          <a:xfrm>
            <a:off x="838200" y="1825625"/>
            <a:ext cx="10515600" cy="43512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1067"/>
              </a:spcBef>
              <a:spcAft>
                <a:spcPts val="0"/>
              </a:spcAft>
              <a:buSzPts val="1400"/>
              <a:buChar char="⭐"/>
              <a:defRPr/>
            </a:lvl1pPr>
            <a:lvl2pPr indent="-317500" lvl="1" marL="914400" algn="l">
              <a:lnSpc>
                <a:spcPct val="90000"/>
              </a:lnSpc>
              <a:spcBef>
                <a:spcPts val="533"/>
              </a:spcBef>
              <a:spcAft>
                <a:spcPts val="0"/>
              </a:spcAft>
              <a:buClr>
                <a:srgbClr val="114470"/>
              </a:buClr>
              <a:buSzPts val="1400"/>
              <a:buChar char="•"/>
              <a:defRPr/>
            </a:lvl2pPr>
            <a:lvl3pPr indent="-317500" lvl="2" marL="1371600" algn="l">
              <a:lnSpc>
                <a:spcPct val="90000"/>
              </a:lnSpc>
              <a:spcBef>
                <a:spcPts val="533"/>
              </a:spcBef>
              <a:spcAft>
                <a:spcPts val="0"/>
              </a:spcAft>
              <a:buClr>
                <a:srgbClr val="114470"/>
              </a:buClr>
              <a:buSzPts val="1400"/>
              <a:buChar char="•"/>
              <a:defRPr/>
            </a:lvl3pPr>
            <a:lvl4pPr indent="-317500" lvl="3" marL="1828800" algn="l">
              <a:lnSpc>
                <a:spcPct val="90000"/>
              </a:lnSpc>
              <a:spcBef>
                <a:spcPts val="533"/>
              </a:spcBef>
              <a:spcAft>
                <a:spcPts val="0"/>
              </a:spcAft>
              <a:buClr>
                <a:srgbClr val="114470"/>
              </a:buClr>
              <a:buSzPts val="1400"/>
              <a:buChar char="•"/>
              <a:defRPr/>
            </a:lvl4pPr>
            <a:lvl5pPr indent="-317500" lvl="4" marL="2286000" algn="l">
              <a:lnSpc>
                <a:spcPct val="90000"/>
              </a:lnSpc>
              <a:spcBef>
                <a:spcPts val="533"/>
              </a:spcBef>
              <a:spcAft>
                <a:spcPts val="0"/>
              </a:spcAft>
              <a:buClr>
                <a:srgbClr val="114470"/>
              </a:buClr>
              <a:buSzPts val="1400"/>
              <a:buChar char="•"/>
              <a:defRPr/>
            </a:lvl5pPr>
            <a:lvl6pPr indent="-317500" lvl="5" marL="2743200" algn="l">
              <a:lnSpc>
                <a:spcPct val="90000"/>
              </a:lnSpc>
              <a:spcBef>
                <a:spcPts val="533"/>
              </a:spcBef>
              <a:spcAft>
                <a:spcPts val="0"/>
              </a:spcAft>
              <a:buClr>
                <a:schemeClr val="dk1"/>
              </a:buClr>
              <a:buSzPts val="1400"/>
              <a:buChar char="•"/>
              <a:defRPr/>
            </a:lvl6pPr>
            <a:lvl7pPr indent="-317500" lvl="6" marL="3200400" algn="l">
              <a:lnSpc>
                <a:spcPct val="90000"/>
              </a:lnSpc>
              <a:spcBef>
                <a:spcPts val="533"/>
              </a:spcBef>
              <a:spcAft>
                <a:spcPts val="0"/>
              </a:spcAft>
              <a:buClr>
                <a:schemeClr val="dk1"/>
              </a:buClr>
              <a:buSzPts val="1400"/>
              <a:buChar char="•"/>
              <a:defRPr/>
            </a:lvl7pPr>
            <a:lvl8pPr indent="-317500" lvl="7" marL="3657600" algn="l">
              <a:lnSpc>
                <a:spcPct val="90000"/>
              </a:lnSpc>
              <a:spcBef>
                <a:spcPts val="533"/>
              </a:spcBef>
              <a:spcAft>
                <a:spcPts val="0"/>
              </a:spcAft>
              <a:buClr>
                <a:schemeClr val="dk1"/>
              </a:buClr>
              <a:buSzPts val="1400"/>
              <a:buChar char="•"/>
              <a:defRPr/>
            </a:lvl8pPr>
            <a:lvl9pPr indent="-317500" lvl="8" marL="4114800" algn="l">
              <a:lnSpc>
                <a:spcPct val="90000"/>
              </a:lnSpc>
              <a:spcBef>
                <a:spcPts val="533"/>
              </a:spcBef>
              <a:spcAft>
                <a:spcPts val="0"/>
              </a:spcAft>
              <a:buClr>
                <a:schemeClr val="dk1"/>
              </a:buClr>
              <a:buSzPts val="1400"/>
              <a:buChar char="•"/>
              <a:defRPr/>
            </a:lvl9pPr>
          </a:lstStyle>
          <a:p/>
        </p:txBody>
      </p:sp>
      <p:sp>
        <p:nvSpPr>
          <p:cNvPr id="120" name="Google Shape;120;g3f847a743e8_0_890"/>
          <p:cNvSpPr txBox="1"/>
          <p:nvPr>
            <p:ph idx="11" type="ftr"/>
          </p:nvPr>
        </p:nvSpPr>
        <p:spPr>
          <a:xfrm>
            <a:off x="7035437" y="6356351"/>
            <a:ext cx="4114800" cy="3651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Clr>
                <a:srgbClr val="8B8F92"/>
              </a:buClr>
              <a:buSzPts val="1100"/>
              <a:buFont typeface="Arial"/>
              <a:buNone/>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p:txBody>
      </p:sp>
      <p:sp>
        <p:nvSpPr>
          <p:cNvPr id="121" name="Google Shape;121;g3f847a743e8_0_890"/>
          <p:cNvSpPr txBox="1"/>
          <p:nvPr>
            <p:ph idx="12" type="sldNum"/>
          </p:nvPr>
        </p:nvSpPr>
        <p:spPr>
          <a:xfrm>
            <a:off x="10946675" y="6356351"/>
            <a:ext cx="4071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Slide">
  <p:cSld name="1_Contact Slide">
    <p:spTree>
      <p:nvGrpSpPr>
        <p:cNvPr id="122" name="Shape 122"/>
        <p:cNvGrpSpPr/>
        <p:nvPr/>
      </p:nvGrpSpPr>
      <p:grpSpPr>
        <a:xfrm>
          <a:off x="0" y="0"/>
          <a:ext cx="0" cy="0"/>
          <a:chOff x="0" y="0"/>
          <a:chExt cx="0" cy="0"/>
        </a:xfrm>
      </p:grpSpPr>
      <p:pic>
        <p:nvPicPr>
          <p:cNvPr descr="blue_background.png" id="123" name="Google Shape;123;g3f847a743e8_0_898"/>
          <p:cNvPicPr preferRelativeResize="0"/>
          <p:nvPr/>
        </p:nvPicPr>
        <p:blipFill rotWithShape="1">
          <a:blip r:embed="rId2">
            <a:alphaModFix/>
          </a:blip>
          <a:srcRect b="11865" l="0" r="990" t="12560"/>
          <a:stretch/>
        </p:blipFill>
        <p:spPr>
          <a:xfrm>
            <a:off x="0" y="-1"/>
            <a:ext cx="12192001" cy="6863256"/>
          </a:xfrm>
          <a:prstGeom prst="rect">
            <a:avLst/>
          </a:prstGeom>
          <a:noFill/>
          <a:ln>
            <a:noFill/>
          </a:ln>
        </p:spPr>
      </p:pic>
      <p:sp>
        <p:nvSpPr>
          <p:cNvPr id="124" name="Google Shape;124;g3f847a743e8_0_898"/>
          <p:cNvSpPr txBox="1"/>
          <p:nvPr/>
        </p:nvSpPr>
        <p:spPr>
          <a:xfrm>
            <a:off x="4766109" y="1026160"/>
            <a:ext cx="49581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600"/>
              <a:buFont typeface="Arial"/>
              <a:buNone/>
            </a:pPr>
            <a:r>
              <a:rPr b="1" i="0" lang="en-US" sz="3600" u="none" cap="none" strike="noStrike">
                <a:solidFill>
                  <a:schemeClr val="lt1"/>
                </a:solidFill>
                <a:latin typeface="Arial"/>
                <a:ea typeface="Arial"/>
                <a:cs typeface="Arial"/>
                <a:sym typeface="Arial"/>
              </a:rPr>
              <a:t>Contact</a:t>
            </a:r>
            <a:endParaRPr b="0" i="0" sz="1800" u="none" cap="none" strike="noStrike">
              <a:solidFill>
                <a:schemeClr val="dk1"/>
              </a:solidFill>
              <a:latin typeface="Arial"/>
              <a:ea typeface="Arial"/>
              <a:cs typeface="Arial"/>
              <a:sym typeface="Arial"/>
            </a:endParaRPr>
          </a:p>
        </p:txBody>
      </p:sp>
      <p:sp>
        <p:nvSpPr>
          <p:cNvPr id="125" name="Google Shape;125;g3f847a743e8_0_898"/>
          <p:cNvSpPr txBox="1"/>
          <p:nvPr>
            <p:ph idx="1" type="body"/>
          </p:nvPr>
        </p:nvSpPr>
        <p:spPr>
          <a:xfrm>
            <a:off x="4766427" y="2082800"/>
            <a:ext cx="5516700" cy="3474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2520"/>
              <a:buNone/>
              <a:defRPr sz="2400">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drawing&#10;&#10;Description automatically generated" id="126" name="Google Shape;126;g3f847a743e8_0_898"/>
          <p:cNvPicPr preferRelativeResize="0"/>
          <p:nvPr/>
        </p:nvPicPr>
        <p:blipFill rotWithShape="1">
          <a:blip r:embed="rId3">
            <a:alphaModFix/>
          </a:blip>
          <a:srcRect b="0" l="0" r="0" t="0"/>
          <a:stretch/>
        </p:blipFill>
        <p:spPr>
          <a:xfrm>
            <a:off x="703945" y="371646"/>
            <a:ext cx="3188706" cy="2757633"/>
          </a:xfrm>
          <a:prstGeom prst="rect">
            <a:avLst/>
          </a:prstGeom>
          <a:noFill/>
          <a:ln>
            <a:noFill/>
          </a:ln>
        </p:spPr>
      </p:pic>
      <p:sp>
        <p:nvSpPr>
          <p:cNvPr id="127" name="Google Shape;127;g3f847a743e8_0_898"/>
          <p:cNvSpPr txBox="1"/>
          <p:nvPr>
            <p:ph idx="12" type="sldNum"/>
          </p:nvPr>
        </p:nvSpPr>
        <p:spPr>
          <a:xfrm>
            <a:off x="11409045" y="6333134"/>
            <a:ext cx="731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lt1"/>
              </a:buClr>
              <a:buSzPts val="1300"/>
              <a:buFont typeface="Arial"/>
              <a:buNone/>
              <a:defRPr b="1" i="0" sz="13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chemeClr val="lt1"/>
              </a:buClr>
              <a:buSzPts val="1300"/>
              <a:buFont typeface="Arial"/>
              <a:buNone/>
              <a:defRPr b="1" i="0" sz="13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chemeClr val="lt1"/>
              </a:buClr>
              <a:buSzPts val="1300"/>
              <a:buFont typeface="Arial"/>
              <a:buNone/>
              <a:defRPr b="1" i="0" sz="13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chemeClr val="lt1"/>
              </a:buClr>
              <a:buSzPts val="1300"/>
              <a:buFont typeface="Arial"/>
              <a:buNone/>
              <a:defRPr b="1" i="0" sz="13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chemeClr val="lt1"/>
              </a:buClr>
              <a:buSzPts val="1300"/>
              <a:buFont typeface="Arial"/>
              <a:buNone/>
              <a:defRPr b="1" i="0" sz="13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chemeClr val="lt1"/>
              </a:buClr>
              <a:buSzPts val="1300"/>
              <a:buFont typeface="Arial"/>
              <a:buNone/>
              <a:defRPr b="1" i="0" sz="13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chemeClr val="lt1"/>
              </a:buClr>
              <a:buSzPts val="1300"/>
              <a:buFont typeface="Arial"/>
              <a:buNone/>
              <a:defRPr b="1" i="0" sz="13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chemeClr val="lt1"/>
              </a:buClr>
              <a:buSzPts val="1300"/>
              <a:buFont typeface="Arial"/>
              <a:buNone/>
              <a:defRPr b="1" i="0" sz="13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chemeClr val="lt1"/>
              </a:buClr>
              <a:buSzPts val="1300"/>
              <a:buFont typeface="Arial"/>
              <a:buNone/>
              <a:defRPr b="1" i="0" sz="13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Title and Content">
  <p:cSld name="Star Bullets - Title and Content">
    <p:spTree>
      <p:nvGrpSpPr>
        <p:cNvPr id="128" name="Shape 128"/>
        <p:cNvGrpSpPr/>
        <p:nvPr/>
      </p:nvGrpSpPr>
      <p:grpSpPr>
        <a:xfrm>
          <a:off x="0" y="0"/>
          <a:ext cx="0" cy="0"/>
          <a:chOff x="0" y="0"/>
          <a:chExt cx="0" cy="0"/>
        </a:xfrm>
      </p:grpSpPr>
      <p:grpSp>
        <p:nvGrpSpPr>
          <p:cNvPr id="129" name="Google Shape;129;g3f847a743e8_0_904"/>
          <p:cNvGrpSpPr/>
          <p:nvPr/>
        </p:nvGrpSpPr>
        <p:grpSpPr>
          <a:xfrm>
            <a:off x="2553" y="-60100"/>
            <a:ext cx="12188652" cy="1262089"/>
            <a:chOff x="1820" y="-58717"/>
            <a:chExt cx="24382180" cy="2524682"/>
          </a:xfrm>
        </p:grpSpPr>
        <p:pic>
          <p:nvPicPr>
            <p:cNvPr descr="BALH_blue_background.png" id="130" name="Google Shape;130;g3f847a743e8_0_904"/>
            <p:cNvPicPr preferRelativeResize="0"/>
            <p:nvPr/>
          </p:nvPicPr>
          <p:blipFill rotWithShape="1">
            <a:blip r:embed="rId2">
              <a:alphaModFix/>
            </a:blip>
            <a:srcRect b="76080" l="0" r="0" t="0"/>
            <a:stretch/>
          </p:blipFill>
          <p:spPr>
            <a:xfrm>
              <a:off x="1820" y="-58717"/>
              <a:ext cx="14966541" cy="2524682"/>
            </a:xfrm>
            <a:prstGeom prst="rect">
              <a:avLst/>
            </a:prstGeom>
            <a:noFill/>
            <a:ln>
              <a:noFill/>
            </a:ln>
          </p:spPr>
        </p:pic>
        <p:pic>
          <p:nvPicPr>
            <p:cNvPr descr="BALH_blue_background.png" id="131" name="Google Shape;131;g3f847a743e8_0_904"/>
            <p:cNvPicPr preferRelativeResize="0"/>
            <p:nvPr/>
          </p:nvPicPr>
          <p:blipFill rotWithShape="1">
            <a:blip r:embed="rId2">
              <a:alphaModFix/>
            </a:blip>
            <a:srcRect b="76080" l="0" r="5989" t="0"/>
            <a:stretch/>
          </p:blipFill>
          <p:spPr>
            <a:xfrm>
              <a:off x="10313506" y="-58717"/>
              <a:ext cx="14070494" cy="2524682"/>
            </a:xfrm>
            <a:prstGeom prst="rect">
              <a:avLst/>
            </a:prstGeom>
            <a:noFill/>
            <a:ln>
              <a:noFill/>
            </a:ln>
          </p:spPr>
        </p:pic>
      </p:grpSp>
      <p:sp>
        <p:nvSpPr>
          <p:cNvPr id="132" name="Google Shape;132;g3f847a743e8_0_904"/>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g3f847a743e8_0_90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5290" lvl="0" marL="457200" algn="l">
              <a:lnSpc>
                <a:spcPct val="100000"/>
              </a:lnSpc>
              <a:spcBef>
                <a:spcPts val="1000"/>
              </a:spcBef>
              <a:spcAft>
                <a:spcPts val="0"/>
              </a:spcAft>
              <a:buSzPts val="2940"/>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g3f847a743e8_0_904"/>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g3f847a743e8_0_904"/>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BLUE BACKGROUND">
  <p:cSld name="DARK BLUE BACKGROUND">
    <p:spTree>
      <p:nvGrpSpPr>
        <p:cNvPr id="22" name="Shape 22"/>
        <p:cNvGrpSpPr/>
        <p:nvPr/>
      </p:nvGrpSpPr>
      <p:grpSpPr>
        <a:xfrm>
          <a:off x="0" y="0"/>
          <a:ext cx="0" cy="0"/>
          <a:chOff x="0" y="0"/>
          <a:chExt cx="0" cy="0"/>
        </a:xfrm>
      </p:grpSpPr>
      <p:pic>
        <p:nvPicPr>
          <p:cNvPr descr="BALH_blue_background.png" id="23" name="Google Shape;23;g3ce534a1b9c_1_76"/>
          <p:cNvPicPr preferRelativeResize="0"/>
          <p:nvPr/>
        </p:nvPicPr>
        <p:blipFill rotWithShape="1">
          <a:blip r:embed="rId2">
            <a:alphaModFix/>
          </a:blip>
          <a:srcRect b="20236" l="0" r="0" t="0"/>
          <a:stretch/>
        </p:blipFill>
        <p:spPr>
          <a:xfrm>
            <a:off x="0" y="0"/>
            <a:ext cx="12191990" cy="68580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Gray - Title and Content">
  <p:cSld name="Navy Bullets - Gray - Title and Content">
    <p:spTree>
      <p:nvGrpSpPr>
        <p:cNvPr id="136" name="Shape 136"/>
        <p:cNvGrpSpPr/>
        <p:nvPr/>
      </p:nvGrpSpPr>
      <p:grpSpPr>
        <a:xfrm>
          <a:off x="0" y="0"/>
          <a:ext cx="0" cy="0"/>
          <a:chOff x="0" y="0"/>
          <a:chExt cx="0" cy="0"/>
        </a:xfrm>
      </p:grpSpPr>
      <p:pic>
        <p:nvPicPr>
          <p:cNvPr descr="LH_light_grey_background.png" id="137" name="Google Shape;137;g3f847a743e8_0_912"/>
          <p:cNvPicPr preferRelativeResize="0"/>
          <p:nvPr/>
        </p:nvPicPr>
        <p:blipFill rotWithShape="1">
          <a:blip r:embed="rId2">
            <a:alphaModFix/>
          </a:blip>
          <a:srcRect b="20236" l="0" r="666" t="0"/>
          <a:stretch/>
        </p:blipFill>
        <p:spPr>
          <a:xfrm>
            <a:off x="11899" y="-33801"/>
            <a:ext cx="12180101" cy="6897056"/>
          </a:xfrm>
          <a:prstGeom prst="rect">
            <a:avLst/>
          </a:prstGeom>
          <a:noFill/>
          <a:ln>
            <a:noFill/>
          </a:ln>
        </p:spPr>
      </p:pic>
      <p:sp>
        <p:nvSpPr>
          <p:cNvPr id="138" name="Google Shape;138;g3f847a743e8_0_912"/>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g3f847a743e8_0_912"/>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dk2"/>
              </a:buClr>
              <a:buSzPts val="2800"/>
              <a:buFont typeface="Arial"/>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g3f847a743e8_0_912"/>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 name="Google Shape;141;g3f847a743e8_0_912"/>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142" name="Google Shape;142;g3f847a743e8_0_912"/>
          <p:cNvCxnSpPr/>
          <p:nvPr/>
        </p:nvCxnSpPr>
        <p:spPr>
          <a:xfrm>
            <a:off x="5667269" y="1203116"/>
            <a:ext cx="857400" cy="0"/>
          </a:xfrm>
          <a:prstGeom prst="straightConnector1">
            <a:avLst/>
          </a:prstGeom>
          <a:noFill/>
          <a:ln cap="flat" cmpd="sng" w="12700">
            <a:solidFill>
              <a:srgbClr val="4D4D4D"/>
            </a:solidFill>
            <a:prstDash val="solid"/>
            <a:miter lim="80"/>
            <a:headEnd len="sm" w="sm" type="none"/>
            <a:tailEnd len="sm" w="sm" type="none"/>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Navy Bullets - Gray - Title and Content">
  <p:cSld name="1_Navy Bullets - Gray - Title and Content">
    <p:spTree>
      <p:nvGrpSpPr>
        <p:cNvPr id="143" name="Shape 143"/>
        <p:cNvGrpSpPr/>
        <p:nvPr/>
      </p:nvGrpSpPr>
      <p:grpSpPr>
        <a:xfrm>
          <a:off x="0" y="0"/>
          <a:ext cx="0" cy="0"/>
          <a:chOff x="0" y="0"/>
          <a:chExt cx="0" cy="0"/>
        </a:xfrm>
      </p:grpSpPr>
      <p:pic>
        <p:nvPicPr>
          <p:cNvPr descr="LH_light_grey_background.png" id="144" name="Google Shape;144;g3f847a743e8_0_919"/>
          <p:cNvPicPr preferRelativeResize="0"/>
          <p:nvPr/>
        </p:nvPicPr>
        <p:blipFill rotWithShape="1">
          <a:blip r:embed="rId2">
            <a:alphaModFix/>
          </a:blip>
          <a:srcRect b="20236" l="0" r="666" t="0"/>
          <a:stretch/>
        </p:blipFill>
        <p:spPr>
          <a:xfrm>
            <a:off x="11899" y="-33801"/>
            <a:ext cx="12180101" cy="6897056"/>
          </a:xfrm>
          <a:prstGeom prst="rect">
            <a:avLst/>
          </a:prstGeom>
          <a:noFill/>
          <a:ln>
            <a:noFill/>
          </a:ln>
        </p:spPr>
      </p:pic>
      <p:sp>
        <p:nvSpPr>
          <p:cNvPr id="145" name="Google Shape;145;g3f847a743e8_0_919"/>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g3f847a743e8_0_919"/>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White Bullets - Blue - Title and Content">
  <p:cSld name="1_White Bullets - Blue - Title and Content">
    <p:spTree>
      <p:nvGrpSpPr>
        <p:cNvPr id="147" name="Shape 147"/>
        <p:cNvGrpSpPr/>
        <p:nvPr/>
      </p:nvGrpSpPr>
      <p:grpSpPr>
        <a:xfrm>
          <a:off x="0" y="0"/>
          <a:ext cx="0" cy="0"/>
          <a:chOff x="0" y="0"/>
          <a:chExt cx="0" cy="0"/>
        </a:xfrm>
      </p:grpSpPr>
      <p:pic>
        <p:nvPicPr>
          <p:cNvPr descr="BALH_blue_background.png" id="148" name="Google Shape;148;g3f847a743e8_0_923"/>
          <p:cNvPicPr preferRelativeResize="0"/>
          <p:nvPr/>
        </p:nvPicPr>
        <p:blipFill rotWithShape="1">
          <a:blip r:embed="rId2">
            <a:alphaModFix/>
          </a:blip>
          <a:srcRect b="20236" l="0" r="813" t="0"/>
          <a:stretch/>
        </p:blipFill>
        <p:spPr>
          <a:xfrm>
            <a:off x="1" y="-24784"/>
            <a:ext cx="12192000" cy="6907568"/>
          </a:xfrm>
          <a:prstGeom prst="rect">
            <a:avLst/>
          </a:prstGeom>
          <a:noFill/>
          <a:ln>
            <a:noFill/>
          </a:ln>
        </p:spPr>
      </p:pic>
      <p:sp>
        <p:nvSpPr>
          <p:cNvPr id="149" name="Google Shape;149;g3f847a743e8_0_923"/>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0" name="Google Shape;150;g3f847a743e8_0_923"/>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Slide">
  <p:cSld name="Contact Slide">
    <p:spTree>
      <p:nvGrpSpPr>
        <p:cNvPr id="151" name="Shape 151"/>
        <p:cNvGrpSpPr/>
        <p:nvPr/>
      </p:nvGrpSpPr>
      <p:grpSpPr>
        <a:xfrm>
          <a:off x="0" y="0"/>
          <a:ext cx="0" cy="0"/>
          <a:chOff x="0" y="0"/>
          <a:chExt cx="0" cy="0"/>
        </a:xfrm>
      </p:grpSpPr>
      <p:pic>
        <p:nvPicPr>
          <p:cNvPr descr="blue_background.png" id="152" name="Google Shape;152;g3f847a743e8_0_927"/>
          <p:cNvPicPr preferRelativeResize="0"/>
          <p:nvPr/>
        </p:nvPicPr>
        <p:blipFill rotWithShape="1">
          <a:blip r:embed="rId2">
            <a:alphaModFix/>
          </a:blip>
          <a:srcRect b="11865" l="0" r="990" t="12560"/>
          <a:stretch/>
        </p:blipFill>
        <p:spPr>
          <a:xfrm>
            <a:off x="0" y="-1"/>
            <a:ext cx="12192001" cy="6863256"/>
          </a:xfrm>
          <a:prstGeom prst="rect">
            <a:avLst/>
          </a:prstGeom>
          <a:noFill/>
          <a:ln>
            <a:noFill/>
          </a:ln>
        </p:spPr>
      </p:pic>
      <p:sp>
        <p:nvSpPr>
          <p:cNvPr id="153" name="Google Shape;153;g3f847a743e8_0_927"/>
          <p:cNvSpPr txBox="1"/>
          <p:nvPr/>
        </p:nvSpPr>
        <p:spPr>
          <a:xfrm>
            <a:off x="4766109" y="1026160"/>
            <a:ext cx="49581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Arial"/>
                <a:ea typeface="Arial"/>
                <a:cs typeface="Arial"/>
                <a:sym typeface="Arial"/>
              </a:rPr>
              <a:t>Contact</a:t>
            </a:r>
            <a:endParaRPr b="0" i="0" sz="1400" u="none" cap="none" strike="noStrike">
              <a:solidFill>
                <a:srgbClr val="000000"/>
              </a:solidFill>
              <a:latin typeface="Arial"/>
              <a:ea typeface="Arial"/>
              <a:cs typeface="Arial"/>
              <a:sym typeface="Arial"/>
            </a:endParaRPr>
          </a:p>
        </p:txBody>
      </p:sp>
      <p:sp>
        <p:nvSpPr>
          <p:cNvPr id="154" name="Google Shape;154;g3f847a743e8_0_927"/>
          <p:cNvSpPr txBox="1"/>
          <p:nvPr>
            <p:ph idx="1" type="body"/>
          </p:nvPr>
        </p:nvSpPr>
        <p:spPr>
          <a:xfrm>
            <a:off x="4766427" y="2082800"/>
            <a:ext cx="5516700" cy="31776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2520"/>
              <a:buNone/>
              <a:defRPr sz="2400">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55" name="Google Shape;155;g3f847a743e8_0_927"/>
          <p:cNvCxnSpPr/>
          <p:nvPr/>
        </p:nvCxnSpPr>
        <p:spPr>
          <a:xfrm>
            <a:off x="4873893" y="1874209"/>
            <a:ext cx="857400" cy="0"/>
          </a:xfrm>
          <a:prstGeom prst="straightConnector1">
            <a:avLst/>
          </a:prstGeom>
          <a:noFill/>
          <a:ln cap="flat" cmpd="sng" w="12700">
            <a:solidFill>
              <a:schemeClr val="lt1"/>
            </a:solidFill>
            <a:prstDash val="solid"/>
            <a:miter lim="80"/>
            <a:headEnd len="sm" w="sm" type="none"/>
            <a:tailEnd len="sm" w="sm" type="none"/>
          </a:ln>
        </p:spPr>
      </p:cxnSp>
      <p:sp>
        <p:nvSpPr>
          <p:cNvPr id="156" name="Google Shape;156;g3f847a743e8_0_927"/>
          <p:cNvSpPr txBox="1"/>
          <p:nvPr/>
        </p:nvSpPr>
        <p:spPr>
          <a:xfrm>
            <a:off x="1336637" y="5618115"/>
            <a:ext cx="2202300" cy="836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1800" u="none" cap="none" strike="noStrike">
                <a:solidFill>
                  <a:srgbClr val="FFFFFF"/>
                </a:solidFill>
                <a:latin typeface="Arial"/>
                <a:ea typeface="Arial"/>
                <a:cs typeface="Arial"/>
                <a:sym typeface="Arial"/>
              </a:rPr>
              <a:t>Follow us on Instagram:       </a:t>
            </a:r>
            <a:r>
              <a:rPr b="0" i="0" lang="en-US" sz="1800" u="none" cap="none" strike="noStrike">
                <a:solidFill>
                  <a:srgbClr val="FFFFFF"/>
                </a:solidFill>
                <a:latin typeface="Arial"/>
                <a:ea typeface="Arial"/>
                <a:cs typeface="Arial"/>
                <a:sym typeface="Arial"/>
              </a:rPr>
              <a:t>@learning.heroes</a:t>
            </a:r>
            <a:endParaRPr b="0" i="0" sz="1800" u="none" cap="none" strike="noStrike">
              <a:solidFill>
                <a:srgbClr val="000000"/>
              </a:solidFill>
              <a:latin typeface="Arial"/>
              <a:ea typeface="Arial"/>
              <a:cs typeface="Arial"/>
              <a:sym typeface="Arial"/>
            </a:endParaRPr>
          </a:p>
        </p:txBody>
      </p:sp>
      <p:sp>
        <p:nvSpPr>
          <p:cNvPr id="157" name="Google Shape;157;g3f847a743e8_0_927"/>
          <p:cNvSpPr txBox="1"/>
          <p:nvPr/>
        </p:nvSpPr>
        <p:spPr>
          <a:xfrm>
            <a:off x="6835769" y="5618115"/>
            <a:ext cx="2082600" cy="905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1800" u="none" cap="none" strike="noStrike">
                <a:solidFill>
                  <a:srgbClr val="FFFFFF"/>
                </a:solidFill>
                <a:latin typeface="Arial"/>
                <a:ea typeface="Arial"/>
                <a:cs typeface="Arial"/>
                <a:sym typeface="Arial"/>
              </a:rPr>
              <a:t>Like us on Facebook:       </a:t>
            </a:r>
            <a:r>
              <a:rPr b="0" i="0" lang="en-US" sz="1800" u="none" cap="none" strike="noStrike">
                <a:solidFill>
                  <a:srgbClr val="FFFFFF"/>
                </a:solidFill>
                <a:latin typeface="Arial"/>
                <a:ea typeface="Arial"/>
                <a:cs typeface="Arial"/>
                <a:sym typeface="Arial"/>
              </a:rPr>
              <a:t>/Bealearninghero</a:t>
            </a:r>
            <a:endParaRPr b="0" i="0" sz="1800" u="none" cap="none" strike="noStrike">
              <a:solidFill>
                <a:srgbClr val="000000"/>
              </a:solidFill>
              <a:latin typeface="Arial"/>
              <a:ea typeface="Arial"/>
              <a:cs typeface="Arial"/>
              <a:sym typeface="Arial"/>
            </a:endParaRPr>
          </a:p>
        </p:txBody>
      </p:sp>
      <p:sp>
        <p:nvSpPr>
          <p:cNvPr id="158" name="Google Shape;158;g3f847a743e8_0_927"/>
          <p:cNvSpPr txBox="1"/>
          <p:nvPr/>
        </p:nvSpPr>
        <p:spPr>
          <a:xfrm>
            <a:off x="9381138" y="5618115"/>
            <a:ext cx="2280000" cy="905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1800" u="none" cap="none" strike="noStrike">
                <a:solidFill>
                  <a:srgbClr val="FFFFFF"/>
                </a:solidFill>
                <a:latin typeface="Arial"/>
                <a:ea typeface="Arial"/>
                <a:cs typeface="Arial"/>
                <a:sym typeface="Arial"/>
              </a:rPr>
              <a:t>Follow us on X:</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0" i="0" lang="en-US" sz="1800" u="none" cap="none" strike="noStrike">
                <a:solidFill>
                  <a:srgbClr val="FFFFFF"/>
                </a:solidFill>
                <a:latin typeface="Arial"/>
                <a:ea typeface="Arial"/>
                <a:cs typeface="Arial"/>
                <a:sym typeface="Arial"/>
              </a:rPr>
              <a:t>@bealearninghero</a:t>
            </a:r>
            <a:endParaRPr b="0" i="0" sz="1800" u="none" cap="none" strike="noStrike">
              <a:solidFill>
                <a:srgbClr val="000000"/>
              </a:solidFill>
              <a:latin typeface="Arial"/>
              <a:ea typeface="Arial"/>
              <a:cs typeface="Arial"/>
              <a:sym typeface="Arial"/>
            </a:endParaRPr>
          </a:p>
        </p:txBody>
      </p:sp>
      <p:pic>
        <p:nvPicPr>
          <p:cNvPr descr="A picture containing drawing&#10;&#10;Description automatically generated" id="159" name="Google Shape;159;g3f847a743e8_0_927"/>
          <p:cNvPicPr preferRelativeResize="0"/>
          <p:nvPr/>
        </p:nvPicPr>
        <p:blipFill rotWithShape="1">
          <a:blip r:embed="rId3">
            <a:alphaModFix/>
          </a:blip>
          <a:srcRect b="0" l="0" r="0" t="0"/>
          <a:stretch/>
        </p:blipFill>
        <p:spPr>
          <a:xfrm>
            <a:off x="6392763" y="5676112"/>
            <a:ext cx="431800" cy="431800"/>
          </a:xfrm>
          <a:prstGeom prst="rect">
            <a:avLst/>
          </a:prstGeom>
          <a:noFill/>
          <a:ln>
            <a:noFill/>
          </a:ln>
        </p:spPr>
      </p:pic>
      <p:pic>
        <p:nvPicPr>
          <p:cNvPr descr="Icon&#10;&#10;Description automatically generated" id="160" name="Google Shape;160;g3f847a743e8_0_927"/>
          <p:cNvPicPr preferRelativeResize="0"/>
          <p:nvPr/>
        </p:nvPicPr>
        <p:blipFill rotWithShape="1">
          <a:blip r:embed="rId4">
            <a:alphaModFix/>
          </a:blip>
          <a:srcRect b="0" l="0" r="0" t="0"/>
          <a:stretch/>
        </p:blipFill>
        <p:spPr>
          <a:xfrm>
            <a:off x="893631" y="5680762"/>
            <a:ext cx="431800" cy="431800"/>
          </a:xfrm>
          <a:prstGeom prst="rect">
            <a:avLst/>
          </a:prstGeom>
          <a:noFill/>
          <a:ln>
            <a:noFill/>
          </a:ln>
        </p:spPr>
      </p:pic>
      <p:pic>
        <p:nvPicPr>
          <p:cNvPr descr="Icon&#10;&#10;Description automatically generated" id="161" name="Google Shape;161;g3f847a743e8_0_927"/>
          <p:cNvPicPr preferRelativeResize="0"/>
          <p:nvPr/>
        </p:nvPicPr>
        <p:blipFill rotWithShape="1">
          <a:blip r:embed="rId5">
            <a:alphaModFix/>
          </a:blip>
          <a:srcRect b="0" l="0" r="0" t="0"/>
          <a:stretch/>
        </p:blipFill>
        <p:spPr>
          <a:xfrm>
            <a:off x="3542781" y="5676112"/>
            <a:ext cx="431800" cy="431800"/>
          </a:xfrm>
          <a:prstGeom prst="rect">
            <a:avLst/>
          </a:prstGeom>
          <a:noFill/>
          <a:ln>
            <a:noFill/>
          </a:ln>
        </p:spPr>
      </p:pic>
      <p:sp>
        <p:nvSpPr>
          <p:cNvPr id="162" name="Google Shape;162;g3f847a743e8_0_927"/>
          <p:cNvSpPr txBox="1"/>
          <p:nvPr/>
        </p:nvSpPr>
        <p:spPr>
          <a:xfrm>
            <a:off x="3974581" y="5618115"/>
            <a:ext cx="2414400" cy="888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1800" u="none" cap="none" strike="noStrike">
                <a:solidFill>
                  <a:srgbClr val="FFFFFF"/>
                </a:solidFill>
                <a:latin typeface="Arial"/>
                <a:ea typeface="Arial"/>
                <a:cs typeface="Arial"/>
                <a:sym typeface="Arial"/>
              </a:rPr>
              <a:t>Follow us on LinkedIn:       </a:t>
            </a:r>
            <a:r>
              <a:rPr b="0" i="0" lang="en-US" sz="1800" u="none" cap="none" strike="noStrike">
                <a:solidFill>
                  <a:srgbClr val="FFFFFF"/>
                </a:solidFill>
                <a:latin typeface="Arial"/>
                <a:ea typeface="Arial"/>
                <a:cs typeface="Arial"/>
                <a:sym typeface="Arial"/>
              </a:rPr>
              <a:t>@learning-heroes-us</a:t>
            </a:r>
            <a:endParaRPr b="0" i="0" sz="1800" u="none" cap="none" strike="noStrike">
              <a:solidFill>
                <a:srgbClr val="000000"/>
              </a:solidFill>
              <a:latin typeface="Arial"/>
              <a:ea typeface="Arial"/>
              <a:cs typeface="Arial"/>
              <a:sym typeface="Arial"/>
            </a:endParaRPr>
          </a:p>
        </p:txBody>
      </p:sp>
      <p:pic>
        <p:nvPicPr>
          <p:cNvPr descr="A black and white circle with a letter x in it&#10;&#10;AI-generated content may be incorrect." id="163" name="Google Shape;163;g3f847a743e8_0_927"/>
          <p:cNvPicPr preferRelativeResize="0"/>
          <p:nvPr/>
        </p:nvPicPr>
        <p:blipFill rotWithShape="1">
          <a:blip r:embed="rId6">
            <a:alphaModFix/>
          </a:blip>
          <a:srcRect b="0" l="0" r="0" t="0"/>
          <a:stretch/>
        </p:blipFill>
        <p:spPr>
          <a:xfrm>
            <a:off x="8918369" y="5676112"/>
            <a:ext cx="431800" cy="431800"/>
          </a:xfrm>
          <a:prstGeom prst="rect">
            <a:avLst/>
          </a:prstGeom>
          <a:noFill/>
          <a:ln>
            <a:noFill/>
          </a:ln>
        </p:spPr>
      </p:pic>
      <p:pic>
        <p:nvPicPr>
          <p:cNvPr descr="A white text on a black background&#10;&#10;AI-generated content may be incorrect." id="164" name="Google Shape;164;g3f847a743e8_0_927"/>
          <p:cNvPicPr preferRelativeResize="0"/>
          <p:nvPr/>
        </p:nvPicPr>
        <p:blipFill rotWithShape="1">
          <a:blip r:embed="rId7">
            <a:alphaModFix/>
          </a:blip>
          <a:srcRect b="0" l="0" r="0" t="0"/>
          <a:stretch/>
        </p:blipFill>
        <p:spPr>
          <a:xfrm>
            <a:off x="695490" y="403524"/>
            <a:ext cx="3205616" cy="277018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0" name="Shape 170"/>
        <p:cNvGrpSpPr/>
        <p:nvPr/>
      </p:nvGrpSpPr>
      <p:grpSpPr>
        <a:xfrm>
          <a:off x="0" y="0"/>
          <a:ext cx="0" cy="0"/>
          <a:chOff x="0" y="0"/>
          <a:chExt cx="0" cy="0"/>
        </a:xfrm>
      </p:grpSpPr>
      <p:grpSp>
        <p:nvGrpSpPr>
          <p:cNvPr id="171" name="Google Shape;171;g3f847a743e8_0_1045"/>
          <p:cNvGrpSpPr/>
          <p:nvPr/>
        </p:nvGrpSpPr>
        <p:grpSpPr>
          <a:xfrm>
            <a:off x="2553" y="-60101"/>
            <a:ext cx="12188652" cy="1262089"/>
            <a:chOff x="1820" y="-58717"/>
            <a:chExt cx="24382180" cy="2524682"/>
          </a:xfrm>
        </p:grpSpPr>
        <p:pic>
          <p:nvPicPr>
            <p:cNvPr descr="BALH_blue_background.png" id="172" name="Google Shape;172;g3f847a743e8_0_1045"/>
            <p:cNvPicPr preferRelativeResize="0"/>
            <p:nvPr/>
          </p:nvPicPr>
          <p:blipFill rotWithShape="1">
            <a:blip r:embed="rId2">
              <a:alphaModFix/>
            </a:blip>
            <a:srcRect b="76078" l="0" r="0" t="0"/>
            <a:stretch/>
          </p:blipFill>
          <p:spPr>
            <a:xfrm>
              <a:off x="1820" y="-58717"/>
              <a:ext cx="14966541" cy="2524682"/>
            </a:xfrm>
            <a:prstGeom prst="rect">
              <a:avLst/>
            </a:prstGeom>
            <a:noFill/>
            <a:ln>
              <a:noFill/>
            </a:ln>
          </p:spPr>
        </p:pic>
        <p:pic>
          <p:nvPicPr>
            <p:cNvPr descr="BALH_blue_background.png" id="173" name="Google Shape;173;g3f847a743e8_0_1045"/>
            <p:cNvPicPr preferRelativeResize="0"/>
            <p:nvPr/>
          </p:nvPicPr>
          <p:blipFill rotWithShape="1">
            <a:blip r:embed="rId2">
              <a:alphaModFix/>
            </a:blip>
            <a:srcRect b="76078" l="0" r="5989" t="0"/>
            <a:stretch/>
          </p:blipFill>
          <p:spPr>
            <a:xfrm>
              <a:off x="10313506" y="-58717"/>
              <a:ext cx="14070494" cy="2524682"/>
            </a:xfrm>
            <a:prstGeom prst="rect">
              <a:avLst/>
            </a:prstGeom>
            <a:noFill/>
            <a:ln>
              <a:noFill/>
            </a:ln>
          </p:spPr>
        </p:pic>
      </p:grpSp>
      <p:sp>
        <p:nvSpPr>
          <p:cNvPr id="174" name="Google Shape;174;g3f847a743e8_0_1045"/>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75" name="Google Shape;175;g3f847a743e8_0_1045"/>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9250" lvl="0" marL="457200" algn="l">
              <a:lnSpc>
                <a:spcPct val="90000"/>
              </a:lnSpc>
              <a:spcBef>
                <a:spcPts val="1100"/>
              </a:spcBef>
              <a:spcAft>
                <a:spcPts val="0"/>
              </a:spcAft>
              <a:buClr>
                <a:srgbClr val="114470"/>
              </a:buClr>
              <a:buSzPts val="1900"/>
              <a:buChar char="•"/>
              <a:defRPr/>
            </a:lvl1pPr>
            <a:lvl2pPr indent="-349250" lvl="1" marL="914400" algn="l">
              <a:lnSpc>
                <a:spcPct val="90000"/>
              </a:lnSpc>
              <a:spcBef>
                <a:spcPts val="500"/>
              </a:spcBef>
              <a:spcAft>
                <a:spcPts val="0"/>
              </a:spcAft>
              <a:buClr>
                <a:srgbClr val="114470"/>
              </a:buClr>
              <a:buSzPts val="1900"/>
              <a:buChar char="•"/>
              <a:defRPr/>
            </a:lvl2pPr>
            <a:lvl3pPr indent="-349250" lvl="2" marL="1371600" algn="l">
              <a:lnSpc>
                <a:spcPct val="90000"/>
              </a:lnSpc>
              <a:spcBef>
                <a:spcPts val="500"/>
              </a:spcBef>
              <a:spcAft>
                <a:spcPts val="0"/>
              </a:spcAft>
              <a:buClr>
                <a:srgbClr val="114470"/>
              </a:buClr>
              <a:buSzPts val="1900"/>
              <a:buChar char="•"/>
              <a:defRPr/>
            </a:lvl3pPr>
            <a:lvl4pPr indent="-349250" lvl="3" marL="1828800" algn="l">
              <a:lnSpc>
                <a:spcPct val="90000"/>
              </a:lnSpc>
              <a:spcBef>
                <a:spcPts val="500"/>
              </a:spcBef>
              <a:spcAft>
                <a:spcPts val="0"/>
              </a:spcAft>
              <a:buClr>
                <a:srgbClr val="114470"/>
              </a:buClr>
              <a:buSzPts val="1900"/>
              <a:buChar char="•"/>
              <a:defRPr/>
            </a:lvl4pPr>
            <a:lvl5pPr indent="-349250" lvl="4" marL="2286000" algn="l">
              <a:lnSpc>
                <a:spcPct val="9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76" name="Google Shape;176;g3f847a743e8_0_1045"/>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77" name="Google Shape;177;g3f847a743e8_0_1045"/>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 Star Bullets - Title and Content">
  <p:cSld name="Gray - Star Bullets - Title and Content">
    <p:spTree>
      <p:nvGrpSpPr>
        <p:cNvPr id="178" name="Shape 178"/>
        <p:cNvGrpSpPr/>
        <p:nvPr/>
      </p:nvGrpSpPr>
      <p:grpSpPr>
        <a:xfrm>
          <a:off x="0" y="0"/>
          <a:ext cx="0" cy="0"/>
          <a:chOff x="0" y="0"/>
          <a:chExt cx="0" cy="0"/>
        </a:xfrm>
      </p:grpSpPr>
      <p:pic>
        <p:nvPicPr>
          <p:cNvPr descr="LH_light_grey_background.png" id="179" name="Google Shape;179;g3f847a743e8_0_1053"/>
          <p:cNvPicPr preferRelativeResize="0"/>
          <p:nvPr/>
        </p:nvPicPr>
        <p:blipFill rotWithShape="1">
          <a:blip r:embed="rId2">
            <a:alphaModFix/>
          </a:blip>
          <a:srcRect b="20236" l="0" r="666" t="0"/>
          <a:stretch/>
        </p:blipFill>
        <p:spPr>
          <a:xfrm>
            <a:off x="11899" y="-33801"/>
            <a:ext cx="12180104" cy="6897056"/>
          </a:xfrm>
          <a:prstGeom prst="rect">
            <a:avLst/>
          </a:prstGeom>
          <a:noFill/>
          <a:ln>
            <a:noFill/>
          </a:ln>
        </p:spPr>
      </p:pic>
      <p:sp>
        <p:nvSpPr>
          <p:cNvPr id="180" name="Google Shape;180;g3f847a743e8_0_1053"/>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81" name="Google Shape;181;g3f847a743e8_0_1053"/>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9250" lvl="0" marL="457200" algn="l">
              <a:lnSpc>
                <a:spcPct val="100000"/>
              </a:lnSpc>
              <a:spcBef>
                <a:spcPts val="1100"/>
              </a:spcBef>
              <a:spcAft>
                <a:spcPts val="0"/>
              </a:spcAft>
              <a:buSzPts val="1900"/>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82" name="Google Shape;182;g3f847a743e8_0_1053"/>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p:txBody>
      </p:sp>
      <p:sp>
        <p:nvSpPr>
          <p:cNvPr id="183" name="Google Shape;183;g3f847a743e8_0_1053"/>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Title and Content">
  <p:cSld name="Navy Bullets - Title and Content">
    <p:spTree>
      <p:nvGrpSpPr>
        <p:cNvPr id="184" name="Shape 184"/>
        <p:cNvGrpSpPr/>
        <p:nvPr/>
      </p:nvGrpSpPr>
      <p:grpSpPr>
        <a:xfrm>
          <a:off x="0" y="0"/>
          <a:ext cx="0" cy="0"/>
          <a:chOff x="0" y="0"/>
          <a:chExt cx="0" cy="0"/>
        </a:xfrm>
      </p:grpSpPr>
      <p:grpSp>
        <p:nvGrpSpPr>
          <p:cNvPr id="185" name="Google Shape;185;g3f847a743e8_0_1059"/>
          <p:cNvGrpSpPr/>
          <p:nvPr/>
        </p:nvGrpSpPr>
        <p:grpSpPr>
          <a:xfrm>
            <a:off x="2553" y="-60101"/>
            <a:ext cx="12188652" cy="1262089"/>
            <a:chOff x="1820" y="-58717"/>
            <a:chExt cx="24382180" cy="2524682"/>
          </a:xfrm>
        </p:grpSpPr>
        <p:pic>
          <p:nvPicPr>
            <p:cNvPr descr="BALH_blue_background.png" id="186" name="Google Shape;186;g3f847a743e8_0_1059"/>
            <p:cNvPicPr preferRelativeResize="0"/>
            <p:nvPr/>
          </p:nvPicPr>
          <p:blipFill rotWithShape="1">
            <a:blip r:embed="rId2">
              <a:alphaModFix/>
            </a:blip>
            <a:srcRect b="76078" l="0" r="0" t="0"/>
            <a:stretch/>
          </p:blipFill>
          <p:spPr>
            <a:xfrm>
              <a:off x="1820" y="-58717"/>
              <a:ext cx="14966541" cy="2524682"/>
            </a:xfrm>
            <a:prstGeom prst="rect">
              <a:avLst/>
            </a:prstGeom>
            <a:noFill/>
            <a:ln>
              <a:noFill/>
            </a:ln>
          </p:spPr>
        </p:pic>
        <p:pic>
          <p:nvPicPr>
            <p:cNvPr descr="BALH_blue_background.png" id="187" name="Google Shape;187;g3f847a743e8_0_1059"/>
            <p:cNvPicPr preferRelativeResize="0"/>
            <p:nvPr/>
          </p:nvPicPr>
          <p:blipFill rotWithShape="1">
            <a:blip r:embed="rId2">
              <a:alphaModFix/>
            </a:blip>
            <a:srcRect b="76078" l="0" r="5989" t="0"/>
            <a:stretch/>
          </p:blipFill>
          <p:spPr>
            <a:xfrm>
              <a:off x="10313506" y="-58717"/>
              <a:ext cx="14070494" cy="2524682"/>
            </a:xfrm>
            <a:prstGeom prst="rect">
              <a:avLst/>
            </a:prstGeom>
            <a:noFill/>
            <a:ln>
              <a:noFill/>
            </a:ln>
          </p:spPr>
        </p:pic>
      </p:grpSp>
      <p:sp>
        <p:nvSpPr>
          <p:cNvPr id="188" name="Google Shape;188;g3f847a743e8_0_1059"/>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89" name="Google Shape;189;g3f847a743e8_0_1059"/>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100"/>
              </a:spcBef>
              <a:spcAft>
                <a:spcPts val="0"/>
              </a:spcAft>
              <a:buClr>
                <a:schemeClr val="dk2"/>
              </a:buClr>
              <a:buSzPts val="2800"/>
              <a:buFont typeface="Arial"/>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90" name="Google Shape;190;g3f847a743e8_0_1059"/>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191" name="Google Shape;191;g3f847a743e8_0_1059"/>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2" name="Shape 192"/>
        <p:cNvGrpSpPr/>
        <p:nvPr/>
      </p:nvGrpSpPr>
      <p:grpSpPr>
        <a:xfrm>
          <a:off x="0" y="0"/>
          <a:ext cx="0" cy="0"/>
          <a:chOff x="0" y="0"/>
          <a:chExt cx="0" cy="0"/>
        </a:xfrm>
      </p:grpSpPr>
      <p:pic>
        <p:nvPicPr>
          <p:cNvPr descr="blue_background.png" id="193" name="Google Shape;193;g3f847a743e8_0_1067"/>
          <p:cNvPicPr preferRelativeResize="0"/>
          <p:nvPr/>
        </p:nvPicPr>
        <p:blipFill rotWithShape="1">
          <a:blip r:embed="rId2">
            <a:alphaModFix/>
          </a:blip>
          <a:srcRect b="23717" l="0" r="0" t="0"/>
          <a:stretch/>
        </p:blipFill>
        <p:spPr>
          <a:xfrm>
            <a:off x="-1" y="0"/>
            <a:ext cx="12189582" cy="6858000"/>
          </a:xfrm>
          <a:custGeom>
            <a:rect b="b" l="l" r="r" t="t"/>
            <a:pathLst>
              <a:path extrusionOk="0" h="21600" w="21600">
                <a:moveTo>
                  <a:pt x="0" y="0"/>
                </a:moveTo>
                <a:lnTo>
                  <a:pt x="0" y="21600"/>
                </a:lnTo>
                <a:lnTo>
                  <a:pt x="21600" y="14472"/>
                </a:lnTo>
                <a:lnTo>
                  <a:pt x="21600" y="0"/>
                </a:lnTo>
                <a:lnTo>
                  <a:pt x="0" y="0"/>
                </a:lnTo>
                <a:close/>
              </a:path>
            </a:pathLst>
          </a:custGeom>
          <a:noFill/>
          <a:ln>
            <a:noFill/>
          </a:ln>
        </p:spPr>
      </p:pic>
      <p:sp>
        <p:nvSpPr>
          <p:cNvPr id="194" name="Google Shape;194;g3f847a743e8_0_1067"/>
          <p:cNvSpPr txBox="1"/>
          <p:nvPr>
            <p:ph type="title"/>
          </p:nvPr>
        </p:nvSpPr>
        <p:spPr>
          <a:xfrm>
            <a:off x="834484" y="2290353"/>
            <a:ext cx="6650400" cy="1272000"/>
          </a:xfrm>
          <a:prstGeom prst="rect">
            <a:avLst/>
          </a:prstGeom>
          <a:noFill/>
          <a:ln>
            <a:noFill/>
          </a:ln>
        </p:spPr>
        <p:txBody>
          <a:bodyPr anchorCtr="0" anchor="b" bIns="45700" lIns="45700" spcFirstLastPara="1" rIns="45700" wrap="square" tIns="45700">
            <a:normAutofit/>
          </a:bodyPr>
          <a:lstStyle>
            <a:lvl1pPr lvl="0" algn="l">
              <a:lnSpc>
                <a:spcPct val="90000"/>
              </a:lnSpc>
              <a:spcBef>
                <a:spcPts val="0"/>
              </a:spcBef>
              <a:spcAft>
                <a:spcPts val="0"/>
              </a:spcAft>
              <a:buClr>
                <a:srgbClr val="FFFFFF"/>
              </a:buClr>
              <a:buSzPts val="4000"/>
              <a:buFont typeface="Arial"/>
              <a:buNone/>
              <a:defRPr b="1" sz="4000">
                <a:solidFill>
                  <a:srgbClr val="FFFFFF"/>
                </a:solidFill>
              </a:defRPr>
            </a:lvl1pPr>
            <a:lvl2pPr lvl="1" algn="l">
              <a:lnSpc>
                <a:spcPct val="90000"/>
              </a:lnSpc>
              <a:spcBef>
                <a:spcPts val="0"/>
              </a:spcBef>
              <a:spcAft>
                <a:spcPts val="0"/>
              </a:spcAft>
              <a:buClr>
                <a:srgbClr val="114470"/>
              </a:buClr>
              <a:buSzPts val="1900"/>
              <a:buNone/>
              <a:defRPr/>
            </a:lvl2pPr>
            <a:lvl3pPr lvl="2" algn="l">
              <a:lnSpc>
                <a:spcPct val="90000"/>
              </a:lnSpc>
              <a:spcBef>
                <a:spcPts val="0"/>
              </a:spcBef>
              <a:spcAft>
                <a:spcPts val="0"/>
              </a:spcAft>
              <a:buClr>
                <a:srgbClr val="114470"/>
              </a:buClr>
              <a:buSzPts val="1900"/>
              <a:buNone/>
              <a:defRPr/>
            </a:lvl3pPr>
            <a:lvl4pPr lvl="3" algn="l">
              <a:lnSpc>
                <a:spcPct val="90000"/>
              </a:lnSpc>
              <a:spcBef>
                <a:spcPts val="0"/>
              </a:spcBef>
              <a:spcAft>
                <a:spcPts val="0"/>
              </a:spcAft>
              <a:buClr>
                <a:srgbClr val="114470"/>
              </a:buClr>
              <a:buSzPts val="1900"/>
              <a:buNone/>
              <a:defRPr/>
            </a:lvl4pPr>
            <a:lvl5pPr lvl="4" algn="l">
              <a:lnSpc>
                <a:spcPct val="90000"/>
              </a:lnSpc>
              <a:spcBef>
                <a:spcPts val="0"/>
              </a:spcBef>
              <a:spcAft>
                <a:spcPts val="0"/>
              </a:spcAft>
              <a:buClr>
                <a:srgbClr val="114470"/>
              </a:buClr>
              <a:buSzPts val="1900"/>
              <a:buNone/>
              <a:defRPr/>
            </a:lvl5pPr>
            <a:lvl6pPr lvl="5" algn="l">
              <a:lnSpc>
                <a:spcPct val="90000"/>
              </a:lnSpc>
              <a:spcBef>
                <a:spcPts val="0"/>
              </a:spcBef>
              <a:spcAft>
                <a:spcPts val="0"/>
              </a:spcAft>
              <a:buClr>
                <a:srgbClr val="114470"/>
              </a:buClr>
              <a:buSzPts val="1900"/>
              <a:buNone/>
              <a:defRPr/>
            </a:lvl6pPr>
            <a:lvl7pPr lvl="6" algn="l">
              <a:lnSpc>
                <a:spcPct val="90000"/>
              </a:lnSpc>
              <a:spcBef>
                <a:spcPts val="0"/>
              </a:spcBef>
              <a:spcAft>
                <a:spcPts val="0"/>
              </a:spcAft>
              <a:buClr>
                <a:srgbClr val="114470"/>
              </a:buClr>
              <a:buSzPts val="1900"/>
              <a:buNone/>
              <a:defRPr/>
            </a:lvl7pPr>
            <a:lvl8pPr lvl="7" algn="l">
              <a:lnSpc>
                <a:spcPct val="90000"/>
              </a:lnSpc>
              <a:spcBef>
                <a:spcPts val="0"/>
              </a:spcBef>
              <a:spcAft>
                <a:spcPts val="0"/>
              </a:spcAft>
              <a:buClr>
                <a:srgbClr val="114470"/>
              </a:buClr>
              <a:buSzPts val="1900"/>
              <a:buNone/>
              <a:defRPr/>
            </a:lvl8pPr>
            <a:lvl9pPr lvl="8" algn="l">
              <a:lnSpc>
                <a:spcPct val="90000"/>
              </a:lnSpc>
              <a:spcBef>
                <a:spcPts val="0"/>
              </a:spcBef>
              <a:spcAft>
                <a:spcPts val="0"/>
              </a:spcAft>
              <a:buClr>
                <a:srgbClr val="114470"/>
              </a:buClr>
              <a:buSzPts val="1900"/>
              <a:buNone/>
              <a:defRPr/>
            </a:lvl9pPr>
          </a:lstStyle>
          <a:p/>
        </p:txBody>
      </p:sp>
      <p:sp>
        <p:nvSpPr>
          <p:cNvPr id="195" name="Google Shape;195;g3f847a743e8_0_1067"/>
          <p:cNvSpPr txBox="1"/>
          <p:nvPr>
            <p:ph idx="1" type="body"/>
          </p:nvPr>
        </p:nvSpPr>
        <p:spPr>
          <a:xfrm>
            <a:off x="834484" y="3654289"/>
            <a:ext cx="6650400" cy="932100"/>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100"/>
              </a:spcBef>
              <a:spcAft>
                <a:spcPts val="0"/>
              </a:spcAft>
              <a:buClr>
                <a:srgbClr val="FFFFFF"/>
              </a:buClr>
              <a:buSzPts val="2400"/>
              <a:buFont typeface="Arial"/>
              <a:buNone/>
              <a:defRPr sz="2400">
                <a:solidFill>
                  <a:srgbClr val="FFFFFF"/>
                </a:solidFill>
              </a:defRPr>
            </a:lvl1pPr>
            <a:lvl2pPr indent="-228600" lvl="1" marL="914400" algn="l">
              <a:lnSpc>
                <a:spcPct val="90000"/>
              </a:lnSpc>
              <a:spcBef>
                <a:spcPts val="1100"/>
              </a:spcBef>
              <a:spcAft>
                <a:spcPts val="0"/>
              </a:spcAft>
              <a:buClr>
                <a:srgbClr val="FFFFFF"/>
              </a:buClr>
              <a:buSzPts val="2400"/>
              <a:buFont typeface="Arial"/>
              <a:buNone/>
              <a:defRPr sz="2400">
                <a:solidFill>
                  <a:srgbClr val="FFFFFF"/>
                </a:solidFill>
              </a:defRPr>
            </a:lvl2pPr>
            <a:lvl3pPr indent="-228600" lvl="2" marL="1371600" algn="l">
              <a:lnSpc>
                <a:spcPct val="90000"/>
              </a:lnSpc>
              <a:spcBef>
                <a:spcPts val="1100"/>
              </a:spcBef>
              <a:spcAft>
                <a:spcPts val="0"/>
              </a:spcAft>
              <a:buClr>
                <a:srgbClr val="FFFFFF"/>
              </a:buClr>
              <a:buSzPts val="2400"/>
              <a:buFont typeface="Arial"/>
              <a:buNone/>
              <a:defRPr sz="2400">
                <a:solidFill>
                  <a:srgbClr val="FFFFFF"/>
                </a:solidFill>
              </a:defRPr>
            </a:lvl3pPr>
            <a:lvl4pPr indent="-228600" lvl="3" marL="1828800" algn="l">
              <a:lnSpc>
                <a:spcPct val="90000"/>
              </a:lnSpc>
              <a:spcBef>
                <a:spcPts val="1100"/>
              </a:spcBef>
              <a:spcAft>
                <a:spcPts val="0"/>
              </a:spcAft>
              <a:buClr>
                <a:srgbClr val="FFFFFF"/>
              </a:buClr>
              <a:buSzPts val="2400"/>
              <a:buFont typeface="Arial"/>
              <a:buNone/>
              <a:defRPr sz="2400">
                <a:solidFill>
                  <a:srgbClr val="FFFFFF"/>
                </a:solidFill>
              </a:defRPr>
            </a:lvl4pPr>
            <a:lvl5pPr indent="-228600" lvl="4" marL="2286000" algn="l">
              <a:lnSpc>
                <a:spcPct val="90000"/>
              </a:lnSpc>
              <a:spcBef>
                <a:spcPts val="1100"/>
              </a:spcBef>
              <a:spcAft>
                <a:spcPts val="0"/>
              </a:spcAft>
              <a:buClr>
                <a:srgbClr val="FFFFFF"/>
              </a:buClr>
              <a:buSzPts val="2400"/>
              <a:buFont typeface="Arial"/>
              <a:buNone/>
              <a:defRPr sz="2400">
                <a:solidFill>
                  <a:srgbClr val="FFFFFF"/>
                </a:solidFill>
              </a:defRPr>
            </a:lvl5pPr>
            <a:lvl6pPr indent="-349250" lvl="5" marL="2743200" algn="l">
              <a:lnSpc>
                <a:spcPct val="90000"/>
              </a:lnSpc>
              <a:spcBef>
                <a:spcPts val="1100"/>
              </a:spcBef>
              <a:spcAft>
                <a:spcPts val="0"/>
              </a:spcAft>
              <a:buClr>
                <a:schemeClr val="dk1"/>
              </a:buClr>
              <a:buSzPts val="1900"/>
              <a:buChar char="•"/>
              <a:defRPr/>
            </a:lvl6pPr>
            <a:lvl7pPr indent="-349250" lvl="6" marL="3200400" algn="l">
              <a:lnSpc>
                <a:spcPct val="90000"/>
              </a:lnSpc>
              <a:spcBef>
                <a:spcPts val="1100"/>
              </a:spcBef>
              <a:spcAft>
                <a:spcPts val="0"/>
              </a:spcAft>
              <a:buClr>
                <a:schemeClr val="dk1"/>
              </a:buClr>
              <a:buSzPts val="1900"/>
              <a:buChar char="•"/>
              <a:defRPr/>
            </a:lvl7pPr>
            <a:lvl8pPr indent="-349250" lvl="7" marL="3657600" algn="l">
              <a:lnSpc>
                <a:spcPct val="90000"/>
              </a:lnSpc>
              <a:spcBef>
                <a:spcPts val="1100"/>
              </a:spcBef>
              <a:spcAft>
                <a:spcPts val="0"/>
              </a:spcAft>
              <a:buClr>
                <a:schemeClr val="dk1"/>
              </a:buClr>
              <a:buSzPts val="1900"/>
              <a:buChar char="•"/>
              <a:defRPr/>
            </a:lvl8pPr>
            <a:lvl9pPr indent="-349250" lvl="8" marL="4114800" algn="l">
              <a:lnSpc>
                <a:spcPct val="90000"/>
              </a:lnSpc>
              <a:spcBef>
                <a:spcPts val="1100"/>
              </a:spcBef>
              <a:spcAft>
                <a:spcPts val="0"/>
              </a:spcAft>
              <a:buClr>
                <a:schemeClr val="dk1"/>
              </a:buClr>
              <a:buSzPts val="1900"/>
              <a:buChar char="•"/>
              <a:defRPr/>
            </a:lvl9pPr>
          </a:lstStyle>
          <a:p/>
        </p:txBody>
      </p:sp>
      <p:pic>
        <p:nvPicPr>
          <p:cNvPr descr="Picture 6" id="196" name="Google Shape;196;g3f847a743e8_0_1067"/>
          <p:cNvPicPr preferRelativeResize="0"/>
          <p:nvPr/>
        </p:nvPicPr>
        <p:blipFill rotWithShape="1">
          <a:blip r:embed="rId3">
            <a:alphaModFix/>
          </a:blip>
          <a:srcRect b="0" l="0" r="0" t="0"/>
          <a:stretch/>
        </p:blipFill>
        <p:spPr>
          <a:xfrm>
            <a:off x="708937" y="141512"/>
            <a:ext cx="2243911" cy="1940562"/>
          </a:xfrm>
          <a:prstGeom prst="rect">
            <a:avLst/>
          </a:prstGeom>
          <a:noFill/>
          <a:ln>
            <a:noFill/>
          </a:ln>
        </p:spPr>
      </p:pic>
      <p:sp>
        <p:nvSpPr>
          <p:cNvPr id="197" name="Google Shape;197;g3f847a743e8_0_1067"/>
          <p:cNvSpPr txBox="1"/>
          <p:nvPr>
            <p:ph idx="12" type="sldNum"/>
          </p:nvPr>
        </p:nvSpPr>
        <p:spPr>
          <a:xfrm>
            <a:off x="5892800" y="6172200"/>
            <a:ext cx="2844900" cy="200100"/>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8B8F92"/>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8B8F92"/>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8B8F92"/>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8B8F92"/>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8B8F92"/>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8B8F92"/>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8B8F92"/>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8B8F92"/>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8B8F92"/>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1_Title Slide">
    <p:spTree>
      <p:nvGrpSpPr>
        <p:cNvPr id="198" name="Shape 198"/>
        <p:cNvGrpSpPr/>
        <p:nvPr/>
      </p:nvGrpSpPr>
      <p:grpSpPr>
        <a:xfrm>
          <a:off x="0" y="0"/>
          <a:ext cx="0" cy="0"/>
          <a:chOff x="0" y="0"/>
          <a:chExt cx="0" cy="0"/>
        </a:xfrm>
      </p:grpSpPr>
      <p:pic>
        <p:nvPicPr>
          <p:cNvPr descr="blue_background.png" id="199" name="Google Shape;199;g3f847a743e8_0_1073"/>
          <p:cNvPicPr preferRelativeResize="0"/>
          <p:nvPr/>
        </p:nvPicPr>
        <p:blipFill rotWithShape="1">
          <a:blip r:embed="rId2">
            <a:alphaModFix/>
          </a:blip>
          <a:srcRect b="23717" l="0" r="0" t="0"/>
          <a:stretch/>
        </p:blipFill>
        <p:spPr>
          <a:xfrm>
            <a:off x="0" y="0"/>
            <a:ext cx="12189582" cy="6858000"/>
          </a:xfrm>
          <a:custGeom>
            <a:rect b="b" l="l" r="r" t="t"/>
            <a:pathLst>
              <a:path extrusionOk="0" h="21600" w="21600">
                <a:moveTo>
                  <a:pt x="0" y="0"/>
                </a:moveTo>
                <a:lnTo>
                  <a:pt x="0" y="21600"/>
                </a:lnTo>
                <a:lnTo>
                  <a:pt x="21600" y="14472"/>
                </a:lnTo>
                <a:lnTo>
                  <a:pt x="21600" y="0"/>
                </a:lnTo>
                <a:lnTo>
                  <a:pt x="0" y="0"/>
                </a:lnTo>
                <a:close/>
              </a:path>
            </a:pathLst>
          </a:custGeom>
          <a:noFill/>
          <a:ln>
            <a:noFill/>
          </a:ln>
        </p:spPr>
      </p:pic>
      <p:sp>
        <p:nvSpPr>
          <p:cNvPr id="200" name="Google Shape;200;g3f847a743e8_0_1073"/>
          <p:cNvSpPr txBox="1"/>
          <p:nvPr>
            <p:ph type="ctrTitle"/>
          </p:nvPr>
        </p:nvSpPr>
        <p:spPr>
          <a:xfrm>
            <a:off x="834484" y="2290353"/>
            <a:ext cx="66504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01" name="Google Shape;201;g3f847a743e8_0_1073"/>
          <p:cNvSpPr txBox="1"/>
          <p:nvPr>
            <p:ph idx="1" type="subTitle"/>
          </p:nvPr>
        </p:nvSpPr>
        <p:spPr>
          <a:xfrm>
            <a:off x="834484" y="3654289"/>
            <a:ext cx="6650400" cy="932100"/>
          </a:xfrm>
          <a:prstGeom prst="rect">
            <a:avLst/>
          </a:prstGeom>
          <a:noFill/>
          <a:ln>
            <a:noFill/>
          </a:ln>
        </p:spPr>
        <p:txBody>
          <a:bodyPr anchorCtr="0" anchor="t" bIns="45700" lIns="91425" spcFirstLastPara="1" rIns="91425" wrap="square" tIns="45700">
            <a:noAutofit/>
          </a:bodyPr>
          <a:lstStyle>
            <a:lvl1pPr lvl="0" algn="l">
              <a:lnSpc>
                <a:spcPct val="90000"/>
              </a:lnSpc>
              <a:spcBef>
                <a:spcPts val="11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rgbClr val="114470"/>
              </a:buClr>
              <a:buSzPts val="2000"/>
              <a:buNone/>
              <a:defRPr sz="2000"/>
            </a:lvl2pPr>
            <a:lvl3pPr lvl="2" algn="ctr">
              <a:lnSpc>
                <a:spcPct val="90000"/>
              </a:lnSpc>
              <a:spcBef>
                <a:spcPts val="500"/>
              </a:spcBef>
              <a:spcAft>
                <a:spcPts val="0"/>
              </a:spcAft>
              <a:buClr>
                <a:srgbClr val="114470"/>
              </a:buClr>
              <a:buSzPts val="1900"/>
              <a:buNone/>
              <a:defRPr sz="1900"/>
            </a:lvl3pPr>
            <a:lvl4pPr lvl="3" algn="ctr">
              <a:lnSpc>
                <a:spcPct val="90000"/>
              </a:lnSpc>
              <a:spcBef>
                <a:spcPts val="500"/>
              </a:spcBef>
              <a:spcAft>
                <a:spcPts val="0"/>
              </a:spcAft>
              <a:buClr>
                <a:srgbClr val="114470"/>
              </a:buClr>
              <a:buSzPts val="1600"/>
              <a:buNone/>
              <a:defRPr sz="1600"/>
            </a:lvl4pPr>
            <a:lvl5pPr lvl="4" algn="ctr">
              <a:lnSpc>
                <a:spcPct val="90000"/>
              </a:lnSpc>
              <a:spcBef>
                <a:spcPts val="500"/>
              </a:spcBef>
              <a:spcAft>
                <a:spcPts val="0"/>
              </a:spcAft>
              <a:buClr>
                <a:srgbClr val="11447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202" name="Google Shape;202;g3f847a743e8_0_1073"/>
          <p:cNvGrpSpPr/>
          <p:nvPr/>
        </p:nvGrpSpPr>
        <p:grpSpPr>
          <a:xfrm>
            <a:off x="834484" y="0"/>
            <a:ext cx="1951911" cy="2135187"/>
            <a:chOff x="0" y="0"/>
            <a:chExt cx="3903822" cy="4270374"/>
          </a:xfrm>
        </p:grpSpPr>
        <p:sp>
          <p:nvSpPr>
            <p:cNvPr id="203" name="Google Shape;203;g3f847a743e8_0_1073"/>
            <p:cNvSpPr/>
            <p:nvPr/>
          </p:nvSpPr>
          <p:spPr>
            <a:xfrm>
              <a:off x="0" y="0"/>
              <a:ext cx="3903822" cy="4270374"/>
            </a:xfrm>
            <a:custGeom>
              <a:rect b="b" l="l" r="r" t="t"/>
              <a:pathLst>
                <a:path extrusionOk="0" h="21600" w="21600">
                  <a:moveTo>
                    <a:pt x="33" y="0"/>
                  </a:moveTo>
                  <a:lnTo>
                    <a:pt x="21600" y="0"/>
                  </a:lnTo>
                  <a:lnTo>
                    <a:pt x="21600" y="17920"/>
                  </a:lnTo>
                  <a:lnTo>
                    <a:pt x="0" y="21600"/>
                  </a:lnTo>
                  <a:lnTo>
                    <a:pt x="33" y="0"/>
                  </a:lnTo>
                  <a:close/>
                </a:path>
              </a:pathLst>
            </a:custGeom>
            <a:solidFill>
              <a:srgbClr val="FFFFFF"/>
            </a:solidFill>
            <a:ln>
              <a:noFill/>
            </a:ln>
            <a:effectLst>
              <a:outerShdw blurRad="135467" rotWithShape="0" dir="5400000" dist="16933">
                <a:srgbClr val="000000">
                  <a:alpha val="49020"/>
                </a:srgbClr>
              </a:outerShdw>
            </a:effectLst>
          </p:spPr>
          <p:txBody>
            <a:bodyPr anchorCtr="0" anchor="ctr" bIns="19075" lIns="19075" spcFirstLastPara="1" rIns="19075" wrap="square" tIns="1907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pic>
          <p:nvPicPr>
            <p:cNvPr descr="LH-Logo.png" id="204" name="Google Shape;204;g3f847a743e8_0_1073"/>
            <p:cNvPicPr preferRelativeResize="0"/>
            <p:nvPr/>
          </p:nvPicPr>
          <p:blipFill rotWithShape="1">
            <a:blip r:embed="rId3">
              <a:alphaModFix/>
            </a:blip>
            <a:srcRect b="0" l="0" r="0" t="0"/>
            <a:stretch/>
          </p:blipFill>
          <p:spPr>
            <a:xfrm>
              <a:off x="381281" y="613049"/>
              <a:ext cx="3141278" cy="2591703"/>
            </a:xfrm>
            <a:prstGeom prst="rect">
              <a:avLst/>
            </a:prstGeom>
            <a:noFill/>
            <a:ln>
              <a:noFill/>
            </a:ln>
          </p:spPr>
        </p:pic>
      </p:grpSp>
      <p:sp>
        <p:nvSpPr>
          <p:cNvPr id="205" name="Google Shape;205;g3f847a743e8_0_1073"/>
          <p:cNvSpPr txBox="1"/>
          <p:nvPr>
            <p:ph idx="2" type="body"/>
          </p:nvPr>
        </p:nvSpPr>
        <p:spPr>
          <a:xfrm>
            <a:off x="834859" y="5220431"/>
            <a:ext cx="3863100" cy="4488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100"/>
              </a:spcBef>
              <a:spcAft>
                <a:spcPts val="0"/>
              </a:spcAft>
              <a:buClr>
                <a:schemeClr val="lt1"/>
              </a:buClr>
              <a:buSzPts val="1500"/>
              <a:buNone/>
              <a:defRPr sz="1500">
                <a:solidFill>
                  <a:schemeClr val="lt1"/>
                </a:solidFill>
              </a:defRPr>
            </a:lvl1pPr>
            <a:lvl2pPr indent="-228600" lvl="1" marL="914400" algn="l">
              <a:lnSpc>
                <a:spcPct val="90000"/>
              </a:lnSpc>
              <a:spcBef>
                <a:spcPts val="500"/>
              </a:spcBef>
              <a:spcAft>
                <a:spcPts val="0"/>
              </a:spcAft>
              <a:buClr>
                <a:schemeClr val="lt1"/>
              </a:buClr>
              <a:buSzPts val="2400"/>
              <a:buNone/>
              <a:defRPr>
                <a:solidFill>
                  <a:schemeClr val="lt1"/>
                </a:solidFill>
              </a:defRPr>
            </a:lvl2pPr>
            <a:lvl3pPr indent="-228600" lvl="2" marL="1371600" algn="l">
              <a:lnSpc>
                <a:spcPct val="90000"/>
              </a:lnSpc>
              <a:spcBef>
                <a:spcPts val="500"/>
              </a:spcBef>
              <a:spcAft>
                <a:spcPts val="0"/>
              </a:spcAft>
              <a:buClr>
                <a:schemeClr val="lt1"/>
              </a:buClr>
              <a:buSzPts val="2000"/>
              <a:buNone/>
              <a:defRPr>
                <a:solidFill>
                  <a:schemeClr val="lt1"/>
                </a:solidFill>
              </a:defRPr>
            </a:lvl3pPr>
            <a:lvl4pPr indent="-228600" lvl="3" marL="1828800" algn="l">
              <a:lnSpc>
                <a:spcPct val="90000"/>
              </a:lnSpc>
              <a:spcBef>
                <a:spcPts val="500"/>
              </a:spcBef>
              <a:spcAft>
                <a:spcPts val="0"/>
              </a:spcAft>
              <a:buClr>
                <a:schemeClr val="lt1"/>
              </a:buClr>
              <a:buSzPts val="1900"/>
              <a:buNone/>
              <a:defRPr>
                <a:solidFill>
                  <a:schemeClr val="lt1"/>
                </a:solidFill>
              </a:defRPr>
            </a:lvl4pPr>
            <a:lvl5pPr indent="-228600" lvl="4" marL="2286000" algn="l">
              <a:lnSpc>
                <a:spcPct val="9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 Title and Content">
  <p:cSld name="Gray - Title and Content">
    <p:spTree>
      <p:nvGrpSpPr>
        <p:cNvPr id="206" name="Shape 206"/>
        <p:cNvGrpSpPr/>
        <p:nvPr/>
      </p:nvGrpSpPr>
      <p:grpSpPr>
        <a:xfrm>
          <a:off x="0" y="0"/>
          <a:ext cx="0" cy="0"/>
          <a:chOff x="0" y="0"/>
          <a:chExt cx="0" cy="0"/>
        </a:xfrm>
      </p:grpSpPr>
      <p:pic>
        <p:nvPicPr>
          <p:cNvPr descr="LH_light_grey_background.png" id="207" name="Google Shape;207;g3f847a743e8_0_1081"/>
          <p:cNvPicPr preferRelativeResize="0"/>
          <p:nvPr/>
        </p:nvPicPr>
        <p:blipFill rotWithShape="1">
          <a:blip r:embed="rId2">
            <a:alphaModFix/>
          </a:blip>
          <a:srcRect b="20236" l="0" r="666" t="0"/>
          <a:stretch/>
        </p:blipFill>
        <p:spPr>
          <a:xfrm>
            <a:off x="11899" y="-33801"/>
            <a:ext cx="12180104" cy="6897056"/>
          </a:xfrm>
          <a:prstGeom prst="rect">
            <a:avLst/>
          </a:prstGeom>
          <a:noFill/>
          <a:ln>
            <a:noFill/>
          </a:ln>
        </p:spPr>
      </p:pic>
      <p:sp>
        <p:nvSpPr>
          <p:cNvPr id="208" name="Google Shape;208;g3f847a743e8_0_1081"/>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09" name="Google Shape;209;g3f847a743e8_0_1081"/>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9250" lvl="0" marL="457200" algn="l">
              <a:lnSpc>
                <a:spcPct val="90000"/>
              </a:lnSpc>
              <a:spcBef>
                <a:spcPts val="1100"/>
              </a:spcBef>
              <a:spcAft>
                <a:spcPts val="0"/>
              </a:spcAft>
              <a:buClr>
                <a:srgbClr val="114470"/>
              </a:buClr>
              <a:buSzPts val="1900"/>
              <a:buChar char="•"/>
              <a:defRPr/>
            </a:lvl1pPr>
            <a:lvl2pPr indent="-349250" lvl="1" marL="914400" algn="l">
              <a:lnSpc>
                <a:spcPct val="90000"/>
              </a:lnSpc>
              <a:spcBef>
                <a:spcPts val="500"/>
              </a:spcBef>
              <a:spcAft>
                <a:spcPts val="0"/>
              </a:spcAft>
              <a:buClr>
                <a:srgbClr val="114470"/>
              </a:buClr>
              <a:buSzPts val="1900"/>
              <a:buChar char="•"/>
              <a:defRPr/>
            </a:lvl2pPr>
            <a:lvl3pPr indent="-349250" lvl="2" marL="1371600" algn="l">
              <a:lnSpc>
                <a:spcPct val="90000"/>
              </a:lnSpc>
              <a:spcBef>
                <a:spcPts val="500"/>
              </a:spcBef>
              <a:spcAft>
                <a:spcPts val="0"/>
              </a:spcAft>
              <a:buClr>
                <a:srgbClr val="114470"/>
              </a:buClr>
              <a:buSzPts val="1900"/>
              <a:buChar char="•"/>
              <a:defRPr/>
            </a:lvl3pPr>
            <a:lvl4pPr indent="-349250" lvl="3" marL="1828800" algn="l">
              <a:lnSpc>
                <a:spcPct val="90000"/>
              </a:lnSpc>
              <a:spcBef>
                <a:spcPts val="500"/>
              </a:spcBef>
              <a:spcAft>
                <a:spcPts val="0"/>
              </a:spcAft>
              <a:buClr>
                <a:srgbClr val="114470"/>
              </a:buClr>
              <a:buSzPts val="1900"/>
              <a:buChar char="•"/>
              <a:defRPr/>
            </a:lvl4pPr>
            <a:lvl5pPr indent="-349250" lvl="4" marL="2286000" algn="l">
              <a:lnSpc>
                <a:spcPct val="9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10" name="Google Shape;210;g3f847a743e8_0_1081"/>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11" name="Google Shape;211;g3f847a743e8_0_1081"/>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212" name="Google Shape;212;g3f847a743e8_0_1081"/>
          <p:cNvCxnSpPr/>
          <p:nvPr/>
        </p:nvCxnSpPr>
        <p:spPr>
          <a:xfrm>
            <a:off x="5667269" y="1203116"/>
            <a:ext cx="857700" cy="0"/>
          </a:xfrm>
          <a:prstGeom prst="straightConnector1">
            <a:avLst/>
          </a:prstGeom>
          <a:noFill/>
          <a:ln cap="flat" cmpd="sng" w="16925">
            <a:solidFill>
              <a:srgbClr val="4D4D4D"/>
            </a:solidFill>
            <a:prstDash val="solid"/>
            <a:miter lim="8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 Title and Content">
  <p:cSld name="Gray - Title and Content">
    <p:spTree>
      <p:nvGrpSpPr>
        <p:cNvPr id="24" name="Shape 24"/>
        <p:cNvGrpSpPr/>
        <p:nvPr/>
      </p:nvGrpSpPr>
      <p:grpSpPr>
        <a:xfrm>
          <a:off x="0" y="0"/>
          <a:ext cx="0" cy="0"/>
          <a:chOff x="0" y="0"/>
          <a:chExt cx="0" cy="0"/>
        </a:xfrm>
      </p:grpSpPr>
      <p:pic>
        <p:nvPicPr>
          <p:cNvPr descr="LH_light_grey_background.png" id="25" name="Google Shape;25;g3ce534a1b9c_1_86"/>
          <p:cNvPicPr preferRelativeResize="0"/>
          <p:nvPr/>
        </p:nvPicPr>
        <p:blipFill rotWithShape="1">
          <a:blip r:embed="rId2">
            <a:alphaModFix/>
          </a:blip>
          <a:srcRect b="20236" l="0" r="666" t="0"/>
          <a:stretch/>
        </p:blipFill>
        <p:spPr>
          <a:xfrm>
            <a:off x="11899" y="-33801"/>
            <a:ext cx="12180104" cy="6897056"/>
          </a:xfrm>
          <a:prstGeom prst="rect">
            <a:avLst/>
          </a:prstGeom>
          <a:noFill/>
          <a:ln>
            <a:noFill/>
          </a:ln>
        </p:spPr>
      </p:pic>
      <p:sp>
        <p:nvSpPr>
          <p:cNvPr id="26" name="Google Shape;26;g3ce534a1b9c_1_86"/>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7" name="Google Shape;27;g3ce534a1b9c_1_8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9250" lvl="0" marL="457200" algn="l">
              <a:lnSpc>
                <a:spcPct val="90000"/>
              </a:lnSpc>
              <a:spcBef>
                <a:spcPts val="1100"/>
              </a:spcBef>
              <a:spcAft>
                <a:spcPts val="0"/>
              </a:spcAft>
              <a:buClr>
                <a:srgbClr val="114470"/>
              </a:buClr>
              <a:buSzPts val="1900"/>
              <a:buChar char="•"/>
              <a:defRPr/>
            </a:lvl1pPr>
            <a:lvl2pPr indent="-349250" lvl="1" marL="914400" algn="l">
              <a:lnSpc>
                <a:spcPct val="90000"/>
              </a:lnSpc>
              <a:spcBef>
                <a:spcPts val="500"/>
              </a:spcBef>
              <a:spcAft>
                <a:spcPts val="0"/>
              </a:spcAft>
              <a:buClr>
                <a:srgbClr val="114470"/>
              </a:buClr>
              <a:buSzPts val="1900"/>
              <a:buChar char="•"/>
              <a:defRPr/>
            </a:lvl2pPr>
            <a:lvl3pPr indent="-349250" lvl="2" marL="1371600" algn="l">
              <a:lnSpc>
                <a:spcPct val="90000"/>
              </a:lnSpc>
              <a:spcBef>
                <a:spcPts val="500"/>
              </a:spcBef>
              <a:spcAft>
                <a:spcPts val="0"/>
              </a:spcAft>
              <a:buClr>
                <a:srgbClr val="114470"/>
              </a:buClr>
              <a:buSzPts val="1900"/>
              <a:buChar char="•"/>
              <a:defRPr/>
            </a:lvl3pPr>
            <a:lvl4pPr indent="-349250" lvl="3" marL="1828800" algn="l">
              <a:lnSpc>
                <a:spcPct val="90000"/>
              </a:lnSpc>
              <a:spcBef>
                <a:spcPts val="500"/>
              </a:spcBef>
              <a:spcAft>
                <a:spcPts val="0"/>
              </a:spcAft>
              <a:buClr>
                <a:srgbClr val="114470"/>
              </a:buClr>
              <a:buSzPts val="1900"/>
              <a:buChar char="•"/>
              <a:defRPr/>
            </a:lvl4pPr>
            <a:lvl5pPr indent="-349250" lvl="4" marL="2286000" algn="l">
              <a:lnSpc>
                <a:spcPct val="9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8" name="Google Shape;28;g3ce534a1b9c_1_86"/>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9" name="Google Shape;29;g3ce534a1b9c_1_86"/>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30" name="Google Shape;30;g3ce534a1b9c_1_86"/>
          <p:cNvCxnSpPr/>
          <p:nvPr/>
        </p:nvCxnSpPr>
        <p:spPr>
          <a:xfrm>
            <a:off x="5667269" y="1203116"/>
            <a:ext cx="857700" cy="0"/>
          </a:xfrm>
          <a:prstGeom prst="straightConnector1">
            <a:avLst/>
          </a:prstGeom>
          <a:noFill/>
          <a:ln cap="flat" cmpd="sng" w="16925">
            <a:solidFill>
              <a:srgbClr val="4D4D4D"/>
            </a:solidFill>
            <a:prstDash val="solid"/>
            <a:miter lim="8000"/>
            <a:headEnd len="sm" w="sm" type="none"/>
            <a:tailEnd len="sm" w="sm" type="none"/>
          </a:ln>
        </p:spPr>
      </p:cxn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 Title and Content">
  <p:cSld name="Blue - Title and Content">
    <p:spTree>
      <p:nvGrpSpPr>
        <p:cNvPr id="213" name="Shape 213"/>
        <p:cNvGrpSpPr/>
        <p:nvPr/>
      </p:nvGrpSpPr>
      <p:grpSpPr>
        <a:xfrm>
          <a:off x="0" y="0"/>
          <a:ext cx="0" cy="0"/>
          <a:chOff x="0" y="0"/>
          <a:chExt cx="0" cy="0"/>
        </a:xfrm>
      </p:grpSpPr>
      <p:pic>
        <p:nvPicPr>
          <p:cNvPr descr="BALH_blue_background.png" id="214" name="Google Shape;214;g3f847a743e8_0_1088"/>
          <p:cNvPicPr preferRelativeResize="0"/>
          <p:nvPr/>
        </p:nvPicPr>
        <p:blipFill rotWithShape="1">
          <a:blip r:embed="rId2">
            <a:alphaModFix/>
          </a:blip>
          <a:srcRect b="20236" l="0" r="813" t="0"/>
          <a:stretch/>
        </p:blipFill>
        <p:spPr>
          <a:xfrm>
            <a:off x="11899" y="-33801"/>
            <a:ext cx="12180104" cy="6907568"/>
          </a:xfrm>
          <a:prstGeom prst="rect">
            <a:avLst/>
          </a:prstGeom>
          <a:noFill/>
          <a:ln>
            <a:noFill/>
          </a:ln>
        </p:spPr>
      </p:pic>
      <p:sp>
        <p:nvSpPr>
          <p:cNvPr id="215" name="Google Shape;215;g3f847a743e8_0_1088"/>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16" name="Google Shape;216;g3f847a743e8_0_1088"/>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1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9250" lvl="3" marL="1828800" algn="l">
              <a:lnSpc>
                <a:spcPct val="90000"/>
              </a:lnSpc>
              <a:spcBef>
                <a:spcPts val="500"/>
              </a:spcBef>
              <a:spcAft>
                <a:spcPts val="0"/>
              </a:spcAft>
              <a:buClr>
                <a:schemeClr val="lt1"/>
              </a:buClr>
              <a:buSzPts val="1900"/>
              <a:buChar char="•"/>
              <a:defRPr>
                <a:solidFill>
                  <a:schemeClr val="lt1"/>
                </a:solidFill>
              </a:defRPr>
            </a:lvl4pPr>
            <a:lvl5pPr indent="-349250" lvl="4" marL="2286000" algn="l">
              <a:lnSpc>
                <a:spcPct val="90000"/>
              </a:lnSpc>
              <a:spcBef>
                <a:spcPts val="500"/>
              </a:spcBef>
              <a:spcAft>
                <a:spcPts val="0"/>
              </a:spcAft>
              <a:buClr>
                <a:schemeClr val="lt1"/>
              </a:buClr>
              <a:buSzPts val="1900"/>
              <a:buChar char="•"/>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17" name="Google Shape;217;g3f847a743e8_0_1088"/>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18" name="Google Shape;218;g3f847a743e8_0_1088"/>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219" name="Google Shape;219;g3f847a743e8_0_1088"/>
          <p:cNvCxnSpPr/>
          <p:nvPr/>
        </p:nvCxnSpPr>
        <p:spPr>
          <a:xfrm>
            <a:off x="5667269" y="1203116"/>
            <a:ext cx="857700" cy="0"/>
          </a:xfrm>
          <a:prstGeom prst="straightConnector1">
            <a:avLst/>
          </a:prstGeom>
          <a:noFill/>
          <a:ln cap="flat" cmpd="sng" w="16925">
            <a:solidFill>
              <a:schemeClr val="lt1"/>
            </a:solidFill>
            <a:prstDash val="solid"/>
            <a:miter lim="80"/>
            <a:headEnd len="sm" w="sm" type="none"/>
            <a:tailEnd len="sm" w="sm" type="none"/>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Slide">
  <p:cSld name="Section Break Slide">
    <p:spTree>
      <p:nvGrpSpPr>
        <p:cNvPr id="220" name="Shape 220"/>
        <p:cNvGrpSpPr/>
        <p:nvPr/>
      </p:nvGrpSpPr>
      <p:grpSpPr>
        <a:xfrm>
          <a:off x="0" y="0"/>
          <a:ext cx="0" cy="0"/>
          <a:chOff x="0" y="0"/>
          <a:chExt cx="0" cy="0"/>
        </a:xfrm>
      </p:grpSpPr>
      <p:pic>
        <p:nvPicPr>
          <p:cNvPr descr="blue_background.png" id="221" name="Google Shape;221;g3f847a743e8_0_1095"/>
          <p:cNvPicPr preferRelativeResize="0"/>
          <p:nvPr/>
        </p:nvPicPr>
        <p:blipFill rotWithShape="1">
          <a:blip r:embed="rId2">
            <a:alphaModFix/>
          </a:blip>
          <a:srcRect b="23717" l="0" r="0" t="0"/>
          <a:stretch/>
        </p:blipFill>
        <p:spPr>
          <a:xfrm>
            <a:off x="0" y="0"/>
            <a:ext cx="12189582" cy="6858000"/>
          </a:xfrm>
          <a:custGeom>
            <a:rect b="b" l="l" r="r" t="t"/>
            <a:pathLst>
              <a:path extrusionOk="0" h="21600" w="21600">
                <a:moveTo>
                  <a:pt x="0" y="0"/>
                </a:moveTo>
                <a:lnTo>
                  <a:pt x="0" y="21600"/>
                </a:lnTo>
                <a:lnTo>
                  <a:pt x="21600" y="14472"/>
                </a:lnTo>
                <a:lnTo>
                  <a:pt x="21600" y="0"/>
                </a:lnTo>
                <a:lnTo>
                  <a:pt x="0" y="0"/>
                </a:lnTo>
                <a:close/>
              </a:path>
            </a:pathLst>
          </a:custGeom>
          <a:noFill/>
          <a:ln>
            <a:noFill/>
          </a:ln>
        </p:spPr>
      </p:pic>
      <p:sp>
        <p:nvSpPr>
          <p:cNvPr id="222" name="Google Shape;222;g3f847a743e8_0_1095"/>
          <p:cNvSpPr txBox="1"/>
          <p:nvPr>
            <p:ph type="ctrTitle"/>
          </p:nvPr>
        </p:nvSpPr>
        <p:spPr>
          <a:xfrm>
            <a:off x="834484" y="2290353"/>
            <a:ext cx="66504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Sidebar - Title and Content">
  <p:cSld name="Blue Sidebar - Title and Content">
    <p:spTree>
      <p:nvGrpSpPr>
        <p:cNvPr id="223" name="Shape 223"/>
        <p:cNvGrpSpPr/>
        <p:nvPr/>
      </p:nvGrpSpPr>
      <p:grpSpPr>
        <a:xfrm>
          <a:off x="0" y="0"/>
          <a:ext cx="0" cy="0"/>
          <a:chOff x="0" y="0"/>
          <a:chExt cx="0" cy="0"/>
        </a:xfrm>
      </p:grpSpPr>
      <p:pic>
        <p:nvPicPr>
          <p:cNvPr descr="blue_background.png" id="224" name="Google Shape;224;g3f847a743e8_0_1098"/>
          <p:cNvPicPr preferRelativeResize="0"/>
          <p:nvPr/>
        </p:nvPicPr>
        <p:blipFill rotWithShape="1">
          <a:blip r:embed="rId2">
            <a:alphaModFix/>
          </a:blip>
          <a:srcRect b="11865" l="0" r="69953" t="12560"/>
          <a:stretch/>
        </p:blipFill>
        <p:spPr>
          <a:xfrm>
            <a:off x="0" y="-1"/>
            <a:ext cx="3699644" cy="6863253"/>
          </a:xfrm>
          <a:prstGeom prst="rect">
            <a:avLst/>
          </a:prstGeom>
          <a:noFill/>
          <a:ln>
            <a:noFill/>
          </a:ln>
        </p:spPr>
      </p:pic>
      <p:sp>
        <p:nvSpPr>
          <p:cNvPr id="225" name="Google Shape;225;g3f847a743e8_0_1098"/>
          <p:cNvSpPr txBox="1"/>
          <p:nvPr>
            <p:ph type="title"/>
          </p:nvPr>
        </p:nvSpPr>
        <p:spPr>
          <a:xfrm>
            <a:off x="409903" y="1688989"/>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26" name="Google Shape;226;g3f847a743e8_0_1098"/>
          <p:cNvSpPr txBox="1"/>
          <p:nvPr>
            <p:ph idx="1" type="body"/>
          </p:nvPr>
        </p:nvSpPr>
        <p:spPr>
          <a:xfrm>
            <a:off x="4635061" y="1825625"/>
            <a:ext cx="6718800" cy="4351200"/>
          </a:xfrm>
          <a:prstGeom prst="rect">
            <a:avLst/>
          </a:prstGeom>
          <a:noFill/>
          <a:ln>
            <a:noFill/>
          </a:ln>
        </p:spPr>
        <p:txBody>
          <a:bodyPr anchorCtr="0" anchor="t" bIns="45700" lIns="91425" spcFirstLastPara="1" rIns="91425" wrap="square" tIns="45700">
            <a:noAutofit/>
          </a:bodyPr>
          <a:lstStyle>
            <a:lvl1pPr indent="-349250" lvl="0" marL="457200" algn="l">
              <a:lnSpc>
                <a:spcPct val="90000"/>
              </a:lnSpc>
              <a:spcBef>
                <a:spcPts val="1100"/>
              </a:spcBef>
              <a:spcAft>
                <a:spcPts val="0"/>
              </a:spcAft>
              <a:buClr>
                <a:srgbClr val="114470"/>
              </a:buClr>
              <a:buSzPts val="1900"/>
              <a:buChar char="•"/>
              <a:defRPr/>
            </a:lvl1pPr>
            <a:lvl2pPr indent="-349250" lvl="1" marL="914400" algn="l">
              <a:lnSpc>
                <a:spcPct val="90000"/>
              </a:lnSpc>
              <a:spcBef>
                <a:spcPts val="500"/>
              </a:spcBef>
              <a:spcAft>
                <a:spcPts val="0"/>
              </a:spcAft>
              <a:buClr>
                <a:srgbClr val="114470"/>
              </a:buClr>
              <a:buSzPts val="1900"/>
              <a:buChar char="•"/>
              <a:defRPr/>
            </a:lvl2pPr>
            <a:lvl3pPr indent="-349250" lvl="2" marL="1371600" algn="l">
              <a:lnSpc>
                <a:spcPct val="90000"/>
              </a:lnSpc>
              <a:spcBef>
                <a:spcPts val="500"/>
              </a:spcBef>
              <a:spcAft>
                <a:spcPts val="0"/>
              </a:spcAft>
              <a:buClr>
                <a:srgbClr val="114470"/>
              </a:buClr>
              <a:buSzPts val="1900"/>
              <a:buChar char="•"/>
              <a:defRPr/>
            </a:lvl3pPr>
            <a:lvl4pPr indent="-349250" lvl="3" marL="1828800" algn="l">
              <a:lnSpc>
                <a:spcPct val="90000"/>
              </a:lnSpc>
              <a:spcBef>
                <a:spcPts val="500"/>
              </a:spcBef>
              <a:spcAft>
                <a:spcPts val="0"/>
              </a:spcAft>
              <a:buClr>
                <a:srgbClr val="114470"/>
              </a:buClr>
              <a:buSzPts val="1900"/>
              <a:buChar char="•"/>
              <a:defRPr/>
            </a:lvl4pPr>
            <a:lvl5pPr indent="-349250" lvl="4" marL="2286000" algn="l">
              <a:lnSpc>
                <a:spcPct val="9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27" name="Google Shape;227;g3f847a743e8_0_1098"/>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28" name="Google Shape;228;g3f847a743e8_0_1098"/>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29" name="Google Shape;229;g3f847a743e8_0_1098"/>
          <p:cNvSpPr txBox="1"/>
          <p:nvPr>
            <p:ph idx="2" type="body"/>
          </p:nvPr>
        </p:nvSpPr>
        <p:spPr>
          <a:xfrm>
            <a:off x="409575" y="3994040"/>
            <a:ext cx="29325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100"/>
              </a:spcBef>
              <a:spcAft>
                <a:spcPts val="0"/>
              </a:spcAft>
              <a:buClr>
                <a:schemeClr val="lt1"/>
              </a:buClr>
              <a:buSzPts val="2800"/>
              <a:buNone/>
              <a:defRPr>
                <a:solidFill>
                  <a:schemeClr val="lt1"/>
                </a:solidFill>
              </a:defRPr>
            </a:lvl1pPr>
            <a:lvl2pPr indent="-228600" lvl="1" marL="914400" algn="l">
              <a:lnSpc>
                <a:spcPct val="90000"/>
              </a:lnSpc>
              <a:spcBef>
                <a:spcPts val="500"/>
              </a:spcBef>
              <a:spcAft>
                <a:spcPts val="0"/>
              </a:spcAft>
              <a:buClr>
                <a:schemeClr val="lt1"/>
              </a:buClr>
              <a:buSzPts val="2400"/>
              <a:buNone/>
              <a:defRPr>
                <a:solidFill>
                  <a:schemeClr val="lt1"/>
                </a:solidFill>
              </a:defRPr>
            </a:lvl2pPr>
            <a:lvl3pPr indent="-228600" lvl="2" marL="1371600" algn="l">
              <a:lnSpc>
                <a:spcPct val="90000"/>
              </a:lnSpc>
              <a:spcBef>
                <a:spcPts val="500"/>
              </a:spcBef>
              <a:spcAft>
                <a:spcPts val="0"/>
              </a:spcAft>
              <a:buClr>
                <a:schemeClr val="lt1"/>
              </a:buClr>
              <a:buSzPts val="2000"/>
              <a:buNone/>
              <a:defRPr>
                <a:solidFill>
                  <a:schemeClr val="lt1"/>
                </a:solidFill>
              </a:defRPr>
            </a:lvl3pPr>
            <a:lvl4pPr indent="-228600" lvl="3" marL="1828800" algn="l">
              <a:lnSpc>
                <a:spcPct val="90000"/>
              </a:lnSpc>
              <a:spcBef>
                <a:spcPts val="500"/>
              </a:spcBef>
              <a:spcAft>
                <a:spcPts val="0"/>
              </a:spcAft>
              <a:buClr>
                <a:schemeClr val="lt1"/>
              </a:buClr>
              <a:buSzPts val="1900"/>
              <a:buNone/>
              <a:defRPr>
                <a:solidFill>
                  <a:schemeClr val="lt1"/>
                </a:solidFill>
              </a:defRPr>
            </a:lvl4pPr>
            <a:lvl5pPr indent="-228600" lvl="4" marL="2286000" algn="l">
              <a:lnSpc>
                <a:spcPct val="9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Sidebar - Title and Content">
  <p:cSld name="Navy Sidebar - Title and Content">
    <p:spTree>
      <p:nvGrpSpPr>
        <p:cNvPr id="230" name="Shape 230"/>
        <p:cNvGrpSpPr/>
        <p:nvPr/>
      </p:nvGrpSpPr>
      <p:grpSpPr>
        <a:xfrm>
          <a:off x="0" y="0"/>
          <a:ext cx="0" cy="0"/>
          <a:chOff x="0" y="0"/>
          <a:chExt cx="0" cy="0"/>
        </a:xfrm>
      </p:grpSpPr>
      <p:pic>
        <p:nvPicPr>
          <p:cNvPr descr="BALH_blue_background.png" id="231" name="Google Shape;231;g3f847a743e8_0_1105"/>
          <p:cNvPicPr preferRelativeResize="0"/>
          <p:nvPr/>
        </p:nvPicPr>
        <p:blipFill rotWithShape="1">
          <a:blip r:embed="rId2">
            <a:alphaModFix/>
          </a:blip>
          <a:srcRect b="20240" l="0" r="69969" t="389"/>
          <a:stretch/>
        </p:blipFill>
        <p:spPr>
          <a:xfrm>
            <a:off x="0" y="0"/>
            <a:ext cx="3687746" cy="6873767"/>
          </a:xfrm>
          <a:prstGeom prst="rect">
            <a:avLst/>
          </a:prstGeom>
          <a:noFill/>
          <a:ln>
            <a:noFill/>
          </a:ln>
        </p:spPr>
      </p:pic>
      <p:sp>
        <p:nvSpPr>
          <p:cNvPr id="232" name="Google Shape;232;g3f847a743e8_0_1105"/>
          <p:cNvSpPr txBox="1"/>
          <p:nvPr>
            <p:ph type="title"/>
          </p:nvPr>
        </p:nvSpPr>
        <p:spPr>
          <a:xfrm>
            <a:off x="409903" y="1688989"/>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33" name="Google Shape;233;g3f847a743e8_0_1105"/>
          <p:cNvSpPr txBox="1"/>
          <p:nvPr>
            <p:ph idx="1" type="body"/>
          </p:nvPr>
        </p:nvSpPr>
        <p:spPr>
          <a:xfrm>
            <a:off x="4635061" y="1825625"/>
            <a:ext cx="6718800" cy="4351200"/>
          </a:xfrm>
          <a:prstGeom prst="rect">
            <a:avLst/>
          </a:prstGeom>
          <a:noFill/>
          <a:ln>
            <a:noFill/>
          </a:ln>
        </p:spPr>
        <p:txBody>
          <a:bodyPr anchorCtr="0" anchor="t" bIns="45700" lIns="91425" spcFirstLastPara="1" rIns="91425" wrap="square" tIns="45700">
            <a:noAutofit/>
          </a:bodyPr>
          <a:lstStyle>
            <a:lvl1pPr indent="-349250" lvl="0" marL="457200" algn="l">
              <a:lnSpc>
                <a:spcPct val="90000"/>
              </a:lnSpc>
              <a:spcBef>
                <a:spcPts val="1100"/>
              </a:spcBef>
              <a:spcAft>
                <a:spcPts val="0"/>
              </a:spcAft>
              <a:buClr>
                <a:srgbClr val="114470"/>
              </a:buClr>
              <a:buSzPts val="1900"/>
              <a:buChar char="•"/>
              <a:defRPr/>
            </a:lvl1pPr>
            <a:lvl2pPr indent="-349250" lvl="1" marL="914400" algn="l">
              <a:lnSpc>
                <a:spcPct val="90000"/>
              </a:lnSpc>
              <a:spcBef>
                <a:spcPts val="500"/>
              </a:spcBef>
              <a:spcAft>
                <a:spcPts val="0"/>
              </a:spcAft>
              <a:buClr>
                <a:srgbClr val="114470"/>
              </a:buClr>
              <a:buSzPts val="1900"/>
              <a:buChar char="•"/>
              <a:defRPr/>
            </a:lvl2pPr>
            <a:lvl3pPr indent="-349250" lvl="2" marL="1371600" algn="l">
              <a:lnSpc>
                <a:spcPct val="90000"/>
              </a:lnSpc>
              <a:spcBef>
                <a:spcPts val="500"/>
              </a:spcBef>
              <a:spcAft>
                <a:spcPts val="0"/>
              </a:spcAft>
              <a:buClr>
                <a:srgbClr val="114470"/>
              </a:buClr>
              <a:buSzPts val="1900"/>
              <a:buChar char="•"/>
              <a:defRPr/>
            </a:lvl3pPr>
            <a:lvl4pPr indent="-349250" lvl="3" marL="1828800" algn="l">
              <a:lnSpc>
                <a:spcPct val="90000"/>
              </a:lnSpc>
              <a:spcBef>
                <a:spcPts val="500"/>
              </a:spcBef>
              <a:spcAft>
                <a:spcPts val="0"/>
              </a:spcAft>
              <a:buClr>
                <a:srgbClr val="114470"/>
              </a:buClr>
              <a:buSzPts val="1900"/>
              <a:buChar char="•"/>
              <a:defRPr/>
            </a:lvl4pPr>
            <a:lvl5pPr indent="-349250" lvl="4" marL="2286000" algn="l">
              <a:lnSpc>
                <a:spcPct val="9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34" name="Google Shape;234;g3f847a743e8_0_1105"/>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35" name="Google Shape;235;g3f847a743e8_0_1105"/>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36" name="Google Shape;236;g3f847a743e8_0_1105"/>
          <p:cNvSpPr txBox="1"/>
          <p:nvPr>
            <p:ph idx="2" type="body"/>
          </p:nvPr>
        </p:nvSpPr>
        <p:spPr>
          <a:xfrm>
            <a:off x="409575" y="3994040"/>
            <a:ext cx="29325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100"/>
              </a:spcBef>
              <a:spcAft>
                <a:spcPts val="0"/>
              </a:spcAft>
              <a:buClr>
                <a:schemeClr val="lt1"/>
              </a:buClr>
              <a:buSzPts val="2800"/>
              <a:buNone/>
              <a:defRPr>
                <a:solidFill>
                  <a:schemeClr val="lt1"/>
                </a:solidFill>
              </a:defRPr>
            </a:lvl1pPr>
            <a:lvl2pPr indent="-228600" lvl="1" marL="914400" algn="l">
              <a:lnSpc>
                <a:spcPct val="90000"/>
              </a:lnSpc>
              <a:spcBef>
                <a:spcPts val="500"/>
              </a:spcBef>
              <a:spcAft>
                <a:spcPts val="0"/>
              </a:spcAft>
              <a:buClr>
                <a:schemeClr val="lt1"/>
              </a:buClr>
              <a:buSzPts val="2400"/>
              <a:buNone/>
              <a:defRPr>
                <a:solidFill>
                  <a:schemeClr val="lt1"/>
                </a:solidFill>
              </a:defRPr>
            </a:lvl2pPr>
            <a:lvl3pPr indent="-228600" lvl="2" marL="1371600" algn="l">
              <a:lnSpc>
                <a:spcPct val="90000"/>
              </a:lnSpc>
              <a:spcBef>
                <a:spcPts val="500"/>
              </a:spcBef>
              <a:spcAft>
                <a:spcPts val="0"/>
              </a:spcAft>
              <a:buClr>
                <a:schemeClr val="lt1"/>
              </a:buClr>
              <a:buSzPts val="2000"/>
              <a:buNone/>
              <a:defRPr>
                <a:solidFill>
                  <a:schemeClr val="lt1"/>
                </a:solidFill>
              </a:defRPr>
            </a:lvl3pPr>
            <a:lvl4pPr indent="-228600" lvl="3" marL="1828800" algn="l">
              <a:lnSpc>
                <a:spcPct val="90000"/>
              </a:lnSpc>
              <a:spcBef>
                <a:spcPts val="500"/>
              </a:spcBef>
              <a:spcAft>
                <a:spcPts val="0"/>
              </a:spcAft>
              <a:buClr>
                <a:schemeClr val="lt1"/>
              </a:buClr>
              <a:buSzPts val="1900"/>
              <a:buNone/>
              <a:defRPr>
                <a:solidFill>
                  <a:schemeClr val="lt1"/>
                </a:solidFill>
              </a:defRPr>
            </a:lvl4pPr>
            <a:lvl5pPr indent="-228600" lvl="4" marL="2286000" algn="l">
              <a:lnSpc>
                <a:spcPct val="9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7" name="Shape 237"/>
        <p:cNvGrpSpPr/>
        <p:nvPr/>
      </p:nvGrpSpPr>
      <p:grpSpPr>
        <a:xfrm>
          <a:off x="0" y="0"/>
          <a:ext cx="0" cy="0"/>
          <a:chOff x="0" y="0"/>
          <a:chExt cx="0" cy="0"/>
        </a:xfrm>
      </p:grpSpPr>
      <p:sp>
        <p:nvSpPr>
          <p:cNvPr id="238" name="Google Shape;238;g3f847a743e8_0_1112"/>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239" name="Google Shape;239;g3f847a743e8_0_1112"/>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Slide">
  <p:cSld name="Contact Slide">
    <p:spTree>
      <p:nvGrpSpPr>
        <p:cNvPr id="240" name="Shape 240"/>
        <p:cNvGrpSpPr/>
        <p:nvPr/>
      </p:nvGrpSpPr>
      <p:grpSpPr>
        <a:xfrm>
          <a:off x="0" y="0"/>
          <a:ext cx="0" cy="0"/>
          <a:chOff x="0" y="0"/>
          <a:chExt cx="0" cy="0"/>
        </a:xfrm>
      </p:grpSpPr>
      <p:pic>
        <p:nvPicPr>
          <p:cNvPr descr="blue_background.png" id="241" name="Google Shape;241;g3f847a743e8_0_1115"/>
          <p:cNvPicPr preferRelativeResize="0"/>
          <p:nvPr/>
        </p:nvPicPr>
        <p:blipFill rotWithShape="1">
          <a:blip r:embed="rId2">
            <a:alphaModFix/>
          </a:blip>
          <a:srcRect b="11865" l="0" r="990" t="12560"/>
          <a:stretch/>
        </p:blipFill>
        <p:spPr>
          <a:xfrm>
            <a:off x="0" y="-1"/>
            <a:ext cx="12192001" cy="6863253"/>
          </a:xfrm>
          <a:prstGeom prst="rect">
            <a:avLst/>
          </a:prstGeom>
          <a:noFill/>
          <a:ln>
            <a:noFill/>
          </a:ln>
        </p:spPr>
      </p:pic>
      <p:grpSp>
        <p:nvGrpSpPr>
          <p:cNvPr id="242" name="Google Shape;242;g3f847a743e8_0_1115"/>
          <p:cNvGrpSpPr/>
          <p:nvPr/>
        </p:nvGrpSpPr>
        <p:grpSpPr>
          <a:xfrm>
            <a:off x="834484" y="0"/>
            <a:ext cx="2822854" cy="3087907"/>
            <a:chOff x="0" y="0"/>
            <a:chExt cx="3903822" cy="4270374"/>
          </a:xfrm>
        </p:grpSpPr>
        <p:sp>
          <p:nvSpPr>
            <p:cNvPr id="243" name="Google Shape;243;g3f847a743e8_0_1115"/>
            <p:cNvSpPr/>
            <p:nvPr/>
          </p:nvSpPr>
          <p:spPr>
            <a:xfrm>
              <a:off x="0" y="0"/>
              <a:ext cx="3903822" cy="4270374"/>
            </a:xfrm>
            <a:custGeom>
              <a:rect b="b" l="l" r="r" t="t"/>
              <a:pathLst>
                <a:path extrusionOk="0" h="21600" w="21600">
                  <a:moveTo>
                    <a:pt x="33" y="0"/>
                  </a:moveTo>
                  <a:lnTo>
                    <a:pt x="21600" y="0"/>
                  </a:lnTo>
                  <a:lnTo>
                    <a:pt x="21600" y="17920"/>
                  </a:lnTo>
                  <a:lnTo>
                    <a:pt x="0" y="21600"/>
                  </a:lnTo>
                  <a:lnTo>
                    <a:pt x="33" y="0"/>
                  </a:lnTo>
                  <a:close/>
                </a:path>
              </a:pathLst>
            </a:custGeom>
            <a:solidFill>
              <a:srgbClr val="FFFFFF"/>
            </a:solidFill>
            <a:ln>
              <a:noFill/>
            </a:ln>
            <a:effectLst>
              <a:outerShdw blurRad="135467" rotWithShape="0" dir="5400000" dist="16933">
                <a:srgbClr val="000000">
                  <a:alpha val="49020"/>
                </a:srgbClr>
              </a:outerShdw>
            </a:effectLst>
          </p:spPr>
          <p:txBody>
            <a:bodyPr anchorCtr="0" anchor="ctr" bIns="19075" lIns="19075" spcFirstLastPara="1" rIns="19075" wrap="square" tIns="1907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pic>
          <p:nvPicPr>
            <p:cNvPr descr="LH-Logo.png" id="244" name="Google Shape;244;g3f847a743e8_0_1115"/>
            <p:cNvPicPr preferRelativeResize="0"/>
            <p:nvPr/>
          </p:nvPicPr>
          <p:blipFill rotWithShape="1">
            <a:blip r:embed="rId3">
              <a:alphaModFix/>
            </a:blip>
            <a:srcRect b="0" l="0" r="0" t="0"/>
            <a:stretch/>
          </p:blipFill>
          <p:spPr>
            <a:xfrm>
              <a:off x="381281" y="613049"/>
              <a:ext cx="3141278" cy="2591703"/>
            </a:xfrm>
            <a:prstGeom prst="rect">
              <a:avLst/>
            </a:prstGeom>
            <a:noFill/>
            <a:ln>
              <a:noFill/>
            </a:ln>
          </p:spPr>
        </p:pic>
      </p:grpSp>
      <p:sp>
        <p:nvSpPr>
          <p:cNvPr id="245" name="Google Shape;245;g3f847a743e8_0_1115"/>
          <p:cNvSpPr txBox="1"/>
          <p:nvPr/>
        </p:nvSpPr>
        <p:spPr>
          <a:xfrm>
            <a:off x="4766109" y="1026160"/>
            <a:ext cx="4958100" cy="64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Arial"/>
                <a:ea typeface="Arial"/>
                <a:cs typeface="Arial"/>
                <a:sym typeface="Arial"/>
              </a:rPr>
              <a:t>Contact</a:t>
            </a:r>
            <a:endParaRPr b="0" i="0" sz="1500" u="none" cap="none" strike="noStrike">
              <a:solidFill>
                <a:srgbClr val="000000"/>
              </a:solidFill>
              <a:latin typeface="Arial"/>
              <a:ea typeface="Arial"/>
              <a:cs typeface="Arial"/>
              <a:sym typeface="Arial"/>
            </a:endParaRPr>
          </a:p>
        </p:txBody>
      </p:sp>
      <p:sp>
        <p:nvSpPr>
          <p:cNvPr id="246" name="Google Shape;246;g3f847a743e8_0_1115"/>
          <p:cNvSpPr txBox="1"/>
          <p:nvPr>
            <p:ph idx="1" type="body"/>
          </p:nvPr>
        </p:nvSpPr>
        <p:spPr>
          <a:xfrm>
            <a:off x="4766427" y="2082800"/>
            <a:ext cx="5516700" cy="34749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100"/>
              </a:spcBef>
              <a:spcAft>
                <a:spcPts val="0"/>
              </a:spcAft>
              <a:buClr>
                <a:schemeClr val="lt1"/>
              </a:buClr>
              <a:buSzPts val="2400"/>
              <a:buNone/>
              <a:defRPr sz="2400">
                <a:solidFill>
                  <a:schemeClr val="lt1"/>
                </a:solidFill>
              </a:defRPr>
            </a:lvl1pPr>
            <a:lvl2pPr indent="-228600" lvl="1" marL="914400" algn="l">
              <a:lnSpc>
                <a:spcPct val="90000"/>
              </a:lnSpc>
              <a:spcBef>
                <a:spcPts val="500"/>
              </a:spcBef>
              <a:spcAft>
                <a:spcPts val="0"/>
              </a:spcAft>
              <a:buClr>
                <a:schemeClr val="lt1"/>
              </a:buClr>
              <a:buSzPts val="2400"/>
              <a:buNone/>
              <a:defRPr>
                <a:solidFill>
                  <a:schemeClr val="lt1"/>
                </a:solidFill>
              </a:defRPr>
            </a:lvl2pPr>
            <a:lvl3pPr indent="-228600" lvl="2" marL="1371600" algn="l">
              <a:lnSpc>
                <a:spcPct val="90000"/>
              </a:lnSpc>
              <a:spcBef>
                <a:spcPts val="500"/>
              </a:spcBef>
              <a:spcAft>
                <a:spcPts val="0"/>
              </a:spcAft>
              <a:buClr>
                <a:schemeClr val="lt1"/>
              </a:buClr>
              <a:buSzPts val="2000"/>
              <a:buNone/>
              <a:defRPr>
                <a:solidFill>
                  <a:schemeClr val="lt1"/>
                </a:solidFill>
              </a:defRPr>
            </a:lvl3pPr>
            <a:lvl4pPr indent="-228600" lvl="3" marL="1828800" algn="l">
              <a:lnSpc>
                <a:spcPct val="90000"/>
              </a:lnSpc>
              <a:spcBef>
                <a:spcPts val="500"/>
              </a:spcBef>
              <a:spcAft>
                <a:spcPts val="0"/>
              </a:spcAft>
              <a:buClr>
                <a:schemeClr val="lt1"/>
              </a:buClr>
              <a:buSzPts val="1900"/>
              <a:buNone/>
              <a:defRPr>
                <a:solidFill>
                  <a:schemeClr val="lt1"/>
                </a:solidFill>
              </a:defRPr>
            </a:lvl4pPr>
            <a:lvl5pPr indent="-228600" lvl="4" marL="2286000" algn="l">
              <a:lnSpc>
                <a:spcPct val="9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Title and Content" type="obj">
  <p:cSld name="OBJECT">
    <p:spTree>
      <p:nvGrpSpPr>
        <p:cNvPr id="252" name="Shape 252"/>
        <p:cNvGrpSpPr/>
        <p:nvPr/>
      </p:nvGrpSpPr>
      <p:grpSpPr>
        <a:xfrm>
          <a:off x="0" y="0"/>
          <a:ext cx="0" cy="0"/>
          <a:chOff x="0" y="0"/>
          <a:chExt cx="0" cy="0"/>
        </a:xfrm>
      </p:grpSpPr>
      <p:grpSp>
        <p:nvGrpSpPr>
          <p:cNvPr id="253" name="Google Shape;253;g3f847a743e8_0_1127"/>
          <p:cNvGrpSpPr/>
          <p:nvPr/>
        </p:nvGrpSpPr>
        <p:grpSpPr>
          <a:xfrm>
            <a:off x="2553" y="-60100"/>
            <a:ext cx="12188652" cy="1262089"/>
            <a:chOff x="1820" y="-58717"/>
            <a:chExt cx="24382180" cy="2524682"/>
          </a:xfrm>
        </p:grpSpPr>
        <p:pic>
          <p:nvPicPr>
            <p:cNvPr descr="BALH_blue_background.png" id="254" name="Google Shape;254;g3f847a743e8_0_1127"/>
            <p:cNvPicPr preferRelativeResize="0"/>
            <p:nvPr/>
          </p:nvPicPr>
          <p:blipFill rotWithShape="1">
            <a:blip r:embed="rId2">
              <a:alphaModFix/>
            </a:blip>
            <a:srcRect b="76080" l="0" r="0" t="0"/>
            <a:stretch/>
          </p:blipFill>
          <p:spPr>
            <a:xfrm>
              <a:off x="1820" y="-58717"/>
              <a:ext cx="14966541" cy="2524682"/>
            </a:xfrm>
            <a:prstGeom prst="rect">
              <a:avLst/>
            </a:prstGeom>
            <a:noFill/>
            <a:ln>
              <a:noFill/>
            </a:ln>
          </p:spPr>
        </p:pic>
        <p:pic>
          <p:nvPicPr>
            <p:cNvPr descr="BALH_blue_background.png" id="255" name="Google Shape;255;g3f847a743e8_0_1127"/>
            <p:cNvPicPr preferRelativeResize="0"/>
            <p:nvPr/>
          </p:nvPicPr>
          <p:blipFill rotWithShape="1">
            <a:blip r:embed="rId2">
              <a:alphaModFix/>
            </a:blip>
            <a:srcRect b="76080" l="0" r="5989" t="0"/>
            <a:stretch/>
          </p:blipFill>
          <p:spPr>
            <a:xfrm>
              <a:off x="10313506" y="-58717"/>
              <a:ext cx="14070494" cy="2524682"/>
            </a:xfrm>
            <a:prstGeom prst="rect">
              <a:avLst/>
            </a:prstGeom>
            <a:noFill/>
            <a:ln>
              <a:noFill/>
            </a:ln>
          </p:spPr>
        </p:pic>
      </p:grpSp>
      <p:sp>
        <p:nvSpPr>
          <p:cNvPr id="256" name="Google Shape;256;g3f847a743e8_0_1127"/>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7" name="Google Shape;257;g3f847a743e8_0_1127"/>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dk2"/>
              </a:buClr>
              <a:buSzPts val="2800"/>
              <a:buFont typeface="Arial"/>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 name="Google Shape;258;g3f847a743e8_0_1127"/>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9" name="Google Shape;259;g3f847a743e8_0_1127"/>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60" name="Shape 260"/>
        <p:cNvGrpSpPr/>
        <p:nvPr/>
      </p:nvGrpSpPr>
      <p:grpSpPr>
        <a:xfrm>
          <a:off x="0" y="0"/>
          <a:ext cx="0" cy="0"/>
          <a:chOff x="0" y="0"/>
          <a:chExt cx="0" cy="0"/>
        </a:xfrm>
      </p:grpSpPr>
      <p:pic>
        <p:nvPicPr>
          <p:cNvPr descr="blue_background.png" id="261" name="Google Shape;261;g3f847a743e8_0_1135"/>
          <p:cNvPicPr preferRelativeResize="0"/>
          <p:nvPr/>
        </p:nvPicPr>
        <p:blipFill rotWithShape="1">
          <a:blip r:embed="rId2">
            <a:alphaModFix/>
          </a:blip>
          <a:srcRect b="23717" l="0" r="0" t="0"/>
          <a:stretch/>
        </p:blipFill>
        <p:spPr>
          <a:xfrm>
            <a:off x="0" y="0"/>
            <a:ext cx="12189582" cy="6858000"/>
          </a:xfrm>
          <a:custGeom>
            <a:rect b="b" l="l" r="r" t="t"/>
            <a:pathLst>
              <a:path extrusionOk="0" h="21600" w="21600">
                <a:moveTo>
                  <a:pt x="0" y="0"/>
                </a:moveTo>
                <a:lnTo>
                  <a:pt x="0" y="21600"/>
                </a:lnTo>
                <a:lnTo>
                  <a:pt x="21600" y="14472"/>
                </a:lnTo>
                <a:lnTo>
                  <a:pt x="21600" y="0"/>
                </a:lnTo>
                <a:lnTo>
                  <a:pt x="0" y="0"/>
                </a:lnTo>
                <a:close/>
              </a:path>
            </a:pathLst>
          </a:custGeom>
          <a:noFill/>
          <a:ln>
            <a:noFill/>
          </a:ln>
        </p:spPr>
      </p:pic>
      <p:sp>
        <p:nvSpPr>
          <p:cNvPr id="262" name="Google Shape;262;g3f847a743e8_0_1135"/>
          <p:cNvSpPr txBox="1"/>
          <p:nvPr>
            <p:ph type="ctrTitle"/>
          </p:nvPr>
        </p:nvSpPr>
        <p:spPr>
          <a:xfrm>
            <a:off x="834484" y="2645726"/>
            <a:ext cx="66504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3" name="Google Shape;263;g3f847a743e8_0_1135"/>
          <p:cNvSpPr txBox="1"/>
          <p:nvPr>
            <p:ph idx="1" type="subTitle"/>
          </p:nvPr>
        </p:nvSpPr>
        <p:spPr>
          <a:xfrm>
            <a:off x="834484" y="4009663"/>
            <a:ext cx="6650400" cy="931800"/>
          </a:xfrm>
          <a:prstGeom prst="rect">
            <a:avLst/>
          </a:prstGeom>
          <a:noFill/>
          <a:ln>
            <a:noFill/>
          </a:ln>
        </p:spPr>
        <p:txBody>
          <a:bodyPr anchorCtr="0" anchor="t" bIns="45700" lIns="91425" spcFirstLastPara="1" rIns="91425" wrap="square" tIns="45700">
            <a:noAutofit/>
          </a:bodyPr>
          <a:lstStyle>
            <a:lvl1pPr lvl="0" algn="l">
              <a:lnSpc>
                <a:spcPct val="100000"/>
              </a:lnSpc>
              <a:spcBef>
                <a:spcPts val="1000"/>
              </a:spcBef>
              <a:spcAft>
                <a:spcPts val="0"/>
              </a:spcAft>
              <a:buSzPts val="2520"/>
              <a:buNone/>
              <a:defRPr sz="2400">
                <a:solidFill>
                  <a:schemeClr val="lt1"/>
                </a:solidFill>
              </a:defRPr>
            </a:lvl1pPr>
            <a:lvl2pPr lvl="1" algn="ctr">
              <a:lnSpc>
                <a:spcPct val="100000"/>
              </a:lnSpc>
              <a:spcBef>
                <a:spcPts val="500"/>
              </a:spcBef>
              <a:spcAft>
                <a:spcPts val="0"/>
              </a:spcAft>
              <a:buClr>
                <a:srgbClr val="114470"/>
              </a:buClr>
              <a:buSzPts val="2000"/>
              <a:buNone/>
              <a:defRPr sz="2000"/>
            </a:lvl2pPr>
            <a:lvl3pPr lvl="2" algn="ctr">
              <a:lnSpc>
                <a:spcPct val="100000"/>
              </a:lnSpc>
              <a:spcBef>
                <a:spcPts val="500"/>
              </a:spcBef>
              <a:spcAft>
                <a:spcPts val="0"/>
              </a:spcAft>
              <a:buClr>
                <a:srgbClr val="114470"/>
              </a:buClr>
              <a:buSzPts val="1800"/>
              <a:buNone/>
              <a:defRPr sz="1800"/>
            </a:lvl3pPr>
            <a:lvl4pPr lvl="3" algn="ctr">
              <a:lnSpc>
                <a:spcPct val="100000"/>
              </a:lnSpc>
              <a:spcBef>
                <a:spcPts val="500"/>
              </a:spcBef>
              <a:spcAft>
                <a:spcPts val="0"/>
              </a:spcAft>
              <a:buClr>
                <a:srgbClr val="114470"/>
              </a:buClr>
              <a:buSzPts val="1600"/>
              <a:buNone/>
              <a:defRPr sz="1600"/>
            </a:lvl4pPr>
            <a:lvl5pPr lvl="4" algn="ctr">
              <a:lnSpc>
                <a:spcPct val="100000"/>
              </a:lnSpc>
              <a:spcBef>
                <a:spcPts val="500"/>
              </a:spcBef>
              <a:spcAft>
                <a:spcPts val="0"/>
              </a:spcAft>
              <a:buClr>
                <a:srgbClr val="11447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64" name="Google Shape;264;g3f847a743e8_0_1135"/>
          <p:cNvSpPr txBox="1"/>
          <p:nvPr>
            <p:ph idx="2" type="body"/>
          </p:nvPr>
        </p:nvSpPr>
        <p:spPr>
          <a:xfrm>
            <a:off x="834858" y="5220431"/>
            <a:ext cx="3863100" cy="44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1470"/>
              <a:buNone/>
              <a:defRPr sz="1400">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white text on a black background&#10;&#10;AI-generated content may be incorrect." id="265" name="Google Shape;265;g3f847a743e8_0_1135"/>
          <p:cNvPicPr preferRelativeResize="0"/>
          <p:nvPr/>
        </p:nvPicPr>
        <p:blipFill rotWithShape="1">
          <a:blip r:embed="rId3">
            <a:alphaModFix/>
          </a:blip>
          <a:srcRect b="0" l="0" r="0" t="0"/>
          <a:stretch/>
        </p:blipFill>
        <p:spPr>
          <a:xfrm>
            <a:off x="676908" y="372366"/>
            <a:ext cx="2307965" cy="1994463"/>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Title and Content">
  <p:cSld name="Star Bullets - Title and Content">
    <p:spTree>
      <p:nvGrpSpPr>
        <p:cNvPr id="266" name="Shape 266"/>
        <p:cNvGrpSpPr/>
        <p:nvPr/>
      </p:nvGrpSpPr>
      <p:grpSpPr>
        <a:xfrm>
          <a:off x="0" y="0"/>
          <a:ext cx="0" cy="0"/>
          <a:chOff x="0" y="0"/>
          <a:chExt cx="0" cy="0"/>
        </a:xfrm>
      </p:grpSpPr>
      <p:grpSp>
        <p:nvGrpSpPr>
          <p:cNvPr id="267" name="Google Shape;267;g3f847a743e8_0_1141"/>
          <p:cNvGrpSpPr/>
          <p:nvPr/>
        </p:nvGrpSpPr>
        <p:grpSpPr>
          <a:xfrm>
            <a:off x="2553" y="-60100"/>
            <a:ext cx="12188652" cy="1262089"/>
            <a:chOff x="1820" y="-58717"/>
            <a:chExt cx="24382180" cy="2524682"/>
          </a:xfrm>
        </p:grpSpPr>
        <p:pic>
          <p:nvPicPr>
            <p:cNvPr descr="BALH_blue_background.png" id="268" name="Google Shape;268;g3f847a743e8_0_1141"/>
            <p:cNvPicPr preferRelativeResize="0"/>
            <p:nvPr/>
          </p:nvPicPr>
          <p:blipFill rotWithShape="1">
            <a:blip r:embed="rId2">
              <a:alphaModFix/>
            </a:blip>
            <a:srcRect b="76080" l="0" r="0" t="0"/>
            <a:stretch/>
          </p:blipFill>
          <p:spPr>
            <a:xfrm>
              <a:off x="1820" y="-58717"/>
              <a:ext cx="14966541" cy="2524682"/>
            </a:xfrm>
            <a:prstGeom prst="rect">
              <a:avLst/>
            </a:prstGeom>
            <a:noFill/>
            <a:ln>
              <a:noFill/>
            </a:ln>
          </p:spPr>
        </p:pic>
        <p:pic>
          <p:nvPicPr>
            <p:cNvPr descr="BALH_blue_background.png" id="269" name="Google Shape;269;g3f847a743e8_0_1141"/>
            <p:cNvPicPr preferRelativeResize="0"/>
            <p:nvPr/>
          </p:nvPicPr>
          <p:blipFill rotWithShape="1">
            <a:blip r:embed="rId2">
              <a:alphaModFix/>
            </a:blip>
            <a:srcRect b="76080" l="0" r="5989" t="0"/>
            <a:stretch/>
          </p:blipFill>
          <p:spPr>
            <a:xfrm>
              <a:off x="10313506" y="-58717"/>
              <a:ext cx="14070494" cy="2524682"/>
            </a:xfrm>
            <a:prstGeom prst="rect">
              <a:avLst/>
            </a:prstGeom>
            <a:noFill/>
            <a:ln>
              <a:noFill/>
            </a:ln>
          </p:spPr>
        </p:pic>
      </p:grpSp>
      <p:sp>
        <p:nvSpPr>
          <p:cNvPr id="270" name="Google Shape;270;g3f847a743e8_0_1141"/>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1" name="Google Shape;271;g3f847a743e8_0_1141"/>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5290" lvl="0" marL="457200" algn="l">
              <a:lnSpc>
                <a:spcPct val="100000"/>
              </a:lnSpc>
              <a:spcBef>
                <a:spcPts val="1000"/>
              </a:spcBef>
              <a:spcAft>
                <a:spcPts val="0"/>
              </a:spcAft>
              <a:buSzPts val="2940"/>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 name="Google Shape;272;g3f847a743e8_0_1141"/>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3" name="Google Shape;273;g3f847a743e8_0_1141"/>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 Star Bullets - Title and Content">
  <p:cSld name="Gray - Star Bullets - Title and Content">
    <p:spTree>
      <p:nvGrpSpPr>
        <p:cNvPr id="274" name="Shape 274"/>
        <p:cNvGrpSpPr/>
        <p:nvPr/>
      </p:nvGrpSpPr>
      <p:grpSpPr>
        <a:xfrm>
          <a:off x="0" y="0"/>
          <a:ext cx="0" cy="0"/>
          <a:chOff x="0" y="0"/>
          <a:chExt cx="0" cy="0"/>
        </a:xfrm>
      </p:grpSpPr>
      <p:pic>
        <p:nvPicPr>
          <p:cNvPr descr="LH_light_grey_background.png" id="275" name="Google Shape;275;g3f847a743e8_0_1149"/>
          <p:cNvPicPr preferRelativeResize="0"/>
          <p:nvPr/>
        </p:nvPicPr>
        <p:blipFill rotWithShape="1">
          <a:blip r:embed="rId2">
            <a:alphaModFix/>
          </a:blip>
          <a:srcRect b="20236" l="0" r="666" t="0"/>
          <a:stretch/>
        </p:blipFill>
        <p:spPr>
          <a:xfrm>
            <a:off x="11899" y="-33801"/>
            <a:ext cx="12180101" cy="6897056"/>
          </a:xfrm>
          <a:prstGeom prst="rect">
            <a:avLst/>
          </a:prstGeom>
          <a:noFill/>
          <a:ln>
            <a:noFill/>
          </a:ln>
        </p:spPr>
      </p:pic>
      <p:sp>
        <p:nvSpPr>
          <p:cNvPr id="276" name="Google Shape;276;g3f847a743e8_0_1149"/>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7" name="Google Shape;277;g3f847a743e8_0_1149"/>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8615" lvl="0" marL="457200" algn="l">
              <a:lnSpc>
                <a:spcPct val="100000"/>
              </a:lnSpc>
              <a:spcBef>
                <a:spcPts val="1000"/>
              </a:spcBef>
              <a:spcAft>
                <a:spcPts val="0"/>
              </a:spcAft>
              <a:buSzPts val="1890"/>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 name="Google Shape;278;g3f847a743e8_0_1149"/>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9" name="Google Shape;279;g3f847a743e8_0_1149"/>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cxnSp>
        <p:nvCxnSpPr>
          <p:cNvPr id="280" name="Google Shape;280;g3f847a743e8_0_1149"/>
          <p:cNvCxnSpPr/>
          <p:nvPr/>
        </p:nvCxnSpPr>
        <p:spPr>
          <a:xfrm>
            <a:off x="5667269" y="1203116"/>
            <a:ext cx="857400" cy="0"/>
          </a:xfrm>
          <a:prstGeom prst="straightConnector1">
            <a:avLst/>
          </a:prstGeom>
          <a:noFill/>
          <a:ln cap="flat" cmpd="sng" w="12700">
            <a:solidFill>
              <a:srgbClr val="4D4D4D"/>
            </a:solidFill>
            <a:prstDash val="solid"/>
            <a:miter lim="8000"/>
            <a:headEnd len="sm" w="sm" type="none"/>
            <a:tailEnd len="sm" w="sm"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Sidebar - Title and Content">
  <p:cSld name="Blue Sidebar - Title and Content">
    <p:spTree>
      <p:nvGrpSpPr>
        <p:cNvPr id="31" name="Shape 31"/>
        <p:cNvGrpSpPr/>
        <p:nvPr/>
      </p:nvGrpSpPr>
      <p:grpSpPr>
        <a:xfrm>
          <a:off x="0" y="0"/>
          <a:ext cx="0" cy="0"/>
          <a:chOff x="0" y="0"/>
          <a:chExt cx="0" cy="0"/>
        </a:xfrm>
      </p:grpSpPr>
      <p:pic>
        <p:nvPicPr>
          <p:cNvPr descr="blue_background.png" id="32" name="Google Shape;32;g3ce534a1b9c_1_93"/>
          <p:cNvPicPr preferRelativeResize="0"/>
          <p:nvPr/>
        </p:nvPicPr>
        <p:blipFill rotWithShape="1">
          <a:blip r:embed="rId2">
            <a:alphaModFix/>
          </a:blip>
          <a:srcRect b="11865" l="0" r="69955" t="12560"/>
          <a:stretch/>
        </p:blipFill>
        <p:spPr>
          <a:xfrm>
            <a:off x="0" y="-1"/>
            <a:ext cx="3699644" cy="6863253"/>
          </a:xfrm>
          <a:prstGeom prst="rect">
            <a:avLst/>
          </a:prstGeom>
          <a:noFill/>
          <a:ln>
            <a:noFill/>
          </a:ln>
        </p:spPr>
      </p:pic>
      <p:sp>
        <p:nvSpPr>
          <p:cNvPr id="33" name="Google Shape;33;g3ce534a1b9c_1_93"/>
          <p:cNvSpPr txBox="1"/>
          <p:nvPr>
            <p:ph type="title"/>
          </p:nvPr>
        </p:nvSpPr>
        <p:spPr>
          <a:xfrm>
            <a:off x="409903" y="1688989"/>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34" name="Google Shape;34;g3ce534a1b9c_1_93"/>
          <p:cNvSpPr txBox="1"/>
          <p:nvPr>
            <p:ph idx="1" type="body"/>
          </p:nvPr>
        </p:nvSpPr>
        <p:spPr>
          <a:xfrm>
            <a:off x="4635062" y="1825625"/>
            <a:ext cx="6718800" cy="4351200"/>
          </a:xfrm>
          <a:prstGeom prst="rect">
            <a:avLst/>
          </a:prstGeom>
          <a:noFill/>
          <a:ln>
            <a:noFill/>
          </a:ln>
        </p:spPr>
        <p:txBody>
          <a:bodyPr anchorCtr="0" anchor="t" bIns="45700" lIns="91425" spcFirstLastPara="1" rIns="91425" wrap="square" tIns="45700">
            <a:noAutofit/>
          </a:bodyPr>
          <a:lstStyle>
            <a:lvl1pPr indent="-349250" lvl="0" marL="457200" algn="l">
              <a:lnSpc>
                <a:spcPct val="90000"/>
              </a:lnSpc>
              <a:spcBef>
                <a:spcPts val="1100"/>
              </a:spcBef>
              <a:spcAft>
                <a:spcPts val="0"/>
              </a:spcAft>
              <a:buClr>
                <a:srgbClr val="114470"/>
              </a:buClr>
              <a:buSzPts val="1900"/>
              <a:buChar char="•"/>
              <a:defRPr/>
            </a:lvl1pPr>
            <a:lvl2pPr indent="-349250" lvl="1" marL="914400" algn="l">
              <a:lnSpc>
                <a:spcPct val="90000"/>
              </a:lnSpc>
              <a:spcBef>
                <a:spcPts val="500"/>
              </a:spcBef>
              <a:spcAft>
                <a:spcPts val="0"/>
              </a:spcAft>
              <a:buClr>
                <a:srgbClr val="114470"/>
              </a:buClr>
              <a:buSzPts val="1900"/>
              <a:buChar char="•"/>
              <a:defRPr/>
            </a:lvl2pPr>
            <a:lvl3pPr indent="-349250" lvl="2" marL="1371600" algn="l">
              <a:lnSpc>
                <a:spcPct val="90000"/>
              </a:lnSpc>
              <a:spcBef>
                <a:spcPts val="500"/>
              </a:spcBef>
              <a:spcAft>
                <a:spcPts val="0"/>
              </a:spcAft>
              <a:buClr>
                <a:srgbClr val="114470"/>
              </a:buClr>
              <a:buSzPts val="1900"/>
              <a:buChar char="•"/>
              <a:defRPr/>
            </a:lvl3pPr>
            <a:lvl4pPr indent="-349250" lvl="3" marL="1828800" algn="l">
              <a:lnSpc>
                <a:spcPct val="90000"/>
              </a:lnSpc>
              <a:spcBef>
                <a:spcPts val="500"/>
              </a:spcBef>
              <a:spcAft>
                <a:spcPts val="0"/>
              </a:spcAft>
              <a:buClr>
                <a:srgbClr val="114470"/>
              </a:buClr>
              <a:buSzPts val="1900"/>
              <a:buChar char="•"/>
              <a:defRPr/>
            </a:lvl4pPr>
            <a:lvl5pPr indent="-349250" lvl="4" marL="2286000" algn="l">
              <a:lnSpc>
                <a:spcPct val="9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5" name="Google Shape;35;g3ce534a1b9c_1_93"/>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36" name="Google Shape;36;g3ce534a1b9c_1_93"/>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37" name="Google Shape;37;g3ce534a1b9c_1_93"/>
          <p:cNvSpPr txBox="1"/>
          <p:nvPr>
            <p:ph idx="2" type="body"/>
          </p:nvPr>
        </p:nvSpPr>
        <p:spPr>
          <a:xfrm>
            <a:off x="409575" y="3994040"/>
            <a:ext cx="29325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100"/>
              </a:spcBef>
              <a:spcAft>
                <a:spcPts val="0"/>
              </a:spcAft>
              <a:buClr>
                <a:schemeClr val="lt1"/>
              </a:buClr>
              <a:buSzPts val="2800"/>
              <a:buNone/>
              <a:defRPr>
                <a:solidFill>
                  <a:schemeClr val="lt1"/>
                </a:solidFill>
              </a:defRPr>
            </a:lvl1pPr>
            <a:lvl2pPr indent="-228600" lvl="1" marL="914400" algn="l">
              <a:lnSpc>
                <a:spcPct val="90000"/>
              </a:lnSpc>
              <a:spcBef>
                <a:spcPts val="500"/>
              </a:spcBef>
              <a:spcAft>
                <a:spcPts val="0"/>
              </a:spcAft>
              <a:buClr>
                <a:schemeClr val="lt1"/>
              </a:buClr>
              <a:buSzPts val="2400"/>
              <a:buNone/>
              <a:defRPr>
                <a:solidFill>
                  <a:schemeClr val="lt1"/>
                </a:solidFill>
              </a:defRPr>
            </a:lvl2pPr>
            <a:lvl3pPr indent="-228600" lvl="2" marL="1371600" algn="l">
              <a:lnSpc>
                <a:spcPct val="90000"/>
              </a:lnSpc>
              <a:spcBef>
                <a:spcPts val="500"/>
              </a:spcBef>
              <a:spcAft>
                <a:spcPts val="0"/>
              </a:spcAft>
              <a:buClr>
                <a:schemeClr val="lt1"/>
              </a:buClr>
              <a:buSzPts val="2000"/>
              <a:buNone/>
              <a:defRPr>
                <a:solidFill>
                  <a:schemeClr val="lt1"/>
                </a:solidFill>
              </a:defRPr>
            </a:lvl3pPr>
            <a:lvl4pPr indent="-228600" lvl="3" marL="1828800" algn="l">
              <a:lnSpc>
                <a:spcPct val="90000"/>
              </a:lnSpc>
              <a:spcBef>
                <a:spcPts val="500"/>
              </a:spcBef>
              <a:spcAft>
                <a:spcPts val="0"/>
              </a:spcAft>
              <a:buClr>
                <a:schemeClr val="lt1"/>
              </a:buClr>
              <a:buSzPts val="1900"/>
              <a:buNone/>
              <a:defRPr>
                <a:solidFill>
                  <a:schemeClr val="lt1"/>
                </a:solidFill>
              </a:defRPr>
            </a:lvl4pPr>
            <a:lvl5pPr indent="-228600" lvl="4" marL="2286000" algn="l">
              <a:lnSpc>
                <a:spcPct val="9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Gray - Title and Content">
  <p:cSld name="Navy Bullets - Gray - Title and Content">
    <p:spTree>
      <p:nvGrpSpPr>
        <p:cNvPr id="281" name="Shape 281"/>
        <p:cNvGrpSpPr/>
        <p:nvPr/>
      </p:nvGrpSpPr>
      <p:grpSpPr>
        <a:xfrm>
          <a:off x="0" y="0"/>
          <a:ext cx="0" cy="0"/>
          <a:chOff x="0" y="0"/>
          <a:chExt cx="0" cy="0"/>
        </a:xfrm>
      </p:grpSpPr>
      <p:pic>
        <p:nvPicPr>
          <p:cNvPr descr="LH_light_grey_background.png" id="282" name="Google Shape;282;g3f847a743e8_0_1156"/>
          <p:cNvPicPr preferRelativeResize="0"/>
          <p:nvPr/>
        </p:nvPicPr>
        <p:blipFill rotWithShape="1">
          <a:blip r:embed="rId2">
            <a:alphaModFix/>
          </a:blip>
          <a:srcRect b="20236" l="0" r="666" t="0"/>
          <a:stretch/>
        </p:blipFill>
        <p:spPr>
          <a:xfrm>
            <a:off x="11899" y="-33801"/>
            <a:ext cx="12180101" cy="6897056"/>
          </a:xfrm>
          <a:prstGeom prst="rect">
            <a:avLst/>
          </a:prstGeom>
          <a:noFill/>
          <a:ln>
            <a:noFill/>
          </a:ln>
        </p:spPr>
      </p:pic>
      <p:sp>
        <p:nvSpPr>
          <p:cNvPr id="283" name="Google Shape;283;g3f847a743e8_0_1156"/>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4" name="Google Shape;284;g3f847a743e8_0_115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dk2"/>
              </a:buClr>
              <a:buSzPts val="2800"/>
              <a:buFont typeface="Arial"/>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 name="Google Shape;285;g3f847a743e8_0_1156"/>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6" name="Google Shape;286;g3f847a743e8_0_1156"/>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cxnSp>
        <p:nvCxnSpPr>
          <p:cNvPr id="287" name="Google Shape;287;g3f847a743e8_0_1156"/>
          <p:cNvCxnSpPr/>
          <p:nvPr/>
        </p:nvCxnSpPr>
        <p:spPr>
          <a:xfrm>
            <a:off x="5667269" y="1203116"/>
            <a:ext cx="857400" cy="0"/>
          </a:xfrm>
          <a:prstGeom prst="straightConnector1">
            <a:avLst/>
          </a:prstGeom>
          <a:noFill/>
          <a:ln cap="flat" cmpd="sng" w="12700">
            <a:solidFill>
              <a:srgbClr val="4D4D4D"/>
            </a:solidFill>
            <a:prstDash val="solid"/>
            <a:miter lim="8000"/>
            <a:headEnd len="sm" w="sm" type="none"/>
            <a:tailEnd len="sm" w="sm" type="none"/>
          </a:ln>
        </p:spPr>
      </p:cxn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Navy Bullets - Gray - Title and Content">
  <p:cSld name="1_Navy Bullets - Gray - Title and Content">
    <p:spTree>
      <p:nvGrpSpPr>
        <p:cNvPr id="288" name="Shape 288"/>
        <p:cNvGrpSpPr/>
        <p:nvPr/>
      </p:nvGrpSpPr>
      <p:grpSpPr>
        <a:xfrm>
          <a:off x="0" y="0"/>
          <a:ext cx="0" cy="0"/>
          <a:chOff x="0" y="0"/>
          <a:chExt cx="0" cy="0"/>
        </a:xfrm>
      </p:grpSpPr>
      <p:pic>
        <p:nvPicPr>
          <p:cNvPr descr="LH_light_grey_background.png" id="289" name="Google Shape;289;g3f847a743e8_0_1163"/>
          <p:cNvPicPr preferRelativeResize="0"/>
          <p:nvPr/>
        </p:nvPicPr>
        <p:blipFill rotWithShape="1">
          <a:blip r:embed="rId2">
            <a:alphaModFix/>
          </a:blip>
          <a:srcRect b="20236" l="0" r="666" t="0"/>
          <a:stretch/>
        </p:blipFill>
        <p:spPr>
          <a:xfrm>
            <a:off x="11899" y="-33801"/>
            <a:ext cx="12180101" cy="6897056"/>
          </a:xfrm>
          <a:prstGeom prst="rect">
            <a:avLst/>
          </a:prstGeom>
          <a:noFill/>
          <a:ln>
            <a:noFill/>
          </a:ln>
        </p:spPr>
      </p:pic>
      <p:sp>
        <p:nvSpPr>
          <p:cNvPr id="290" name="Google Shape;290;g3f847a743e8_0_1163"/>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1" name="Google Shape;291;g3f847a743e8_0_1163"/>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Blue - Title and Content">
  <p:cSld name="Star Bullets - Blue - Title and Content">
    <p:spTree>
      <p:nvGrpSpPr>
        <p:cNvPr id="292" name="Shape 292"/>
        <p:cNvGrpSpPr/>
        <p:nvPr/>
      </p:nvGrpSpPr>
      <p:grpSpPr>
        <a:xfrm>
          <a:off x="0" y="0"/>
          <a:ext cx="0" cy="0"/>
          <a:chOff x="0" y="0"/>
          <a:chExt cx="0" cy="0"/>
        </a:xfrm>
      </p:grpSpPr>
      <p:pic>
        <p:nvPicPr>
          <p:cNvPr descr="BALH_blue_background.png" id="293" name="Google Shape;293;g3f847a743e8_0_1167"/>
          <p:cNvPicPr preferRelativeResize="0"/>
          <p:nvPr/>
        </p:nvPicPr>
        <p:blipFill rotWithShape="1">
          <a:blip r:embed="rId2">
            <a:alphaModFix/>
          </a:blip>
          <a:srcRect b="20236" l="0" r="813" t="0"/>
          <a:stretch/>
        </p:blipFill>
        <p:spPr>
          <a:xfrm>
            <a:off x="1" y="-24784"/>
            <a:ext cx="12192000" cy="6907568"/>
          </a:xfrm>
          <a:prstGeom prst="rect">
            <a:avLst/>
          </a:prstGeom>
          <a:noFill/>
          <a:ln>
            <a:noFill/>
          </a:ln>
        </p:spPr>
      </p:pic>
      <p:sp>
        <p:nvSpPr>
          <p:cNvPr id="294" name="Google Shape;294;g3f847a743e8_0_1167"/>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5" name="Google Shape;295;g3f847a743e8_0_1167"/>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5290" lvl="0" marL="457200" algn="l">
              <a:lnSpc>
                <a:spcPct val="100000"/>
              </a:lnSpc>
              <a:spcBef>
                <a:spcPts val="1000"/>
              </a:spcBef>
              <a:spcAft>
                <a:spcPts val="0"/>
              </a:spcAft>
              <a:buSzPts val="2940"/>
              <a:buChar char="☆"/>
              <a:defRPr>
                <a:solidFill>
                  <a:schemeClr val="lt1"/>
                </a:solidFill>
              </a:defRPr>
            </a:lvl1pPr>
            <a:lvl2pPr indent="-381000" lvl="1" marL="914400" algn="l">
              <a:lnSpc>
                <a:spcPct val="100000"/>
              </a:lnSpc>
              <a:spcBef>
                <a:spcPts val="500"/>
              </a:spcBef>
              <a:spcAft>
                <a:spcPts val="0"/>
              </a:spcAft>
              <a:buClr>
                <a:schemeClr val="lt1"/>
              </a:buClr>
              <a:buSzPts val="2400"/>
              <a:buChar char="•"/>
              <a:defRPr>
                <a:solidFill>
                  <a:schemeClr val="lt1"/>
                </a:solidFill>
              </a:defRPr>
            </a:lvl2pPr>
            <a:lvl3pPr indent="-355600" lvl="2" marL="1371600" algn="l">
              <a:lnSpc>
                <a:spcPct val="100000"/>
              </a:lnSpc>
              <a:spcBef>
                <a:spcPts val="500"/>
              </a:spcBef>
              <a:spcAft>
                <a:spcPts val="0"/>
              </a:spcAft>
              <a:buClr>
                <a:schemeClr val="lt1"/>
              </a:buClr>
              <a:buSzPts val="2000"/>
              <a:buChar char="•"/>
              <a:defRPr>
                <a:solidFill>
                  <a:schemeClr val="lt1"/>
                </a:solidFill>
              </a:defRPr>
            </a:lvl3pPr>
            <a:lvl4pPr indent="-342900" lvl="3" marL="1828800" algn="l">
              <a:lnSpc>
                <a:spcPct val="100000"/>
              </a:lnSpc>
              <a:spcBef>
                <a:spcPts val="500"/>
              </a:spcBef>
              <a:spcAft>
                <a:spcPts val="0"/>
              </a:spcAft>
              <a:buClr>
                <a:schemeClr val="lt1"/>
              </a:buClr>
              <a:buSzPts val="1800"/>
              <a:buChar char="•"/>
              <a:defRPr>
                <a:solidFill>
                  <a:schemeClr val="lt1"/>
                </a:solidFill>
              </a:defRPr>
            </a:lvl4pPr>
            <a:lvl5pPr indent="-342900" lvl="4" marL="2286000" algn="l">
              <a:lnSpc>
                <a:spcPct val="10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 name="Google Shape;296;g3f847a743e8_0_1167"/>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7" name="Google Shape;297;g3f847a743e8_0_1167"/>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1pPr>
            <a:lvl2pPr indent="0" lvl="1"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2pPr>
            <a:lvl3pPr indent="0" lvl="2"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3pPr>
            <a:lvl4pPr indent="0" lvl="3"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4pPr>
            <a:lvl5pPr indent="0" lvl="4"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5pPr>
            <a:lvl6pPr indent="0" lvl="5"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6pPr>
            <a:lvl7pPr indent="0" lvl="6"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7pPr>
            <a:lvl8pPr indent="0" lvl="7"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8pPr>
            <a:lvl9pPr indent="0" lvl="8"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298" name="Google Shape;298;g3f847a743e8_0_1167"/>
          <p:cNvCxnSpPr/>
          <p:nvPr/>
        </p:nvCxnSpPr>
        <p:spPr>
          <a:xfrm>
            <a:off x="5667269" y="1203116"/>
            <a:ext cx="857400" cy="0"/>
          </a:xfrm>
          <a:prstGeom prst="straightConnector1">
            <a:avLst/>
          </a:prstGeom>
          <a:noFill/>
          <a:ln cap="flat" cmpd="sng" w="12700">
            <a:solidFill>
              <a:schemeClr val="lt1"/>
            </a:solidFill>
            <a:prstDash val="solid"/>
            <a:miter lim="8000"/>
            <a:headEnd len="sm" w="sm" type="none"/>
            <a:tailEnd len="sm" w="sm" type="none"/>
          </a:ln>
        </p:spPr>
      </p:cxn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ullets - Blue - Title and Content">
  <p:cSld name="White Bullets - Blue - Title and Content">
    <p:spTree>
      <p:nvGrpSpPr>
        <p:cNvPr id="299" name="Shape 299"/>
        <p:cNvGrpSpPr/>
        <p:nvPr/>
      </p:nvGrpSpPr>
      <p:grpSpPr>
        <a:xfrm>
          <a:off x="0" y="0"/>
          <a:ext cx="0" cy="0"/>
          <a:chOff x="0" y="0"/>
          <a:chExt cx="0" cy="0"/>
        </a:xfrm>
      </p:grpSpPr>
      <p:pic>
        <p:nvPicPr>
          <p:cNvPr descr="BALH_blue_background.png" id="300" name="Google Shape;300;g3f847a743e8_0_1174"/>
          <p:cNvPicPr preferRelativeResize="0"/>
          <p:nvPr/>
        </p:nvPicPr>
        <p:blipFill rotWithShape="1">
          <a:blip r:embed="rId2">
            <a:alphaModFix/>
          </a:blip>
          <a:srcRect b="20236" l="0" r="813" t="0"/>
          <a:stretch/>
        </p:blipFill>
        <p:spPr>
          <a:xfrm>
            <a:off x="1" y="-24784"/>
            <a:ext cx="12192000" cy="6907568"/>
          </a:xfrm>
          <a:prstGeom prst="rect">
            <a:avLst/>
          </a:prstGeom>
          <a:noFill/>
          <a:ln>
            <a:noFill/>
          </a:ln>
        </p:spPr>
      </p:pic>
      <p:sp>
        <p:nvSpPr>
          <p:cNvPr id="301" name="Google Shape;301;g3f847a743e8_0_1174"/>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2" name="Google Shape;302;g3f847a743e8_0_117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lt1"/>
              </a:buClr>
              <a:buSzPts val="2800"/>
              <a:buFont typeface="Arial"/>
              <a:buChar char="•"/>
              <a:defRPr>
                <a:solidFill>
                  <a:schemeClr val="lt1"/>
                </a:solidFill>
              </a:defRPr>
            </a:lvl1pPr>
            <a:lvl2pPr indent="-381000" lvl="1" marL="914400" algn="l">
              <a:lnSpc>
                <a:spcPct val="100000"/>
              </a:lnSpc>
              <a:spcBef>
                <a:spcPts val="500"/>
              </a:spcBef>
              <a:spcAft>
                <a:spcPts val="0"/>
              </a:spcAft>
              <a:buClr>
                <a:schemeClr val="lt1"/>
              </a:buClr>
              <a:buSzPts val="2400"/>
              <a:buChar char="•"/>
              <a:defRPr>
                <a:solidFill>
                  <a:schemeClr val="lt1"/>
                </a:solidFill>
              </a:defRPr>
            </a:lvl2pPr>
            <a:lvl3pPr indent="-355600" lvl="2" marL="1371600" algn="l">
              <a:lnSpc>
                <a:spcPct val="100000"/>
              </a:lnSpc>
              <a:spcBef>
                <a:spcPts val="500"/>
              </a:spcBef>
              <a:spcAft>
                <a:spcPts val="0"/>
              </a:spcAft>
              <a:buClr>
                <a:schemeClr val="lt1"/>
              </a:buClr>
              <a:buSzPts val="2000"/>
              <a:buChar char="•"/>
              <a:defRPr>
                <a:solidFill>
                  <a:schemeClr val="lt1"/>
                </a:solidFill>
              </a:defRPr>
            </a:lvl3pPr>
            <a:lvl4pPr indent="-342900" lvl="3" marL="1828800" algn="l">
              <a:lnSpc>
                <a:spcPct val="100000"/>
              </a:lnSpc>
              <a:spcBef>
                <a:spcPts val="500"/>
              </a:spcBef>
              <a:spcAft>
                <a:spcPts val="0"/>
              </a:spcAft>
              <a:buClr>
                <a:schemeClr val="lt1"/>
              </a:buClr>
              <a:buSzPts val="1800"/>
              <a:buChar char="•"/>
              <a:defRPr>
                <a:solidFill>
                  <a:schemeClr val="lt1"/>
                </a:solidFill>
              </a:defRPr>
            </a:lvl4pPr>
            <a:lvl5pPr indent="-342900" lvl="4" marL="2286000" algn="l">
              <a:lnSpc>
                <a:spcPct val="10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 name="Google Shape;303;g3f847a743e8_0_1174"/>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4" name="Google Shape;304;g3f847a743e8_0_1174"/>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1pPr>
            <a:lvl2pPr indent="0" lvl="1"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2pPr>
            <a:lvl3pPr indent="0" lvl="2"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3pPr>
            <a:lvl4pPr indent="0" lvl="3"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4pPr>
            <a:lvl5pPr indent="0" lvl="4"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5pPr>
            <a:lvl6pPr indent="0" lvl="5"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6pPr>
            <a:lvl7pPr indent="0" lvl="6"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7pPr>
            <a:lvl8pPr indent="0" lvl="7"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8pPr>
            <a:lvl9pPr indent="0" lvl="8"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305" name="Google Shape;305;g3f847a743e8_0_1174"/>
          <p:cNvCxnSpPr/>
          <p:nvPr/>
        </p:nvCxnSpPr>
        <p:spPr>
          <a:xfrm>
            <a:off x="5667269" y="1203116"/>
            <a:ext cx="857400" cy="0"/>
          </a:xfrm>
          <a:prstGeom prst="straightConnector1">
            <a:avLst/>
          </a:prstGeom>
          <a:noFill/>
          <a:ln cap="flat" cmpd="sng" w="12700">
            <a:solidFill>
              <a:schemeClr val="lt1"/>
            </a:solidFill>
            <a:prstDash val="solid"/>
            <a:miter lim="8000"/>
            <a:headEnd len="sm" w="sm" type="none"/>
            <a:tailEnd len="sm" w="sm" type="none"/>
          </a:ln>
        </p:spPr>
      </p:cxn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White Bullets - Blue - Title and Content">
  <p:cSld name="1_White Bullets - Blue - Title and Content">
    <p:spTree>
      <p:nvGrpSpPr>
        <p:cNvPr id="306" name="Shape 306"/>
        <p:cNvGrpSpPr/>
        <p:nvPr/>
      </p:nvGrpSpPr>
      <p:grpSpPr>
        <a:xfrm>
          <a:off x="0" y="0"/>
          <a:ext cx="0" cy="0"/>
          <a:chOff x="0" y="0"/>
          <a:chExt cx="0" cy="0"/>
        </a:xfrm>
      </p:grpSpPr>
      <p:pic>
        <p:nvPicPr>
          <p:cNvPr descr="BALH_blue_background.png" id="307" name="Google Shape;307;g3f847a743e8_0_1181"/>
          <p:cNvPicPr preferRelativeResize="0"/>
          <p:nvPr/>
        </p:nvPicPr>
        <p:blipFill rotWithShape="1">
          <a:blip r:embed="rId2">
            <a:alphaModFix/>
          </a:blip>
          <a:srcRect b="20236" l="0" r="813" t="0"/>
          <a:stretch/>
        </p:blipFill>
        <p:spPr>
          <a:xfrm>
            <a:off x="1" y="-24784"/>
            <a:ext cx="12192000" cy="6907568"/>
          </a:xfrm>
          <a:prstGeom prst="rect">
            <a:avLst/>
          </a:prstGeom>
          <a:noFill/>
          <a:ln>
            <a:noFill/>
          </a:ln>
        </p:spPr>
      </p:pic>
      <p:sp>
        <p:nvSpPr>
          <p:cNvPr id="308" name="Google Shape;308;g3f847a743e8_0_1181"/>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9" name="Google Shape;309;g3f847a743e8_0_1181"/>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1pPr>
            <a:lvl2pPr indent="0" lvl="1"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2pPr>
            <a:lvl3pPr indent="0" lvl="2"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3pPr>
            <a:lvl4pPr indent="0" lvl="3"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4pPr>
            <a:lvl5pPr indent="0" lvl="4"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5pPr>
            <a:lvl6pPr indent="0" lvl="5"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6pPr>
            <a:lvl7pPr indent="0" lvl="6"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7pPr>
            <a:lvl8pPr indent="0" lvl="7"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8pPr>
            <a:lvl9pPr indent="0" lvl="8"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Slide">
  <p:cSld name="Section Break Slide">
    <p:spTree>
      <p:nvGrpSpPr>
        <p:cNvPr id="310" name="Shape 310"/>
        <p:cNvGrpSpPr/>
        <p:nvPr/>
      </p:nvGrpSpPr>
      <p:grpSpPr>
        <a:xfrm>
          <a:off x="0" y="0"/>
          <a:ext cx="0" cy="0"/>
          <a:chOff x="0" y="0"/>
          <a:chExt cx="0" cy="0"/>
        </a:xfrm>
      </p:grpSpPr>
      <p:pic>
        <p:nvPicPr>
          <p:cNvPr descr="blue_background.png" id="311" name="Google Shape;311;g3f847a743e8_0_1185"/>
          <p:cNvPicPr preferRelativeResize="0"/>
          <p:nvPr/>
        </p:nvPicPr>
        <p:blipFill rotWithShape="1">
          <a:blip r:embed="rId2">
            <a:alphaModFix/>
          </a:blip>
          <a:srcRect b="23717" l="0" r="0" t="0"/>
          <a:stretch/>
        </p:blipFill>
        <p:spPr>
          <a:xfrm>
            <a:off x="0" y="0"/>
            <a:ext cx="12189582" cy="6858000"/>
          </a:xfrm>
          <a:custGeom>
            <a:rect b="b" l="l" r="r" t="t"/>
            <a:pathLst>
              <a:path extrusionOk="0" h="21600" w="21600">
                <a:moveTo>
                  <a:pt x="0" y="0"/>
                </a:moveTo>
                <a:lnTo>
                  <a:pt x="0" y="21600"/>
                </a:lnTo>
                <a:lnTo>
                  <a:pt x="21600" y="14472"/>
                </a:lnTo>
                <a:lnTo>
                  <a:pt x="21600" y="0"/>
                </a:lnTo>
                <a:lnTo>
                  <a:pt x="0" y="0"/>
                </a:lnTo>
                <a:close/>
              </a:path>
            </a:pathLst>
          </a:custGeom>
          <a:noFill/>
          <a:ln>
            <a:noFill/>
          </a:ln>
        </p:spPr>
      </p:pic>
      <p:sp>
        <p:nvSpPr>
          <p:cNvPr id="312" name="Google Shape;312;g3f847a743e8_0_1185"/>
          <p:cNvSpPr txBox="1"/>
          <p:nvPr>
            <p:ph type="ctrTitle"/>
          </p:nvPr>
        </p:nvSpPr>
        <p:spPr>
          <a:xfrm>
            <a:off x="834484" y="2290353"/>
            <a:ext cx="66504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13" name="Shape 313"/>
        <p:cNvGrpSpPr/>
        <p:nvPr/>
      </p:nvGrpSpPr>
      <p:grpSpPr>
        <a:xfrm>
          <a:off x="0" y="0"/>
          <a:ext cx="0" cy="0"/>
          <a:chOff x="0" y="0"/>
          <a:chExt cx="0" cy="0"/>
        </a:xfrm>
      </p:grpSpPr>
      <p:sp>
        <p:nvSpPr>
          <p:cNvPr id="314" name="Google Shape;314;g3f847a743e8_0_1188"/>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5" name="Google Shape;315;g3f847a743e8_0_1188"/>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Slide">
  <p:cSld name="Contact Slide">
    <p:spTree>
      <p:nvGrpSpPr>
        <p:cNvPr id="316" name="Shape 316"/>
        <p:cNvGrpSpPr/>
        <p:nvPr/>
      </p:nvGrpSpPr>
      <p:grpSpPr>
        <a:xfrm>
          <a:off x="0" y="0"/>
          <a:ext cx="0" cy="0"/>
          <a:chOff x="0" y="0"/>
          <a:chExt cx="0" cy="0"/>
        </a:xfrm>
      </p:grpSpPr>
      <p:pic>
        <p:nvPicPr>
          <p:cNvPr descr="blue_background.png" id="317" name="Google Shape;317;g3f847a743e8_0_1191"/>
          <p:cNvPicPr preferRelativeResize="0"/>
          <p:nvPr/>
        </p:nvPicPr>
        <p:blipFill rotWithShape="1">
          <a:blip r:embed="rId2">
            <a:alphaModFix/>
          </a:blip>
          <a:srcRect b="11865" l="0" r="990" t="12560"/>
          <a:stretch/>
        </p:blipFill>
        <p:spPr>
          <a:xfrm>
            <a:off x="0" y="-1"/>
            <a:ext cx="12192001" cy="6863256"/>
          </a:xfrm>
          <a:prstGeom prst="rect">
            <a:avLst/>
          </a:prstGeom>
          <a:noFill/>
          <a:ln>
            <a:noFill/>
          </a:ln>
        </p:spPr>
      </p:pic>
      <p:sp>
        <p:nvSpPr>
          <p:cNvPr id="318" name="Google Shape;318;g3f847a743e8_0_1191"/>
          <p:cNvSpPr txBox="1"/>
          <p:nvPr/>
        </p:nvSpPr>
        <p:spPr>
          <a:xfrm>
            <a:off x="4766109" y="1026160"/>
            <a:ext cx="49581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US" sz="3600" u="none" cap="none" strike="noStrike">
                <a:solidFill>
                  <a:schemeClr val="lt1"/>
                </a:solidFill>
                <a:latin typeface="Arial"/>
                <a:ea typeface="Arial"/>
                <a:cs typeface="Arial"/>
                <a:sym typeface="Arial"/>
              </a:rPr>
              <a:t>Contact</a:t>
            </a:r>
            <a:endParaRPr/>
          </a:p>
        </p:txBody>
      </p:sp>
      <p:sp>
        <p:nvSpPr>
          <p:cNvPr id="319" name="Google Shape;319;g3f847a743e8_0_1191"/>
          <p:cNvSpPr txBox="1"/>
          <p:nvPr>
            <p:ph idx="1" type="body"/>
          </p:nvPr>
        </p:nvSpPr>
        <p:spPr>
          <a:xfrm>
            <a:off x="4766427" y="2082800"/>
            <a:ext cx="5516700" cy="31776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2520"/>
              <a:buNone/>
              <a:defRPr sz="2400">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20" name="Google Shape;320;g3f847a743e8_0_1191"/>
          <p:cNvCxnSpPr/>
          <p:nvPr/>
        </p:nvCxnSpPr>
        <p:spPr>
          <a:xfrm>
            <a:off x="4873893" y="1874209"/>
            <a:ext cx="857400" cy="0"/>
          </a:xfrm>
          <a:prstGeom prst="straightConnector1">
            <a:avLst/>
          </a:prstGeom>
          <a:noFill/>
          <a:ln cap="flat" cmpd="sng" w="12700">
            <a:solidFill>
              <a:schemeClr val="lt1"/>
            </a:solidFill>
            <a:prstDash val="solid"/>
            <a:miter lim="8000"/>
            <a:headEnd len="sm" w="sm" type="none"/>
            <a:tailEnd len="sm" w="sm" type="none"/>
          </a:ln>
        </p:spPr>
      </p:cxnSp>
      <p:sp>
        <p:nvSpPr>
          <p:cNvPr id="321" name="Google Shape;321;g3f847a743e8_0_1191"/>
          <p:cNvSpPr txBox="1"/>
          <p:nvPr/>
        </p:nvSpPr>
        <p:spPr>
          <a:xfrm>
            <a:off x="1336637" y="5618115"/>
            <a:ext cx="2202300" cy="836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1800" u="none" cap="none" strike="noStrike">
                <a:solidFill>
                  <a:srgbClr val="FFFFFF"/>
                </a:solidFill>
                <a:latin typeface="Arial"/>
                <a:ea typeface="Arial"/>
                <a:cs typeface="Arial"/>
                <a:sym typeface="Arial"/>
              </a:rPr>
              <a:t>Follow us on Instagram:       </a:t>
            </a:r>
            <a:r>
              <a:rPr b="0" i="0" lang="en-US" sz="1800" u="none" cap="none" strike="noStrike">
                <a:solidFill>
                  <a:srgbClr val="FFFFFF"/>
                </a:solidFill>
                <a:latin typeface="Arial"/>
                <a:ea typeface="Arial"/>
                <a:cs typeface="Arial"/>
                <a:sym typeface="Arial"/>
              </a:rPr>
              <a:t>@learning.heroes</a:t>
            </a:r>
            <a:endParaRPr b="0" i="0" sz="1800" u="none" cap="none" strike="noStrike">
              <a:solidFill>
                <a:srgbClr val="000000"/>
              </a:solidFill>
              <a:latin typeface="Arial"/>
              <a:ea typeface="Arial"/>
              <a:cs typeface="Arial"/>
              <a:sym typeface="Arial"/>
            </a:endParaRPr>
          </a:p>
        </p:txBody>
      </p:sp>
      <p:sp>
        <p:nvSpPr>
          <p:cNvPr id="322" name="Google Shape;322;g3f847a743e8_0_1191"/>
          <p:cNvSpPr txBox="1"/>
          <p:nvPr/>
        </p:nvSpPr>
        <p:spPr>
          <a:xfrm>
            <a:off x="6835769" y="5618115"/>
            <a:ext cx="2082600" cy="905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1800" u="none" cap="none" strike="noStrike">
                <a:solidFill>
                  <a:srgbClr val="FFFFFF"/>
                </a:solidFill>
                <a:latin typeface="Arial"/>
                <a:ea typeface="Arial"/>
                <a:cs typeface="Arial"/>
                <a:sym typeface="Arial"/>
              </a:rPr>
              <a:t>Like us on Facebook:       </a:t>
            </a:r>
            <a:r>
              <a:rPr b="0" i="0" lang="en-US" sz="1800" u="none" cap="none" strike="noStrike">
                <a:solidFill>
                  <a:srgbClr val="FFFFFF"/>
                </a:solidFill>
                <a:latin typeface="Arial"/>
                <a:ea typeface="Arial"/>
                <a:cs typeface="Arial"/>
                <a:sym typeface="Arial"/>
              </a:rPr>
              <a:t>/</a:t>
            </a:r>
            <a:r>
              <a:rPr b="0" i="0" lang="en-US" sz="1800" u="none" cap="none" strike="noStrike">
                <a:solidFill>
                  <a:srgbClr val="FFFFFF"/>
                </a:solidFill>
                <a:latin typeface="Arial"/>
                <a:ea typeface="Arial"/>
                <a:cs typeface="Arial"/>
                <a:sym typeface="Arial"/>
              </a:rPr>
              <a:t>Bealearninghero</a:t>
            </a:r>
            <a:endParaRPr b="0" i="0" sz="1800" u="none" cap="none" strike="noStrike">
              <a:solidFill>
                <a:srgbClr val="000000"/>
              </a:solidFill>
              <a:latin typeface="Arial"/>
              <a:ea typeface="Arial"/>
              <a:cs typeface="Arial"/>
              <a:sym typeface="Arial"/>
            </a:endParaRPr>
          </a:p>
        </p:txBody>
      </p:sp>
      <p:sp>
        <p:nvSpPr>
          <p:cNvPr id="323" name="Google Shape;323;g3f847a743e8_0_1191"/>
          <p:cNvSpPr txBox="1"/>
          <p:nvPr/>
        </p:nvSpPr>
        <p:spPr>
          <a:xfrm>
            <a:off x="9381138" y="5618115"/>
            <a:ext cx="2280000" cy="905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1800" u="none" cap="none" strike="noStrike">
                <a:solidFill>
                  <a:srgbClr val="FFFFFF"/>
                </a:solidFill>
                <a:latin typeface="Arial"/>
                <a:ea typeface="Arial"/>
                <a:cs typeface="Arial"/>
                <a:sym typeface="Arial"/>
              </a:rPr>
              <a:t>Follow us on X:</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0" i="0" lang="en-US" sz="1800" u="none" cap="none" strike="noStrike">
                <a:solidFill>
                  <a:srgbClr val="FFFFFF"/>
                </a:solidFill>
                <a:latin typeface="Arial"/>
                <a:ea typeface="Arial"/>
                <a:cs typeface="Arial"/>
                <a:sym typeface="Arial"/>
              </a:rPr>
              <a:t>@bealearninghero</a:t>
            </a:r>
            <a:endParaRPr b="0" i="0" sz="1800" u="none" cap="none" strike="noStrike">
              <a:solidFill>
                <a:srgbClr val="000000"/>
              </a:solidFill>
              <a:latin typeface="Arial"/>
              <a:ea typeface="Arial"/>
              <a:cs typeface="Arial"/>
              <a:sym typeface="Arial"/>
            </a:endParaRPr>
          </a:p>
        </p:txBody>
      </p:sp>
      <p:pic>
        <p:nvPicPr>
          <p:cNvPr descr="A picture containing drawing&#10;&#10;Description automatically generated" id="324" name="Google Shape;324;g3f847a743e8_0_1191"/>
          <p:cNvPicPr preferRelativeResize="0"/>
          <p:nvPr/>
        </p:nvPicPr>
        <p:blipFill rotWithShape="1">
          <a:blip r:embed="rId3">
            <a:alphaModFix/>
          </a:blip>
          <a:srcRect b="0" l="0" r="0" t="0"/>
          <a:stretch/>
        </p:blipFill>
        <p:spPr>
          <a:xfrm>
            <a:off x="6392763" y="5676112"/>
            <a:ext cx="431800" cy="431800"/>
          </a:xfrm>
          <a:prstGeom prst="rect">
            <a:avLst/>
          </a:prstGeom>
          <a:noFill/>
          <a:ln>
            <a:noFill/>
          </a:ln>
        </p:spPr>
      </p:pic>
      <p:pic>
        <p:nvPicPr>
          <p:cNvPr descr="Icon&#10;&#10;Description automatically generated" id="325" name="Google Shape;325;g3f847a743e8_0_1191"/>
          <p:cNvPicPr preferRelativeResize="0"/>
          <p:nvPr/>
        </p:nvPicPr>
        <p:blipFill rotWithShape="1">
          <a:blip r:embed="rId4">
            <a:alphaModFix/>
          </a:blip>
          <a:srcRect b="0" l="0" r="0" t="0"/>
          <a:stretch/>
        </p:blipFill>
        <p:spPr>
          <a:xfrm>
            <a:off x="893631" y="5680762"/>
            <a:ext cx="431800" cy="431800"/>
          </a:xfrm>
          <a:prstGeom prst="rect">
            <a:avLst/>
          </a:prstGeom>
          <a:noFill/>
          <a:ln>
            <a:noFill/>
          </a:ln>
        </p:spPr>
      </p:pic>
      <p:pic>
        <p:nvPicPr>
          <p:cNvPr descr="Icon&#10;&#10;Description automatically generated" id="326" name="Google Shape;326;g3f847a743e8_0_1191"/>
          <p:cNvPicPr preferRelativeResize="0"/>
          <p:nvPr/>
        </p:nvPicPr>
        <p:blipFill rotWithShape="1">
          <a:blip r:embed="rId5">
            <a:alphaModFix/>
          </a:blip>
          <a:srcRect b="0" l="0" r="0" t="0"/>
          <a:stretch/>
        </p:blipFill>
        <p:spPr>
          <a:xfrm>
            <a:off x="3542781" y="5676112"/>
            <a:ext cx="431800" cy="431800"/>
          </a:xfrm>
          <a:prstGeom prst="rect">
            <a:avLst/>
          </a:prstGeom>
          <a:noFill/>
          <a:ln>
            <a:noFill/>
          </a:ln>
        </p:spPr>
      </p:pic>
      <p:sp>
        <p:nvSpPr>
          <p:cNvPr id="327" name="Google Shape;327;g3f847a743e8_0_1191"/>
          <p:cNvSpPr txBox="1"/>
          <p:nvPr/>
        </p:nvSpPr>
        <p:spPr>
          <a:xfrm>
            <a:off x="3974581" y="5618115"/>
            <a:ext cx="2414400" cy="888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1800" u="none" cap="none" strike="noStrike">
                <a:solidFill>
                  <a:srgbClr val="FFFFFF"/>
                </a:solidFill>
                <a:latin typeface="Arial"/>
                <a:ea typeface="Arial"/>
                <a:cs typeface="Arial"/>
                <a:sym typeface="Arial"/>
              </a:rPr>
              <a:t>Follow us on LinkedIn:       </a:t>
            </a:r>
            <a:r>
              <a:rPr b="0" i="0" lang="en-US" sz="1800" u="none" cap="none" strike="noStrike">
                <a:solidFill>
                  <a:srgbClr val="FFFFFF"/>
                </a:solidFill>
                <a:latin typeface="Arial"/>
                <a:ea typeface="Arial"/>
                <a:cs typeface="Arial"/>
                <a:sym typeface="Arial"/>
              </a:rPr>
              <a:t>@learning-heroes-us</a:t>
            </a:r>
            <a:endParaRPr b="0" i="0" sz="1800" u="none" cap="none" strike="noStrike">
              <a:solidFill>
                <a:srgbClr val="000000"/>
              </a:solidFill>
              <a:latin typeface="Arial"/>
              <a:ea typeface="Arial"/>
              <a:cs typeface="Arial"/>
              <a:sym typeface="Arial"/>
            </a:endParaRPr>
          </a:p>
        </p:txBody>
      </p:sp>
      <p:pic>
        <p:nvPicPr>
          <p:cNvPr descr="A black and white circle with a letter x in it&#10;&#10;AI-generated content may be incorrect." id="328" name="Google Shape;328;g3f847a743e8_0_1191"/>
          <p:cNvPicPr preferRelativeResize="0"/>
          <p:nvPr/>
        </p:nvPicPr>
        <p:blipFill rotWithShape="1">
          <a:blip r:embed="rId6">
            <a:alphaModFix/>
          </a:blip>
          <a:srcRect b="0" l="0" r="0" t="0"/>
          <a:stretch/>
        </p:blipFill>
        <p:spPr>
          <a:xfrm>
            <a:off x="8918369" y="5676112"/>
            <a:ext cx="431800" cy="431800"/>
          </a:xfrm>
          <a:prstGeom prst="rect">
            <a:avLst/>
          </a:prstGeom>
          <a:noFill/>
          <a:ln>
            <a:noFill/>
          </a:ln>
        </p:spPr>
      </p:pic>
      <p:pic>
        <p:nvPicPr>
          <p:cNvPr descr="A white text on a black background&#10;&#10;AI-generated content may be incorrect." id="329" name="Google Shape;329;g3f847a743e8_0_1191"/>
          <p:cNvPicPr preferRelativeResize="0"/>
          <p:nvPr/>
        </p:nvPicPr>
        <p:blipFill rotWithShape="1">
          <a:blip r:embed="rId7">
            <a:alphaModFix/>
          </a:blip>
          <a:srcRect b="0" l="0" r="0" t="0"/>
          <a:stretch/>
        </p:blipFill>
        <p:spPr>
          <a:xfrm>
            <a:off x="695490" y="403524"/>
            <a:ext cx="3205616" cy="277018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30" name="Shape 330"/>
        <p:cNvGrpSpPr/>
        <p:nvPr/>
      </p:nvGrpSpPr>
      <p:grpSpPr>
        <a:xfrm>
          <a:off x="0" y="0"/>
          <a:ext cx="0" cy="0"/>
          <a:chOff x="0" y="0"/>
          <a:chExt cx="0" cy="0"/>
        </a:xfrm>
      </p:grpSpPr>
      <p:grpSp>
        <p:nvGrpSpPr>
          <p:cNvPr id="331" name="Google Shape;331;g3f847a743e8_0_1205"/>
          <p:cNvGrpSpPr/>
          <p:nvPr/>
        </p:nvGrpSpPr>
        <p:grpSpPr>
          <a:xfrm>
            <a:off x="2554" y="-60101"/>
            <a:ext cx="12188652" cy="1262089"/>
            <a:chOff x="1820" y="-58717"/>
            <a:chExt cx="24382180" cy="2524682"/>
          </a:xfrm>
        </p:grpSpPr>
        <p:pic>
          <p:nvPicPr>
            <p:cNvPr descr="BALH_blue_background.png" id="332" name="Google Shape;332;g3f847a743e8_0_1205"/>
            <p:cNvPicPr preferRelativeResize="0"/>
            <p:nvPr/>
          </p:nvPicPr>
          <p:blipFill rotWithShape="1">
            <a:blip r:embed="rId2">
              <a:alphaModFix/>
            </a:blip>
            <a:srcRect b="0" l="0" r="0" t="0"/>
            <a:stretch/>
          </p:blipFill>
          <p:spPr>
            <a:xfrm>
              <a:off x="1820" y="-58717"/>
              <a:ext cx="14966539" cy="2524682"/>
            </a:xfrm>
            <a:prstGeom prst="rect">
              <a:avLst/>
            </a:prstGeom>
            <a:noFill/>
            <a:ln>
              <a:noFill/>
            </a:ln>
          </p:spPr>
        </p:pic>
        <p:pic>
          <p:nvPicPr>
            <p:cNvPr descr="BALH_blue_background.png" id="333" name="Google Shape;333;g3f847a743e8_0_1205"/>
            <p:cNvPicPr preferRelativeResize="0"/>
            <p:nvPr/>
          </p:nvPicPr>
          <p:blipFill rotWithShape="1">
            <a:blip r:embed="rId3">
              <a:alphaModFix/>
            </a:blip>
            <a:srcRect b="0" l="0" r="0" t="0"/>
            <a:stretch/>
          </p:blipFill>
          <p:spPr>
            <a:xfrm>
              <a:off x="10313506" y="-58717"/>
              <a:ext cx="14070494" cy="2524682"/>
            </a:xfrm>
            <a:prstGeom prst="rect">
              <a:avLst/>
            </a:prstGeom>
            <a:noFill/>
            <a:ln>
              <a:noFill/>
            </a:ln>
          </p:spPr>
        </p:pic>
      </p:grpSp>
      <p:sp>
        <p:nvSpPr>
          <p:cNvPr id="334" name="Google Shape;334;g3f847a743e8_0_1205"/>
          <p:cNvSpPr txBox="1"/>
          <p:nvPr>
            <p:ph type="title"/>
          </p:nvPr>
        </p:nvSpPr>
        <p:spPr>
          <a:xfrm>
            <a:off x="0" y="-33800"/>
            <a:ext cx="12192000" cy="1236000"/>
          </a:xfrm>
          <a:prstGeom prst="rect">
            <a:avLst/>
          </a:prstGeom>
          <a:noFill/>
          <a:ln>
            <a:noFill/>
          </a:ln>
        </p:spPr>
        <p:txBody>
          <a:bodyPr anchorCtr="0" anchor="ctr" bIns="34275" lIns="68575" spcFirstLastPara="1" rIns="68575" wrap="square" tIns="34275">
            <a:noAutofit/>
          </a:bodyPr>
          <a:lstStyle>
            <a:lvl1pPr lvl="0" algn="ctr">
              <a:lnSpc>
                <a:spcPct val="90000"/>
              </a:lnSpc>
              <a:spcBef>
                <a:spcPts val="0"/>
              </a:spcBef>
              <a:spcAft>
                <a:spcPts val="0"/>
              </a:spcAft>
              <a:buClr>
                <a:schemeClr val="lt1"/>
              </a:buClr>
              <a:buSzPts val="2700"/>
              <a:buFont typeface="Arial"/>
              <a:buNone/>
              <a:defRPr b="1" sz="36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35" name="Google Shape;335;g3f847a743e8_0_1205"/>
          <p:cNvSpPr txBox="1"/>
          <p:nvPr>
            <p:ph idx="1" type="body"/>
          </p:nvPr>
        </p:nvSpPr>
        <p:spPr>
          <a:xfrm>
            <a:off x="838200" y="1825625"/>
            <a:ext cx="10515600" cy="43512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1067"/>
              </a:spcBef>
              <a:spcAft>
                <a:spcPts val="0"/>
              </a:spcAft>
              <a:buSzPts val="1400"/>
              <a:buChar char="⭐"/>
              <a:defRPr/>
            </a:lvl1pPr>
            <a:lvl2pPr indent="-317500" lvl="1" marL="914400" algn="l">
              <a:lnSpc>
                <a:spcPct val="90000"/>
              </a:lnSpc>
              <a:spcBef>
                <a:spcPts val="533"/>
              </a:spcBef>
              <a:spcAft>
                <a:spcPts val="0"/>
              </a:spcAft>
              <a:buClr>
                <a:srgbClr val="114470"/>
              </a:buClr>
              <a:buSzPts val="1400"/>
              <a:buChar char="•"/>
              <a:defRPr/>
            </a:lvl2pPr>
            <a:lvl3pPr indent="-317500" lvl="2" marL="1371600" algn="l">
              <a:lnSpc>
                <a:spcPct val="90000"/>
              </a:lnSpc>
              <a:spcBef>
                <a:spcPts val="533"/>
              </a:spcBef>
              <a:spcAft>
                <a:spcPts val="0"/>
              </a:spcAft>
              <a:buClr>
                <a:srgbClr val="114470"/>
              </a:buClr>
              <a:buSzPts val="1400"/>
              <a:buChar char="•"/>
              <a:defRPr/>
            </a:lvl3pPr>
            <a:lvl4pPr indent="-317500" lvl="3" marL="1828800" algn="l">
              <a:lnSpc>
                <a:spcPct val="90000"/>
              </a:lnSpc>
              <a:spcBef>
                <a:spcPts val="533"/>
              </a:spcBef>
              <a:spcAft>
                <a:spcPts val="0"/>
              </a:spcAft>
              <a:buClr>
                <a:srgbClr val="114470"/>
              </a:buClr>
              <a:buSzPts val="1400"/>
              <a:buChar char="•"/>
              <a:defRPr/>
            </a:lvl4pPr>
            <a:lvl5pPr indent="-317500" lvl="4" marL="2286000" algn="l">
              <a:lnSpc>
                <a:spcPct val="90000"/>
              </a:lnSpc>
              <a:spcBef>
                <a:spcPts val="533"/>
              </a:spcBef>
              <a:spcAft>
                <a:spcPts val="0"/>
              </a:spcAft>
              <a:buClr>
                <a:srgbClr val="114470"/>
              </a:buClr>
              <a:buSzPts val="1400"/>
              <a:buChar char="•"/>
              <a:defRPr/>
            </a:lvl5pPr>
            <a:lvl6pPr indent="-317500" lvl="5" marL="2743200" algn="l">
              <a:lnSpc>
                <a:spcPct val="90000"/>
              </a:lnSpc>
              <a:spcBef>
                <a:spcPts val="533"/>
              </a:spcBef>
              <a:spcAft>
                <a:spcPts val="0"/>
              </a:spcAft>
              <a:buClr>
                <a:schemeClr val="dk1"/>
              </a:buClr>
              <a:buSzPts val="1400"/>
              <a:buChar char="•"/>
              <a:defRPr/>
            </a:lvl6pPr>
            <a:lvl7pPr indent="-317500" lvl="6" marL="3200400" algn="l">
              <a:lnSpc>
                <a:spcPct val="90000"/>
              </a:lnSpc>
              <a:spcBef>
                <a:spcPts val="533"/>
              </a:spcBef>
              <a:spcAft>
                <a:spcPts val="0"/>
              </a:spcAft>
              <a:buClr>
                <a:schemeClr val="dk1"/>
              </a:buClr>
              <a:buSzPts val="1400"/>
              <a:buChar char="•"/>
              <a:defRPr/>
            </a:lvl7pPr>
            <a:lvl8pPr indent="-317500" lvl="7" marL="3657600" algn="l">
              <a:lnSpc>
                <a:spcPct val="90000"/>
              </a:lnSpc>
              <a:spcBef>
                <a:spcPts val="533"/>
              </a:spcBef>
              <a:spcAft>
                <a:spcPts val="0"/>
              </a:spcAft>
              <a:buClr>
                <a:schemeClr val="dk1"/>
              </a:buClr>
              <a:buSzPts val="1400"/>
              <a:buChar char="•"/>
              <a:defRPr/>
            </a:lvl8pPr>
            <a:lvl9pPr indent="-317500" lvl="8" marL="4114800" algn="l">
              <a:lnSpc>
                <a:spcPct val="90000"/>
              </a:lnSpc>
              <a:spcBef>
                <a:spcPts val="533"/>
              </a:spcBef>
              <a:spcAft>
                <a:spcPts val="0"/>
              </a:spcAft>
              <a:buClr>
                <a:schemeClr val="dk1"/>
              </a:buClr>
              <a:buSzPts val="1400"/>
              <a:buChar char="•"/>
              <a:defRPr/>
            </a:lvl9pPr>
          </a:lstStyle>
          <a:p/>
        </p:txBody>
      </p:sp>
      <p:sp>
        <p:nvSpPr>
          <p:cNvPr id="336" name="Google Shape;336;g3f847a743e8_0_1205"/>
          <p:cNvSpPr txBox="1"/>
          <p:nvPr>
            <p:ph idx="11" type="ftr"/>
          </p:nvPr>
        </p:nvSpPr>
        <p:spPr>
          <a:xfrm>
            <a:off x="7035437" y="6356351"/>
            <a:ext cx="4114800" cy="3651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Clr>
                <a:srgbClr val="8B8F92"/>
              </a:buClr>
              <a:buSzPts val="1100"/>
              <a:buFont typeface="Arial"/>
              <a:buNone/>
              <a:defRPr/>
            </a:lvl1pPr>
            <a:lvl2pPr lvl="1" algn="l">
              <a:lnSpc>
                <a:spcPct val="100000"/>
              </a:lnSpc>
              <a:spcBef>
                <a:spcPts val="0"/>
              </a:spcBef>
              <a:spcAft>
                <a:spcPts val="0"/>
              </a:spcAft>
              <a:buClr>
                <a:schemeClr val="dk1"/>
              </a:buClr>
              <a:buSzPts val="1100"/>
              <a:buFont typeface="Arial"/>
              <a:buNone/>
              <a:defRPr/>
            </a:lvl2pPr>
            <a:lvl3pPr lvl="2" algn="l">
              <a:lnSpc>
                <a:spcPct val="100000"/>
              </a:lnSpc>
              <a:spcBef>
                <a:spcPts val="0"/>
              </a:spcBef>
              <a:spcAft>
                <a:spcPts val="0"/>
              </a:spcAft>
              <a:buClr>
                <a:schemeClr val="dk1"/>
              </a:buClr>
              <a:buSzPts val="1100"/>
              <a:buFont typeface="Arial"/>
              <a:buNone/>
              <a:defRPr/>
            </a:lvl3pPr>
            <a:lvl4pPr lvl="3" algn="l">
              <a:lnSpc>
                <a:spcPct val="100000"/>
              </a:lnSpc>
              <a:spcBef>
                <a:spcPts val="0"/>
              </a:spcBef>
              <a:spcAft>
                <a:spcPts val="0"/>
              </a:spcAft>
              <a:buClr>
                <a:schemeClr val="dk1"/>
              </a:buClr>
              <a:buSzPts val="1100"/>
              <a:buFont typeface="Arial"/>
              <a:buNone/>
              <a:defRPr/>
            </a:lvl4pPr>
            <a:lvl5pPr lvl="4" algn="l">
              <a:lnSpc>
                <a:spcPct val="100000"/>
              </a:lnSpc>
              <a:spcBef>
                <a:spcPts val="0"/>
              </a:spcBef>
              <a:spcAft>
                <a:spcPts val="0"/>
              </a:spcAft>
              <a:buClr>
                <a:schemeClr val="dk1"/>
              </a:buClr>
              <a:buSzPts val="1100"/>
              <a:buFont typeface="Arial"/>
              <a:buNone/>
              <a:defRPr/>
            </a:lvl5pPr>
            <a:lvl6pPr lvl="5" algn="l">
              <a:lnSpc>
                <a:spcPct val="100000"/>
              </a:lnSpc>
              <a:spcBef>
                <a:spcPts val="0"/>
              </a:spcBef>
              <a:spcAft>
                <a:spcPts val="0"/>
              </a:spcAft>
              <a:buClr>
                <a:schemeClr val="dk1"/>
              </a:buClr>
              <a:buSzPts val="1100"/>
              <a:buFont typeface="Arial"/>
              <a:buNone/>
              <a:defRPr/>
            </a:lvl6pPr>
            <a:lvl7pPr lvl="6" algn="l">
              <a:lnSpc>
                <a:spcPct val="100000"/>
              </a:lnSpc>
              <a:spcBef>
                <a:spcPts val="0"/>
              </a:spcBef>
              <a:spcAft>
                <a:spcPts val="0"/>
              </a:spcAft>
              <a:buClr>
                <a:schemeClr val="dk1"/>
              </a:buClr>
              <a:buSzPts val="1100"/>
              <a:buFont typeface="Arial"/>
              <a:buNone/>
              <a:defRPr/>
            </a:lvl7pPr>
            <a:lvl8pPr lvl="7" algn="l">
              <a:lnSpc>
                <a:spcPct val="100000"/>
              </a:lnSpc>
              <a:spcBef>
                <a:spcPts val="0"/>
              </a:spcBef>
              <a:spcAft>
                <a:spcPts val="0"/>
              </a:spcAft>
              <a:buClr>
                <a:schemeClr val="dk1"/>
              </a:buClr>
              <a:buSzPts val="1100"/>
              <a:buFont typeface="Arial"/>
              <a:buNone/>
              <a:defRPr/>
            </a:lvl8pPr>
            <a:lvl9pPr lvl="8" algn="l">
              <a:lnSpc>
                <a:spcPct val="100000"/>
              </a:lnSpc>
              <a:spcBef>
                <a:spcPts val="0"/>
              </a:spcBef>
              <a:spcAft>
                <a:spcPts val="0"/>
              </a:spcAft>
              <a:buClr>
                <a:schemeClr val="dk1"/>
              </a:buClr>
              <a:buSzPts val="1100"/>
              <a:buFont typeface="Arial"/>
              <a:buNone/>
              <a:defRPr/>
            </a:lvl9pPr>
          </a:lstStyle>
          <a:p/>
        </p:txBody>
      </p:sp>
      <p:sp>
        <p:nvSpPr>
          <p:cNvPr id="337" name="Google Shape;337;g3f847a743e8_0_1205"/>
          <p:cNvSpPr txBox="1"/>
          <p:nvPr>
            <p:ph idx="12" type="sldNum"/>
          </p:nvPr>
        </p:nvSpPr>
        <p:spPr>
          <a:xfrm>
            <a:off x="10946675" y="6356351"/>
            <a:ext cx="4071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8B8F92"/>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Slide">
  <p:cSld name="1_Contact Slide">
    <p:spTree>
      <p:nvGrpSpPr>
        <p:cNvPr id="338" name="Shape 338"/>
        <p:cNvGrpSpPr/>
        <p:nvPr/>
      </p:nvGrpSpPr>
      <p:grpSpPr>
        <a:xfrm>
          <a:off x="0" y="0"/>
          <a:ext cx="0" cy="0"/>
          <a:chOff x="0" y="0"/>
          <a:chExt cx="0" cy="0"/>
        </a:xfrm>
      </p:grpSpPr>
      <p:pic>
        <p:nvPicPr>
          <p:cNvPr descr="blue_background.png" id="339" name="Google Shape;339;g3f847a743e8_0_1213"/>
          <p:cNvPicPr preferRelativeResize="0"/>
          <p:nvPr/>
        </p:nvPicPr>
        <p:blipFill rotWithShape="1">
          <a:blip r:embed="rId2">
            <a:alphaModFix/>
          </a:blip>
          <a:srcRect b="11865" l="0" r="990" t="12560"/>
          <a:stretch/>
        </p:blipFill>
        <p:spPr>
          <a:xfrm>
            <a:off x="0" y="-1"/>
            <a:ext cx="12192001" cy="6863256"/>
          </a:xfrm>
          <a:prstGeom prst="rect">
            <a:avLst/>
          </a:prstGeom>
          <a:noFill/>
          <a:ln>
            <a:noFill/>
          </a:ln>
        </p:spPr>
      </p:pic>
      <p:sp>
        <p:nvSpPr>
          <p:cNvPr id="340" name="Google Shape;340;g3f847a743e8_0_1213"/>
          <p:cNvSpPr txBox="1"/>
          <p:nvPr/>
        </p:nvSpPr>
        <p:spPr>
          <a:xfrm>
            <a:off x="4766109" y="1026160"/>
            <a:ext cx="49581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Arial"/>
                <a:ea typeface="Arial"/>
                <a:cs typeface="Arial"/>
                <a:sym typeface="Arial"/>
              </a:rPr>
              <a:t>Contact</a:t>
            </a:r>
            <a:endParaRPr b="0" i="0" sz="1400" u="none" cap="none" strike="noStrike">
              <a:solidFill>
                <a:srgbClr val="000000"/>
              </a:solidFill>
              <a:latin typeface="Arial"/>
              <a:ea typeface="Arial"/>
              <a:cs typeface="Arial"/>
              <a:sym typeface="Arial"/>
            </a:endParaRPr>
          </a:p>
        </p:txBody>
      </p:sp>
      <p:sp>
        <p:nvSpPr>
          <p:cNvPr id="341" name="Google Shape;341;g3f847a743e8_0_1213"/>
          <p:cNvSpPr txBox="1"/>
          <p:nvPr>
            <p:ph idx="1" type="body"/>
          </p:nvPr>
        </p:nvSpPr>
        <p:spPr>
          <a:xfrm>
            <a:off x="4766427" y="2082800"/>
            <a:ext cx="5516700" cy="3474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2520"/>
              <a:buNone/>
              <a:defRPr sz="2400">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drawing&#10;&#10;Description automatically generated" id="342" name="Google Shape;342;g3f847a743e8_0_1213"/>
          <p:cNvPicPr preferRelativeResize="0"/>
          <p:nvPr/>
        </p:nvPicPr>
        <p:blipFill rotWithShape="1">
          <a:blip r:embed="rId3">
            <a:alphaModFix/>
          </a:blip>
          <a:srcRect b="0" l="0" r="0" t="0"/>
          <a:stretch/>
        </p:blipFill>
        <p:spPr>
          <a:xfrm>
            <a:off x="703945" y="371646"/>
            <a:ext cx="3188706" cy="2757633"/>
          </a:xfrm>
          <a:prstGeom prst="rect">
            <a:avLst/>
          </a:prstGeom>
          <a:noFill/>
          <a:ln>
            <a:noFill/>
          </a:ln>
        </p:spPr>
      </p:pic>
      <p:sp>
        <p:nvSpPr>
          <p:cNvPr id="343" name="Google Shape;343;g3f847a743e8_0_1213"/>
          <p:cNvSpPr txBox="1"/>
          <p:nvPr>
            <p:ph idx="12" type="sldNum"/>
          </p:nvPr>
        </p:nvSpPr>
        <p:spPr>
          <a:xfrm>
            <a:off x="11409045" y="6333134"/>
            <a:ext cx="731700" cy="525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300"/>
              <a:buFont typeface="Arial"/>
              <a:buNone/>
              <a:defRPr b="1" i="0" sz="13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1" i="0" sz="13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1" i="0" sz="13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1" i="0" sz="13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1" i="0" sz="13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1" i="0" sz="13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1" i="0" sz="13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1" i="0" sz="13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1" i="0" sz="13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8" name="Shape 38"/>
        <p:cNvGrpSpPr/>
        <p:nvPr/>
      </p:nvGrpSpPr>
      <p:grpSpPr>
        <a:xfrm>
          <a:off x="0" y="0"/>
          <a:ext cx="0" cy="0"/>
          <a:chOff x="0" y="0"/>
          <a:chExt cx="0" cy="0"/>
        </a:xfrm>
      </p:grpSpPr>
      <p:sp>
        <p:nvSpPr>
          <p:cNvPr id="39" name="Google Shape;39;g3ce534a1b9c_1_100"/>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0" name="Google Shape;40;g3ce534a1b9c_1_100"/>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Sidebar - Title and Content">
  <p:cSld name="Navy Sidebar - Title and Content">
    <p:spTree>
      <p:nvGrpSpPr>
        <p:cNvPr id="344" name="Shape 344"/>
        <p:cNvGrpSpPr/>
        <p:nvPr/>
      </p:nvGrpSpPr>
      <p:grpSpPr>
        <a:xfrm>
          <a:off x="0" y="0"/>
          <a:ext cx="0" cy="0"/>
          <a:chOff x="0" y="0"/>
          <a:chExt cx="0" cy="0"/>
        </a:xfrm>
      </p:grpSpPr>
      <p:pic>
        <p:nvPicPr>
          <p:cNvPr descr="BALH_blue_background.png" id="345" name="Google Shape;345;g3f41643498f_0_854"/>
          <p:cNvPicPr preferRelativeResize="0"/>
          <p:nvPr/>
        </p:nvPicPr>
        <p:blipFill rotWithShape="1">
          <a:blip r:embed="rId2">
            <a:alphaModFix/>
          </a:blip>
          <a:srcRect b="20240" l="0" r="69970" t="389"/>
          <a:stretch/>
        </p:blipFill>
        <p:spPr>
          <a:xfrm>
            <a:off x="0" y="0"/>
            <a:ext cx="3687746" cy="6873767"/>
          </a:xfrm>
          <a:prstGeom prst="rect">
            <a:avLst/>
          </a:prstGeom>
          <a:noFill/>
          <a:ln>
            <a:noFill/>
          </a:ln>
        </p:spPr>
      </p:pic>
      <p:sp>
        <p:nvSpPr>
          <p:cNvPr id="346" name="Google Shape;346;g3f41643498f_0_854"/>
          <p:cNvSpPr txBox="1"/>
          <p:nvPr>
            <p:ph type="title"/>
          </p:nvPr>
        </p:nvSpPr>
        <p:spPr>
          <a:xfrm>
            <a:off x="409904" y="1688989"/>
            <a:ext cx="2932500" cy="1642800"/>
          </a:xfrm>
          <a:prstGeom prst="rect">
            <a:avLst/>
          </a:prstGeom>
          <a:noFill/>
          <a:ln>
            <a:noFill/>
          </a:ln>
        </p:spPr>
        <p:txBody>
          <a:bodyPr anchorCtr="0" anchor="b" bIns="60925" lIns="121900" spcFirstLastPara="1" rIns="121900" wrap="square" tIns="60925">
            <a:noAutofit/>
          </a:bodyPr>
          <a:lstStyle>
            <a:lvl1pPr lvl="0" algn="l">
              <a:lnSpc>
                <a:spcPct val="90000"/>
              </a:lnSpc>
              <a:spcBef>
                <a:spcPts val="0"/>
              </a:spcBef>
              <a:spcAft>
                <a:spcPts val="0"/>
              </a:spcAft>
              <a:buClr>
                <a:schemeClr val="lt1"/>
              </a:buClr>
              <a:buSzPts val="4800"/>
              <a:buFont typeface="Arial"/>
              <a:buNone/>
              <a:defRPr b="1" sz="3600">
                <a:solidFill>
                  <a:schemeClr val="lt1"/>
                </a:solidFill>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p:txBody>
      </p:sp>
      <p:sp>
        <p:nvSpPr>
          <p:cNvPr id="347" name="Google Shape;347;g3f41643498f_0_854"/>
          <p:cNvSpPr txBox="1"/>
          <p:nvPr>
            <p:ph idx="1" type="body"/>
          </p:nvPr>
        </p:nvSpPr>
        <p:spPr>
          <a:xfrm>
            <a:off x="4635061" y="1825624"/>
            <a:ext cx="6718800" cy="4351200"/>
          </a:xfrm>
          <a:prstGeom prst="rect">
            <a:avLst/>
          </a:prstGeom>
          <a:noFill/>
          <a:ln>
            <a:noFill/>
          </a:ln>
        </p:spPr>
        <p:txBody>
          <a:bodyPr anchorCtr="0" anchor="t" bIns="60925" lIns="121900" spcFirstLastPara="1" rIns="121900" wrap="square" tIns="60925">
            <a:noAutofit/>
          </a:bodyPr>
          <a:lstStyle>
            <a:lvl1pPr indent="-381000" lvl="0" marL="457200" algn="l">
              <a:lnSpc>
                <a:spcPct val="90000"/>
              </a:lnSpc>
              <a:spcBef>
                <a:spcPts val="1000"/>
              </a:spcBef>
              <a:spcAft>
                <a:spcPts val="0"/>
              </a:spcAft>
              <a:buClr>
                <a:srgbClr val="114470"/>
              </a:buClr>
              <a:buSzPts val="2400"/>
              <a:buChar char="•"/>
              <a:defRPr/>
            </a:lvl1pPr>
            <a:lvl2pPr indent="-381000" lvl="1" marL="914400" algn="l">
              <a:lnSpc>
                <a:spcPct val="90000"/>
              </a:lnSpc>
              <a:spcBef>
                <a:spcPts val="500"/>
              </a:spcBef>
              <a:spcAft>
                <a:spcPts val="0"/>
              </a:spcAft>
              <a:buClr>
                <a:srgbClr val="114470"/>
              </a:buClr>
              <a:buSzPts val="2400"/>
              <a:buChar char="•"/>
              <a:defRPr/>
            </a:lvl2pPr>
            <a:lvl3pPr indent="-381000" lvl="2" marL="1371600" algn="l">
              <a:lnSpc>
                <a:spcPct val="90000"/>
              </a:lnSpc>
              <a:spcBef>
                <a:spcPts val="500"/>
              </a:spcBef>
              <a:spcAft>
                <a:spcPts val="0"/>
              </a:spcAft>
              <a:buClr>
                <a:srgbClr val="114470"/>
              </a:buClr>
              <a:buSzPts val="2400"/>
              <a:buChar char="•"/>
              <a:defRPr/>
            </a:lvl3pPr>
            <a:lvl4pPr indent="-381000" lvl="3" marL="1828800" algn="l">
              <a:lnSpc>
                <a:spcPct val="90000"/>
              </a:lnSpc>
              <a:spcBef>
                <a:spcPts val="500"/>
              </a:spcBef>
              <a:spcAft>
                <a:spcPts val="0"/>
              </a:spcAft>
              <a:buClr>
                <a:srgbClr val="114470"/>
              </a:buClr>
              <a:buSzPts val="2400"/>
              <a:buChar char="•"/>
              <a:defRPr/>
            </a:lvl4pPr>
            <a:lvl5pPr indent="-381000" lvl="4" marL="2286000" algn="l">
              <a:lnSpc>
                <a:spcPct val="90000"/>
              </a:lnSpc>
              <a:spcBef>
                <a:spcPts val="500"/>
              </a:spcBef>
              <a:spcAft>
                <a:spcPts val="0"/>
              </a:spcAft>
              <a:buClr>
                <a:srgbClr val="114470"/>
              </a:buClr>
              <a:buSzPts val="2400"/>
              <a:buChar char="•"/>
              <a:defRPr/>
            </a:lvl5pPr>
            <a:lvl6pPr indent="-381000" lvl="5" marL="2743200" algn="l">
              <a:lnSpc>
                <a:spcPct val="90000"/>
              </a:lnSpc>
              <a:spcBef>
                <a:spcPts val="500"/>
              </a:spcBef>
              <a:spcAft>
                <a:spcPts val="0"/>
              </a:spcAft>
              <a:buClr>
                <a:schemeClr val="dk1"/>
              </a:buClr>
              <a:buSzPts val="2400"/>
              <a:buChar char="•"/>
              <a:defRPr/>
            </a:lvl6pPr>
            <a:lvl7pPr indent="-381000" lvl="6" marL="3200400" algn="l">
              <a:lnSpc>
                <a:spcPct val="90000"/>
              </a:lnSpc>
              <a:spcBef>
                <a:spcPts val="500"/>
              </a:spcBef>
              <a:spcAft>
                <a:spcPts val="0"/>
              </a:spcAft>
              <a:buClr>
                <a:schemeClr val="dk1"/>
              </a:buClr>
              <a:buSzPts val="2400"/>
              <a:buChar char="•"/>
              <a:defRPr/>
            </a:lvl7pPr>
            <a:lvl8pPr indent="-381000" lvl="7" marL="3657600" algn="l">
              <a:lnSpc>
                <a:spcPct val="90000"/>
              </a:lnSpc>
              <a:spcBef>
                <a:spcPts val="500"/>
              </a:spcBef>
              <a:spcAft>
                <a:spcPts val="0"/>
              </a:spcAft>
              <a:buClr>
                <a:schemeClr val="dk1"/>
              </a:buClr>
              <a:buSzPts val="2400"/>
              <a:buChar char="•"/>
              <a:defRPr/>
            </a:lvl8pPr>
            <a:lvl9pPr indent="-381000" lvl="8" marL="4114800" algn="l">
              <a:lnSpc>
                <a:spcPct val="90000"/>
              </a:lnSpc>
              <a:spcBef>
                <a:spcPts val="500"/>
              </a:spcBef>
              <a:spcAft>
                <a:spcPts val="0"/>
              </a:spcAft>
              <a:buClr>
                <a:schemeClr val="dk1"/>
              </a:buClr>
              <a:buSzPts val="2400"/>
              <a:buChar char="•"/>
              <a:defRPr/>
            </a:lvl9pPr>
          </a:lstStyle>
          <a:p/>
        </p:txBody>
      </p:sp>
      <p:sp>
        <p:nvSpPr>
          <p:cNvPr id="348" name="Google Shape;348;g3f41643498f_0_854"/>
          <p:cNvSpPr txBox="1"/>
          <p:nvPr>
            <p:ph idx="11" type="ftr"/>
          </p:nvPr>
        </p:nvSpPr>
        <p:spPr>
          <a:xfrm>
            <a:off x="7035437" y="6356351"/>
            <a:ext cx="4114800" cy="365100"/>
          </a:xfrm>
          <a:prstGeom prst="rect">
            <a:avLst/>
          </a:prstGeom>
          <a:noFill/>
          <a:ln>
            <a:noFill/>
          </a:ln>
        </p:spPr>
        <p:txBody>
          <a:bodyPr anchorCtr="0" anchor="ctr" bIns="60925" lIns="121900" spcFirstLastPara="1" rIns="121900" wrap="square" tIns="60925">
            <a:noAutofit/>
          </a:bodyPr>
          <a:lstStyle>
            <a:lvl1pPr lvl="0" algn="r">
              <a:lnSpc>
                <a:spcPct val="100000"/>
              </a:lnSpc>
              <a:spcBef>
                <a:spcPts val="0"/>
              </a:spcBef>
              <a:spcAft>
                <a:spcPts val="0"/>
              </a:spcAft>
              <a:buSzPts val="1900"/>
              <a:buNone/>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p:txBody>
      </p:sp>
      <p:sp>
        <p:nvSpPr>
          <p:cNvPr id="349" name="Google Shape;349;g3f41643498f_0_854"/>
          <p:cNvSpPr txBox="1"/>
          <p:nvPr>
            <p:ph idx="12" type="sldNum"/>
          </p:nvPr>
        </p:nvSpPr>
        <p:spPr>
          <a:xfrm>
            <a:off x="10946673" y="6356351"/>
            <a:ext cx="407100" cy="365100"/>
          </a:xfrm>
          <a:prstGeom prst="rect">
            <a:avLst/>
          </a:prstGeom>
          <a:noFill/>
          <a:ln>
            <a:noFill/>
          </a:ln>
        </p:spPr>
        <p:txBody>
          <a:bodyPr anchorCtr="0" anchor="ctr" bIns="60925" lIns="121900" spcFirstLastPara="1" rIns="121900" wrap="square" tIns="60925">
            <a:noAutofit/>
          </a:bodyPr>
          <a:lstStyle>
            <a:lvl1pPr indent="0" lvl="0" marL="0" marR="0" algn="r">
              <a:lnSpc>
                <a:spcPct val="100000"/>
              </a:lnSpc>
              <a:spcBef>
                <a:spcPts val="0"/>
              </a:spcBef>
              <a:spcAft>
                <a:spcPts val="0"/>
              </a:spcAft>
              <a:buClr>
                <a:srgbClr val="000000"/>
              </a:buClr>
              <a:buSzPts val="800"/>
              <a:buFont typeface="Arial"/>
              <a:buNone/>
              <a:defRPr b="1" i="0" sz="600" u="none" cap="none" strike="noStrike">
                <a:solidFill>
                  <a:srgbClr val="949494"/>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800"/>
              <a:buFont typeface="Arial"/>
              <a:buNone/>
              <a:defRPr b="1" i="0" sz="600" u="none" cap="none" strike="noStrike">
                <a:solidFill>
                  <a:srgbClr val="949494"/>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800"/>
              <a:buFont typeface="Arial"/>
              <a:buNone/>
              <a:defRPr b="1" i="0" sz="600" u="none" cap="none" strike="noStrike">
                <a:solidFill>
                  <a:srgbClr val="949494"/>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800"/>
              <a:buFont typeface="Arial"/>
              <a:buNone/>
              <a:defRPr b="1" i="0" sz="600" u="none" cap="none" strike="noStrike">
                <a:solidFill>
                  <a:srgbClr val="949494"/>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800"/>
              <a:buFont typeface="Arial"/>
              <a:buNone/>
              <a:defRPr b="1" i="0" sz="600" u="none" cap="none" strike="noStrike">
                <a:solidFill>
                  <a:srgbClr val="949494"/>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800"/>
              <a:buFont typeface="Arial"/>
              <a:buNone/>
              <a:defRPr b="1" i="0" sz="600" u="none" cap="none" strike="noStrike">
                <a:solidFill>
                  <a:srgbClr val="949494"/>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800"/>
              <a:buFont typeface="Arial"/>
              <a:buNone/>
              <a:defRPr b="1" i="0" sz="600" u="none" cap="none" strike="noStrike">
                <a:solidFill>
                  <a:srgbClr val="949494"/>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800"/>
              <a:buFont typeface="Arial"/>
              <a:buNone/>
              <a:defRPr b="1" i="0" sz="600" u="none" cap="none" strike="noStrike">
                <a:solidFill>
                  <a:srgbClr val="949494"/>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800"/>
              <a:buFont typeface="Arial"/>
              <a:buNone/>
              <a:defRPr b="1" i="0" sz="600" u="none" cap="none" strike="noStrike">
                <a:solidFill>
                  <a:srgbClr val="9494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350" name="Google Shape;350;g3f41643498f_0_854"/>
          <p:cNvSpPr txBox="1"/>
          <p:nvPr>
            <p:ph idx="2" type="body"/>
          </p:nvPr>
        </p:nvSpPr>
        <p:spPr>
          <a:xfrm>
            <a:off x="409575" y="3994040"/>
            <a:ext cx="2931900" cy="1366800"/>
          </a:xfrm>
          <a:prstGeom prst="rect">
            <a:avLst/>
          </a:prstGeom>
          <a:noFill/>
          <a:ln>
            <a:noFill/>
          </a:ln>
        </p:spPr>
        <p:txBody>
          <a:bodyPr anchorCtr="0" anchor="t" bIns="60925" lIns="121900" spcFirstLastPara="1" rIns="121900" wrap="square" tIns="60925">
            <a:noAutofit/>
          </a:bodyPr>
          <a:lstStyle>
            <a:lvl1pPr indent="-228600" lvl="0" marL="457200" algn="l">
              <a:lnSpc>
                <a:spcPct val="90000"/>
              </a:lnSpc>
              <a:spcBef>
                <a:spcPts val="1000"/>
              </a:spcBef>
              <a:spcAft>
                <a:spcPts val="0"/>
              </a:spcAft>
              <a:buClr>
                <a:schemeClr val="lt1"/>
              </a:buClr>
              <a:buSzPts val="3700"/>
              <a:buNone/>
              <a:defRPr>
                <a:solidFill>
                  <a:schemeClr val="lt1"/>
                </a:solidFill>
              </a:defRPr>
            </a:lvl1pPr>
            <a:lvl2pPr indent="-228600" lvl="1" marL="914400" algn="l">
              <a:lnSpc>
                <a:spcPct val="90000"/>
              </a:lnSpc>
              <a:spcBef>
                <a:spcPts val="500"/>
              </a:spcBef>
              <a:spcAft>
                <a:spcPts val="0"/>
              </a:spcAft>
              <a:buClr>
                <a:schemeClr val="lt1"/>
              </a:buClr>
              <a:buSzPts val="3200"/>
              <a:buNone/>
              <a:defRPr>
                <a:solidFill>
                  <a:schemeClr val="lt1"/>
                </a:solidFill>
              </a:defRPr>
            </a:lvl2pPr>
            <a:lvl3pPr indent="-228600" lvl="2" marL="1371600" algn="l">
              <a:lnSpc>
                <a:spcPct val="90000"/>
              </a:lnSpc>
              <a:spcBef>
                <a:spcPts val="500"/>
              </a:spcBef>
              <a:spcAft>
                <a:spcPts val="0"/>
              </a:spcAft>
              <a:buClr>
                <a:schemeClr val="lt1"/>
              </a:buClr>
              <a:buSzPts val="2700"/>
              <a:buNone/>
              <a:defRPr>
                <a:solidFill>
                  <a:schemeClr val="lt1"/>
                </a:solidFill>
              </a:defRPr>
            </a:lvl3pPr>
            <a:lvl4pPr indent="-228600" lvl="3" marL="1828800" algn="l">
              <a:lnSpc>
                <a:spcPct val="90000"/>
              </a:lnSpc>
              <a:spcBef>
                <a:spcPts val="500"/>
              </a:spcBef>
              <a:spcAft>
                <a:spcPts val="0"/>
              </a:spcAft>
              <a:buClr>
                <a:schemeClr val="lt1"/>
              </a:buClr>
              <a:buSzPts val="2400"/>
              <a:buNone/>
              <a:defRPr>
                <a:solidFill>
                  <a:schemeClr val="lt1"/>
                </a:solidFill>
              </a:defRPr>
            </a:lvl4pPr>
            <a:lvl5pPr indent="-228600" lvl="4" marL="2286000" algn="l">
              <a:lnSpc>
                <a:spcPct val="90000"/>
              </a:lnSpc>
              <a:spcBef>
                <a:spcPts val="500"/>
              </a:spcBef>
              <a:spcAft>
                <a:spcPts val="0"/>
              </a:spcAft>
              <a:buClr>
                <a:schemeClr val="lt1"/>
              </a:buClr>
              <a:buSzPts val="2400"/>
              <a:buNone/>
              <a:defRPr>
                <a:solidFill>
                  <a:schemeClr val="lt1"/>
                </a:solidFill>
              </a:defRPr>
            </a:lvl5pPr>
            <a:lvl6pPr indent="-381000" lvl="5" marL="2743200" algn="l">
              <a:lnSpc>
                <a:spcPct val="90000"/>
              </a:lnSpc>
              <a:spcBef>
                <a:spcPts val="500"/>
              </a:spcBef>
              <a:spcAft>
                <a:spcPts val="0"/>
              </a:spcAft>
              <a:buClr>
                <a:schemeClr val="dk1"/>
              </a:buClr>
              <a:buSzPts val="2400"/>
              <a:buChar char="•"/>
              <a:defRPr/>
            </a:lvl6pPr>
            <a:lvl7pPr indent="-381000" lvl="6" marL="3200400" algn="l">
              <a:lnSpc>
                <a:spcPct val="90000"/>
              </a:lnSpc>
              <a:spcBef>
                <a:spcPts val="500"/>
              </a:spcBef>
              <a:spcAft>
                <a:spcPts val="0"/>
              </a:spcAft>
              <a:buClr>
                <a:schemeClr val="dk1"/>
              </a:buClr>
              <a:buSzPts val="2400"/>
              <a:buChar char="•"/>
              <a:defRPr/>
            </a:lvl7pPr>
            <a:lvl8pPr indent="-381000" lvl="7" marL="3657600" algn="l">
              <a:lnSpc>
                <a:spcPct val="90000"/>
              </a:lnSpc>
              <a:spcBef>
                <a:spcPts val="500"/>
              </a:spcBef>
              <a:spcAft>
                <a:spcPts val="0"/>
              </a:spcAft>
              <a:buClr>
                <a:schemeClr val="dk1"/>
              </a:buClr>
              <a:buSzPts val="2400"/>
              <a:buChar char="•"/>
              <a:defRPr/>
            </a:lvl8pPr>
            <a:lvl9pPr indent="-381000" lvl="8" marL="4114800" algn="l">
              <a:lnSpc>
                <a:spcPct val="90000"/>
              </a:lnSpc>
              <a:spcBef>
                <a:spcPts val="500"/>
              </a:spcBef>
              <a:spcAft>
                <a:spcPts val="0"/>
              </a:spcAft>
              <a:buClr>
                <a:schemeClr val="dk1"/>
              </a:buClr>
              <a:buSzPts val="2400"/>
              <a:buChar char="•"/>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BG Navy Bullets - Title and Content" type="obj">
  <p:cSld name="OBJECT">
    <p:spTree>
      <p:nvGrpSpPr>
        <p:cNvPr id="356" name="Shape 356"/>
        <p:cNvGrpSpPr/>
        <p:nvPr/>
      </p:nvGrpSpPr>
      <p:grpSpPr>
        <a:xfrm>
          <a:off x="0" y="0"/>
          <a:ext cx="0" cy="0"/>
          <a:chOff x="0" y="0"/>
          <a:chExt cx="0" cy="0"/>
        </a:xfrm>
      </p:grpSpPr>
      <p:sp>
        <p:nvSpPr>
          <p:cNvPr id="357" name="Google Shape;357;g3f847a743e8_0_1494"/>
          <p:cNvSpPr/>
          <p:nvPr/>
        </p:nvSpPr>
        <p:spPr>
          <a:xfrm>
            <a:off x="0" y="-60101"/>
            <a:ext cx="12189300" cy="12621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58" name="Google Shape;358;g3f847a743e8_0_1494"/>
          <p:cNvSpPr txBox="1"/>
          <p:nvPr>
            <p:ph type="title"/>
          </p:nvPr>
        </p:nvSpPr>
        <p:spPr>
          <a:xfrm>
            <a:off x="2553" y="-60101"/>
            <a:ext cx="12189300" cy="12621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9" name="Google Shape;359;g3f847a743e8_0_149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dk2"/>
              </a:buClr>
              <a:buSzPts val="2800"/>
              <a:buFont typeface="Arial"/>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 name="Google Shape;360;g3f847a743e8_0_1494"/>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1" name="Google Shape;361;g3f847a743e8_0_1494"/>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BG White Bullets - Blue - Title and Content">
  <p:cSld name="GBG White Bullets - Blue - Title and Content">
    <p:spTree>
      <p:nvGrpSpPr>
        <p:cNvPr id="362" name="Shape 362"/>
        <p:cNvGrpSpPr/>
        <p:nvPr/>
      </p:nvGrpSpPr>
      <p:grpSpPr>
        <a:xfrm>
          <a:off x="0" y="0"/>
          <a:ext cx="0" cy="0"/>
          <a:chOff x="0" y="0"/>
          <a:chExt cx="0" cy="0"/>
        </a:xfrm>
      </p:grpSpPr>
      <p:sp>
        <p:nvSpPr>
          <p:cNvPr id="363" name="Google Shape;363;g3f847a743e8_0_1500"/>
          <p:cNvSpPr/>
          <p:nvPr/>
        </p:nvSpPr>
        <p:spPr>
          <a:xfrm>
            <a:off x="0" y="-33800"/>
            <a:ext cx="12192000" cy="68919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4" name="Google Shape;364;g3f847a743e8_0_1500"/>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5" name="Google Shape;365;g3f847a743e8_0_1500"/>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lt1"/>
              </a:buClr>
              <a:buSzPts val="2800"/>
              <a:buFont typeface="Arial"/>
              <a:buChar char="•"/>
              <a:defRPr>
                <a:solidFill>
                  <a:schemeClr val="lt1"/>
                </a:solidFill>
              </a:defRPr>
            </a:lvl1pPr>
            <a:lvl2pPr indent="-381000" lvl="1" marL="914400" algn="l">
              <a:lnSpc>
                <a:spcPct val="100000"/>
              </a:lnSpc>
              <a:spcBef>
                <a:spcPts val="500"/>
              </a:spcBef>
              <a:spcAft>
                <a:spcPts val="0"/>
              </a:spcAft>
              <a:buClr>
                <a:schemeClr val="lt1"/>
              </a:buClr>
              <a:buSzPts val="2400"/>
              <a:buChar char="•"/>
              <a:defRPr>
                <a:solidFill>
                  <a:schemeClr val="lt1"/>
                </a:solidFill>
              </a:defRPr>
            </a:lvl2pPr>
            <a:lvl3pPr indent="-355600" lvl="2" marL="1371600" algn="l">
              <a:lnSpc>
                <a:spcPct val="100000"/>
              </a:lnSpc>
              <a:spcBef>
                <a:spcPts val="500"/>
              </a:spcBef>
              <a:spcAft>
                <a:spcPts val="0"/>
              </a:spcAft>
              <a:buClr>
                <a:schemeClr val="lt1"/>
              </a:buClr>
              <a:buSzPts val="2000"/>
              <a:buChar char="•"/>
              <a:defRPr>
                <a:solidFill>
                  <a:schemeClr val="lt1"/>
                </a:solidFill>
              </a:defRPr>
            </a:lvl3pPr>
            <a:lvl4pPr indent="-342900" lvl="3" marL="1828800" algn="l">
              <a:lnSpc>
                <a:spcPct val="100000"/>
              </a:lnSpc>
              <a:spcBef>
                <a:spcPts val="500"/>
              </a:spcBef>
              <a:spcAft>
                <a:spcPts val="0"/>
              </a:spcAft>
              <a:buClr>
                <a:schemeClr val="lt1"/>
              </a:buClr>
              <a:buSzPts val="1800"/>
              <a:buChar char="•"/>
              <a:defRPr>
                <a:solidFill>
                  <a:schemeClr val="lt1"/>
                </a:solidFill>
              </a:defRPr>
            </a:lvl4pPr>
            <a:lvl5pPr indent="-342900" lvl="4" marL="2286000" algn="l">
              <a:lnSpc>
                <a:spcPct val="10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 name="Google Shape;366;g3f847a743e8_0_1500"/>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7" name="Google Shape;367;g3f847a743e8_0_1500"/>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368" name="Google Shape;368;g3f847a743e8_0_1500"/>
          <p:cNvPicPr preferRelativeResize="0"/>
          <p:nvPr/>
        </p:nvPicPr>
        <p:blipFill rotWithShape="1">
          <a:blip r:embed="rId2">
            <a:alphaModFix/>
          </a:blip>
          <a:srcRect b="0" l="0" r="0" t="0"/>
          <a:stretch/>
        </p:blipFill>
        <p:spPr>
          <a:xfrm>
            <a:off x="5419761" y="1202070"/>
            <a:ext cx="1352477" cy="120603"/>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BG Title Slide">
  <p:cSld name="GBG Title Slide">
    <p:spTree>
      <p:nvGrpSpPr>
        <p:cNvPr id="369" name="Shape 369"/>
        <p:cNvGrpSpPr/>
        <p:nvPr/>
      </p:nvGrpSpPr>
      <p:grpSpPr>
        <a:xfrm>
          <a:off x="0" y="0"/>
          <a:ext cx="0" cy="0"/>
          <a:chOff x="0" y="0"/>
          <a:chExt cx="0" cy="0"/>
        </a:xfrm>
      </p:grpSpPr>
      <p:sp>
        <p:nvSpPr>
          <p:cNvPr id="370" name="Google Shape;370;g3f847a743e8_0_1507"/>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descr="A silhouette of a tree&#10;&#10;AI-generated content may be incorrect." id="371" name="Google Shape;371;g3f847a743e8_0_1507"/>
          <p:cNvPicPr preferRelativeResize="0"/>
          <p:nvPr/>
        </p:nvPicPr>
        <p:blipFill rotWithShape="1">
          <a:blip r:embed="rId2">
            <a:alphaModFix/>
          </a:blip>
          <a:srcRect b="0" l="0" r="0" t="0"/>
          <a:stretch/>
        </p:blipFill>
        <p:spPr>
          <a:xfrm>
            <a:off x="772537" y="3760531"/>
            <a:ext cx="1305811" cy="100447"/>
          </a:xfrm>
          <a:prstGeom prst="rect">
            <a:avLst/>
          </a:prstGeom>
          <a:noFill/>
          <a:ln>
            <a:noFill/>
          </a:ln>
        </p:spPr>
      </p:pic>
      <p:sp>
        <p:nvSpPr>
          <p:cNvPr descr="A group of children reading books&#10;&#10;Description automatically generated with medium confidence" id="372" name="Google Shape;372;g3f847a743e8_0_1507"/>
          <p:cNvSpPr/>
          <p:nvPr/>
        </p:nvSpPr>
        <p:spPr>
          <a:xfrm>
            <a:off x="7096835" y="0"/>
            <a:ext cx="50952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3f847a743e8_0_1507"/>
          <p:cNvSpPr txBox="1"/>
          <p:nvPr>
            <p:ph type="ctrTitle"/>
          </p:nvPr>
        </p:nvSpPr>
        <p:spPr>
          <a:xfrm>
            <a:off x="720753" y="2290353"/>
            <a:ext cx="53751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4" name="Google Shape;374;g3f847a743e8_0_1507"/>
          <p:cNvSpPr txBox="1"/>
          <p:nvPr>
            <p:ph idx="1" type="subTitle"/>
          </p:nvPr>
        </p:nvSpPr>
        <p:spPr>
          <a:xfrm>
            <a:off x="720753" y="4031711"/>
            <a:ext cx="5375100" cy="931800"/>
          </a:xfrm>
          <a:prstGeom prst="rect">
            <a:avLst/>
          </a:prstGeom>
          <a:noFill/>
          <a:ln>
            <a:noFill/>
          </a:ln>
        </p:spPr>
        <p:txBody>
          <a:bodyPr anchorCtr="0" anchor="t" bIns="45700" lIns="91425" spcFirstLastPara="1" rIns="91425" wrap="square" tIns="45700">
            <a:noAutofit/>
          </a:bodyPr>
          <a:lstStyle>
            <a:lvl1pPr lvl="0" algn="l">
              <a:lnSpc>
                <a:spcPct val="100000"/>
              </a:lnSpc>
              <a:spcBef>
                <a:spcPts val="1000"/>
              </a:spcBef>
              <a:spcAft>
                <a:spcPts val="0"/>
              </a:spcAft>
              <a:buSzPts val="2520"/>
              <a:buNone/>
              <a:defRPr sz="2400">
                <a:solidFill>
                  <a:schemeClr val="lt1"/>
                </a:solidFill>
              </a:defRPr>
            </a:lvl1pPr>
            <a:lvl2pPr lvl="1" algn="ctr">
              <a:lnSpc>
                <a:spcPct val="100000"/>
              </a:lnSpc>
              <a:spcBef>
                <a:spcPts val="500"/>
              </a:spcBef>
              <a:spcAft>
                <a:spcPts val="0"/>
              </a:spcAft>
              <a:buClr>
                <a:srgbClr val="114470"/>
              </a:buClr>
              <a:buSzPts val="2000"/>
              <a:buNone/>
              <a:defRPr sz="2000"/>
            </a:lvl2pPr>
            <a:lvl3pPr lvl="2" algn="ctr">
              <a:lnSpc>
                <a:spcPct val="100000"/>
              </a:lnSpc>
              <a:spcBef>
                <a:spcPts val="500"/>
              </a:spcBef>
              <a:spcAft>
                <a:spcPts val="0"/>
              </a:spcAft>
              <a:buClr>
                <a:srgbClr val="114470"/>
              </a:buClr>
              <a:buSzPts val="1800"/>
              <a:buNone/>
              <a:defRPr sz="1800"/>
            </a:lvl3pPr>
            <a:lvl4pPr lvl="3" algn="ctr">
              <a:lnSpc>
                <a:spcPct val="100000"/>
              </a:lnSpc>
              <a:spcBef>
                <a:spcPts val="500"/>
              </a:spcBef>
              <a:spcAft>
                <a:spcPts val="0"/>
              </a:spcAft>
              <a:buClr>
                <a:srgbClr val="114470"/>
              </a:buClr>
              <a:buSzPts val="1600"/>
              <a:buNone/>
              <a:defRPr sz="1600"/>
            </a:lvl4pPr>
            <a:lvl5pPr lvl="4" algn="ctr">
              <a:lnSpc>
                <a:spcPct val="100000"/>
              </a:lnSpc>
              <a:spcBef>
                <a:spcPts val="500"/>
              </a:spcBef>
              <a:spcAft>
                <a:spcPts val="0"/>
              </a:spcAft>
              <a:buClr>
                <a:srgbClr val="11447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75" name="Google Shape;375;g3f847a743e8_0_1507"/>
          <p:cNvSpPr txBox="1"/>
          <p:nvPr>
            <p:ph idx="2" type="body"/>
          </p:nvPr>
        </p:nvSpPr>
        <p:spPr>
          <a:xfrm>
            <a:off x="721127" y="5542286"/>
            <a:ext cx="3863100" cy="44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1470"/>
              <a:buNone/>
              <a:defRPr sz="1400">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graphics, font, graphic design&#10;&#10;Description automatically generated" id="376" name="Google Shape;376;g3f847a743e8_0_1507"/>
          <p:cNvPicPr preferRelativeResize="0"/>
          <p:nvPr/>
        </p:nvPicPr>
        <p:blipFill rotWithShape="1">
          <a:blip r:embed="rId3">
            <a:alphaModFix/>
          </a:blip>
          <a:srcRect b="0" l="0" r="0" t="0"/>
          <a:stretch/>
        </p:blipFill>
        <p:spPr>
          <a:xfrm>
            <a:off x="834484" y="1002219"/>
            <a:ext cx="5375252" cy="869162"/>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BG 1_Navy Bullets - Title and Content">
  <p:cSld name="GBG 1_Navy Bullets - Title and Content">
    <p:spTree>
      <p:nvGrpSpPr>
        <p:cNvPr id="377" name="Shape 377"/>
        <p:cNvGrpSpPr/>
        <p:nvPr/>
      </p:nvGrpSpPr>
      <p:grpSpPr>
        <a:xfrm>
          <a:off x="0" y="0"/>
          <a:ext cx="0" cy="0"/>
          <a:chOff x="0" y="0"/>
          <a:chExt cx="0" cy="0"/>
        </a:xfrm>
      </p:grpSpPr>
      <p:sp>
        <p:nvSpPr>
          <p:cNvPr id="378" name="Google Shape;378;g3f847a743e8_0_1515"/>
          <p:cNvSpPr txBox="1"/>
          <p:nvPr>
            <p:ph type="title"/>
          </p:nvPr>
        </p:nvSpPr>
        <p:spPr>
          <a:xfrm>
            <a:off x="2553" y="0"/>
            <a:ext cx="12189300" cy="12021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3600"/>
              <a:buFont typeface="Arial"/>
              <a:buNone/>
              <a:defRPr b="1" sz="3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9" name="Google Shape;379;g3f847a743e8_0_1515"/>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dk2"/>
              </a:buClr>
              <a:buSzPts val="2800"/>
              <a:buFont typeface="Arial"/>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g3f847a743e8_0_1515"/>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1" name="Google Shape;381;g3f847a743e8_0_1515"/>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382" name="Google Shape;382;g3f847a743e8_0_1515"/>
          <p:cNvPicPr preferRelativeResize="0"/>
          <p:nvPr/>
        </p:nvPicPr>
        <p:blipFill rotWithShape="1">
          <a:blip r:embed="rId2">
            <a:alphaModFix/>
          </a:blip>
          <a:srcRect b="0" l="0" r="0" t="0"/>
          <a:stretch/>
        </p:blipFill>
        <p:spPr>
          <a:xfrm>
            <a:off x="5419761" y="1202070"/>
            <a:ext cx="1352477" cy="120603"/>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BG Navy Bullets - Gray - Title and Content">
  <p:cSld name="GBG Navy Bullets - Gray - Title and Content">
    <p:spTree>
      <p:nvGrpSpPr>
        <p:cNvPr id="383" name="Shape 383"/>
        <p:cNvGrpSpPr/>
        <p:nvPr/>
      </p:nvGrpSpPr>
      <p:grpSpPr>
        <a:xfrm>
          <a:off x="0" y="0"/>
          <a:ext cx="0" cy="0"/>
          <a:chOff x="0" y="0"/>
          <a:chExt cx="0" cy="0"/>
        </a:xfrm>
      </p:grpSpPr>
      <p:sp>
        <p:nvSpPr>
          <p:cNvPr id="384" name="Google Shape;384;g3f847a743e8_0_1521"/>
          <p:cNvSpPr/>
          <p:nvPr/>
        </p:nvSpPr>
        <p:spPr>
          <a:xfrm>
            <a:off x="0" y="0"/>
            <a:ext cx="12192000" cy="6858000"/>
          </a:xfrm>
          <a:prstGeom prst="rect">
            <a:avLst/>
          </a:prstGeom>
          <a:solidFill>
            <a:srgbClr val="E2DFD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85" name="Google Shape;385;g3f847a743e8_0_1521"/>
          <p:cNvSpPr txBox="1"/>
          <p:nvPr>
            <p:ph type="title"/>
          </p:nvPr>
        </p:nvSpPr>
        <p:spPr>
          <a:xfrm>
            <a:off x="2553" y="0"/>
            <a:ext cx="12189300" cy="12021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6" name="Google Shape;386;g3f847a743e8_0_1521"/>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dk2"/>
              </a:buClr>
              <a:buSzPts val="2800"/>
              <a:buFont typeface="Arial"/>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 name="Google Shape;387;g3f847a743e8_0_1521"/>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8" name="Google Shape;388;g3f847a743e8_0_1521"/>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389" name="Google Shape;389;g3f847a743e8_0_1521"/>
          <p:cNvPicPr preferRelativeResize="0"/>
          <p:nvPr/>
        </p:nvPicPr>
        <p:blipFill rotWithShape="1">
          <a:blip r:embed="rId2">
            <a:alphaModFix/>
          </a:blip>
          <a:srcRect b="0" l="0" r="0" t="0"/>
          <a:stretch/>
        </p:blipFill>
        <p:spPr>
          <a:xfrm>
            <a:off x="5419761" y="1202070"/>
            <a:ext cx="1352477" cy="120603"/>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BG 1_Section Break Slide">
  <p:cSld name="GBG 1_Section Break Slide">
    <p:spTree>
      <p:nvGrpSpPr>
        <p:cNvPr id="390" name="Shape 390"/>
        <p:cNvGrpSpPr/>
        <p:nvPr/>
      </p:nvGrpSpPr>
      <p:grpSpPr>
        <a:xfrm>
          <a:off x="0" y="0"/>
          <a:ext cx="0" cy="0"/>
          <a:chOff x="0" y="0"/>
          <a:chExt cx="0" cy="0"/>
        </a:xfrm>
      </p:grpSpPr>
      <p:sp>
        <p:nvSpPr>
          <p:cNvPr id="391" name="Google Shape;391;g3f847a743e8_0_1528"/>
          <p:cNvSpPr/>
          <p:nvPr/>
        </p:nvSpPr>
        <p:spPr>
          <a:xfrm>
            <a:off x="0" y="-33800"/>
            <a:ext cx="12192000" cy="68919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descr="A group of children sitting on steps&#10;&#10;Description automatically generated with medium confidence" id="392" name="Google Shape;392;g3f847a743e8_0_1528"/>
          <p:cNvPicPr preferRelativeResize="0"/>
          <p:nvPr/>
        </p:nvPicPr>
        <p:blipFill rotWithShape="1">
          <a:blip r:embed="rId2">
            <a:alphaModFix/>
          </a:blip>
          <a:srcRect b="45136" l="0" r="0" t="22705"/>
          <a:stretch/>
        </p:blipFill>
        <p:spPr>
          <a:xfrm>
            <a:off x="-25086" y="3709113"/>
            <a:ext cx="12242171" cy="3148888"/>
          </a:xfrm>
          <a:prstGeom prst="rect">
            <a:avLst/>
          </a:prstGeom>
          <a:noFill/>
          <a:ln>
            <a:noFill/>
          </a:ln>
        </p:spPr>
      </p:pic>
      <p:sp>
        <p:nvSpPr>
          <p:cNvPr id="393" name="Google Shape;393;g3f847a743e8_0_1528"/>
          <p:cNvSpPr txBox="1"/>
          <p:nvPr>
            <p:ph type="ctrTitle"/>
          </p:nvPr>
        </p:nvSpPr>
        <p:spPr>
          <a:xfrm>
            <a:off x="834484" y="1201727"/>
            <a:ext cx="66504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A silhouette of a tree&#10;&#10;AI-generated content may be incorrect." id="394" name="Google Shape;394;g3f847a743e8_0_1528"/>
          <p:cNvPicPr preferRelativeResize="0"/>
          <p:nvPr/>
        </p:nvPicPr>
        <p:blipFill rotWithShape="1">
          <a:blip r:embed="rId3">
            <a:alphaModFix/>
          </a:blip>
          <a:srcRect b="0" l="0" r="0" t="0"/>
          <a:stretch/>
        </p:blipFill>
        <p:spPr>
          <a:xfrm>
            <a:off x="834484" y="2764270"/>
            <a:ext cx="1305811" cy="100447"/>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BG Blank" type="blank">
  <p:cSld name="BLANK">
    <p:spTree>
      <p:nvGrpSpPr>
        <p:cNvPr id="395" name="Shape 395"/>
        <p:cNvGrpSpPr/>
        <p:nvPr/>
      </p:nvGrpSpPr>
      <p:grpSpPr>
        <a:xfrm>
          <a:off x="0" y="0"/>
          <a:ext cx="0" cy="0"/>
          <a:chOff x="0" y="0"/>
          <a:chExt cx="0" cy="0"/>
        </a:xfrm>
      </p:grpSpPr>
      <p:sp>
        <p:nvSpPr>
          <p:cNvPr id="396" name="Google Shape;396;g3f847a743e8_0_1533"/>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7" name="Google Shape;397;g3f847a743e8_0_1533"/>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BG Contact Slide">
  <p:cSld name="GBG Contact Slide">
    <p:spTree>
      <p:nvGrpSpPr>
        <p:cNvPr id="398" name="Shape 398"/>
        <p:cNvGrpSpPr/>
        <p:nvPr/>
      </p:nvGrpSpPr>
      <p:grpSpPr>
        <a:xfrm>
          <a:off x="0" y="0"/>
          <a:ext cx="0" cy="0"/>
          <a:chOff x="0" y="0"/>
          <a:chExt cx="0" cy="0"/>
        </a:xfrm>
      </p:grpSpPr>
      <p:sp>
        <p:nvSpPr>
          <p:cNvPr id="399" name="Google Shape;399;g3f847a743e8_0_1536"/>
          <p:cNvSpPr/>
          <p:nvPr/>
        </p:nvSpPr>
        <p:spPr>
          <a:xfrm>
            <a:off x="0" y="4783120"/>
            <a:ext cx="12192000" cy="20919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00" name="Google Shape;400;g3f847a743e8_0_1536"/>
          <p:cNvSpPr/>
          <p:nvPr/>
        </p:nvSpPr>
        <p:spPr>
          <a:xfrm>
            <a:off x="0" y="-33800"/>
            <a:ext cx="12192000" cy="48168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01" name="Google Shape;401;g3f847a743e8_0_1536"/>
          <p:cNvSpPr txBox="1"/>
          <p:nvPr/>
        </p:nvSpPr>
        <p:spPr>
          <a:xfrm>
            <a:off x="1471879" y="2251341"/>
            <a:ext cx="3312300" cy="711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Arial"/>
                <a:ea typeface="Arial"/>
                <a:cs typeface="Arial"/>
                <a:sym typeface="Arial"/>
              </a:rPr>
              <a:t>Thank You</a:t>
            </a:r>
            <a:endParaRPr b="0" i="0" sz="1400" u="none" cap="none" strike="noStrike">
              <a:solidFill>
                <a:srgbClr val="000000"/>
              </a:solidFill>
              <a:latin typeface="Arial"/>
              <a:ea typeface="Arial"/>
              <a:cs typeface="Arial"/>
              <a:sym typeface="Arial"/>
            </a:endParaRPr>
          </a:p>
        </p:txBody>
      </p:sp>
      <p:sp>
        <p:nvSpPr>
          <p:cNvPr id="402" name="Google Shape;402;g3f847a743e8_0_1536"/>
          <p:cNvSpPr txBox="1"/>
          <p:nvPr>
            <p:ph idx="1" type="body"/>
          </p:nvPr>
        </p:nvSpPr>
        <p:spPr>
          <a:xfrm>
            <a:off x="5100387" y="2266154"/>
            <a:ext cx="5516700" cy="21723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2520"/>
              <a:buNone/>
              <a:defRPr sz="2400">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graphics, font, graphic design&#10;&#10;Description automatically generated" id="403" name="Google Shape;403;g3f847a743e8_0_1536"/>
          <p:cNvPicPr preferRelativeResize="0"/>
          <p:nvPr/>
        </p:nvPicPr>
        <p:blipFill rotWithShape="1">
          <a:blip r:embed="rId2">
            <a:alphaModFix/>
          </a:blip>
          <a:srcRect b="0" l="0" r="0" t="0"/>
          <a:stretch/>
        </p:blipFill>
        <p:spPr>
          <a:xfrm>
            <a:off x="3408376" y="718868"/>
            <a:ext cx="5375252" cy="869162"/>
          </a:xfrm>
          <a:prstGeom prst="rect">
            <a:avLst/>
          </a:prstGeom>
          <a:noFill/>
          <a:ln>
            <a:noFill/>
          </a:ln>
        </p:spPr>
      </p:pic>
      <p:pic>
        <p:nvPicPr>
          <p:cNvPr descr="A blue line on a black background&#10;&#10;Description automatically generated with medium confidence" id="404" name="Google Shape;404;g3f847a743e8_0_1536"/>
          <p:cNvPicPr preferRelativeResize="0"/>
          <p:nvPr/>
        </p:nvPicPr>
        <p:blipFill rotWithShape="1">
          <a:blip r:embed="rId3">
            <a:alphaModFix/>
          </a:blip>
          <a:srcRect b="0" l="0" r="0" t="0"/>
          <a:stretch/>
        </p:blipFill>
        <p:spPr>
          <a:xfrm>
            <a:off x="2078940" y="2800847"/>
            <a:ext cx="2705100" cy="673100"/>
          </a:xfrm>
          <a:prstGeom prst="rect">
            <a:avLst/>
          </a:prstGeom>
          <a:noFill/>
          <a:ln>
            <a:noFill/>
          </a:ln>
        </p:spPr>
      </p:pic>
      <p:sp>
        <p:nvSpPr>
          <p:cNvPr id="405" name="Google Shape;405;g3f847a743e8_0_1536"/>
          <p:cNvSpPr txBox="1"/>
          <p:nvPr/>
        </p:nvSpPr>
        <p:spPr>
          <a:xfrm>
            <a:off x="1251020" y="5832675"/>
            <a:ext cx="2302800" cy="594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1400" u="none" cap="none" strike="noStrike">
                <a:solidFill>
                  <a:srgbClr val="FFFFFF"/>
                </a:solidFill>
                <a:latin typeface="Arial"/>
                <a:ea typeface="Arial"/>
                <a:cs typeface="Arial"/>
                <a:sym typeface="Arial"/>
              </a:rPr>
              <a:t>Follow us on Instagram:       </a:t>
            </a:r>
            <a:r>
              <a:rPr b="0" i="0" lang="en-US" sz="1400" u="none" cap="none" strike="noStrike">
                <a:solidFill>
                  <a:srgbClr val="FFFFFF"/>
                </a:solidFill>
                <a:latin typeface="Arial"/>
                <a:ea typeface="Arial"/>
                <a:cs typeface="Arial"/>
                <a:sym typeface="Arial"/>
              </a:rPr>
              <a:t>@learning.heroes</a:t>
            </a:r>
            <a:endParaRPr b="0" i="0" sz="1400" u="none" cap="none" strike="noStrike">
              <a:solidFill>
                <a:srgbClr val="000000"/>
              </a:solidFill>
              <a:latin typeface="Arial"/>
              <a:ea typeface="Arial"/>
              <a:cs typeface="Arial"/>
              <a:sym typeface="Arial"/>
            </a:endParaRPr>
          </a:p>
        </p:txBody>
      </p:sp>
      <p:sp>
        <p:nvSpPr>
          <p:cNvPr id="406" name="Google Shape;406;g3f847a743e8_0_1536"/>
          <p:cNvSpPr txBox="1"/>
          <p:nvPr/>
        </p:nvSpPr>
        <p:spPr>
          <a:xfrm>
            <a:off x="6835769" y="5832675"/>
            <a:ext cx="2104500" cy="594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1400" u="none" cap="none" strike="noStrike">
                <a:solidFill>
                  <a:srgbClr val="FFFFFF"/>
                </a:solidFill>
                <a:latin typeface="Arial"/>
                <a:ea typeface="Arial"/>
                <a:cs typeface="Arial"/>
                <a:sym typeface="Arial"/>
              </a:rPr>
              <a:t>Like us on Facebook:       </a:t>
            </a:r>
            <a:r>
              <a:rPr b="0" i="0" lang="en-US" sz="1400" u="none" cap="none" strike="noStrike">
                <a:solidFill>
                  <a:srgbClr val="FFFFFF"/>
                </a:solidFill>
                <a:latin typeface="Arial"/>
                <a:ea typeface="Arial"/>
                <a:cs typeface="Arial"/>
                <a:sym typeface="Arial"/>
              </a:rPr>
              <a:t>/Bealearninghero</a:t>
            </a:r>
            <a:endParaRPr b="0" i="0" sz="1400" u="none" cap="none" strike="noStrike">
              <a:solidFill>
                <a:srgbClr val="000000"/>
              </a:solidFill>
              <a:latin typeface="Arial"/>
              <a:ea typeface="Arial"/>
              <a:cs typeface="Arial"/>
              <a:sym typeface="Arial"/>
            </a:endParaRPr>
          </a:p>
        </p:txBody>
      </p:sp>
      <p:sp>
        <p:nvSpPr>
          <p:cNvPr id="407" name="Google Shape;407;g3f847a743e8_0_1536"/>
          <p:cNvSpPr txBox="1"/>
          <p:nvPr/>
        </p:nvSpPr>
        <p:spPr>
          <a:xfrm>
            <a:off x="9512051" y="5832675"/>
            <a:ext cx="1986600" cy="688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1400" u="none" cap="none" strike="noStrike">
                <a:solidFill>
                  <a:srgbClr val="FFFFFF"/>
                </a:solidFill>
                <a:latin typeface="Arial"/>
                <a:ea typeface="Arial"/>
                <a:cs typeface="Arial"/>
                <a:sym typeface="Arial"/>
              </a:rPr>
              <a:t>Follow us on Twitter: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0" i="0" lang="en-US" sz="1400" u="none" cap="none" strike="noStrike">
                <a:solidFill>
                  <a:srgbClr val="FFFFFF"/>
                </a:solidFill>
                <a:latin typeface="Arial"/>
                <a:ea typeface="Arial"/>
                <a:cs typeface="Arial"/>
                <a:sym typeface="Arial"/>
              </a:rPr>
              <a:t>@bealearninghero</a:t>
            </a:r>
            <a:endParaRPr b="0" i="0" sz="1400" u="none" cap="none" strike="noStrike">
              <a:solidFill>
                <a:srgbClr val="000000"/>
              </a:solidFill>
              <a:latin typeface="Arial"/>
              <a:ea typeface="Arial"/>
              <a:cs typeface="Arial"/>
              <a:sym typeface="Arial"/>
            </a:endParaRPr>
          </a:p>
        </p:txBody>
      </p:sp>
      <p:pic>
        <p:nvPicPr>
          <p:cNvPr descr="A picture containing drawing&#10;&#10;Description automatically generated" id="408" name="Google Shape;408;g3f847a743e8_0_1536"/>
          <p:cNvPicPr preferRelativeResize="0"/>
          <p:nvPr/>
        </p:nvPicPr>
        <p:blipFill rotWithShape="1">
          <a:blip r:embed="rId4">
            <a:alphaModFix/>
          </a:blip>
          <a:srcRect b="0" l="0" r="0" t="0"/>
          <a:stretch/>
        </p:blipFill>
        <p:spPr>
          <a:xfrm>
            <a:off x="6392763" y="5890672"/>
            <a:ext cx="431800" cy="431800"/>
          </a:xfrm>
          <a:prstGeom prst="rect">
            <a:avLst/>
          </a:prstGeom>
          <a:noFill/>
          <a:ln>
            <a:noFill/>
          </a:ln>
        </p:spPr>
      </p:pic>
      <p:pic>
        <p:nvPicPr>
          <p:cNvPr descr="Icon&#10;&#10;Description automatically generated" id="409" name="Google Shape;409;g3f847a743e8_0_1536"/>
          <p:cNvPicPr preferRelativeResize="0"/>
          <p:nvPr/>
        </p:nvPicPr>
        <p:blipFill rotWithShape="1">
          <a:blip r:embed="rId5">
            <a:alphaModFix/>
          </a:blip>
          <a:srcRect b="0" l="0" r="0" t="0"/>
          <a:stretch/>
        </p:blipFill>
        <p:spPr>
          <a:xfrm>
            <a:off x="808014" y="5895322"/>
            <a:ext cx="431800" cy="431800"/>
          </a:xfrm>
          <a:prstGeom prst="rect">
            <a:avLst/>
          </a:prstGeom>
          <a:noFill/>
          <a:ln>
            <a:noFill/>
          </a:ln>
        </p:spPr>
      </p:pic>
      <p:pic>
        <p:nvPicPr>
          <p:cNvPr descr="Icon&#10;&#10;Description automatically generated" id="410" name="Google Shape;410;g3f847a743e8_0_1536"/>
          <p:cNvPicPr preferRelativeResize="0"/>
          <p:nvPr/>
        </p:nvPicPr>
        <p:blipFill rotWithShape="1">
          <a:blip r:embed="rId6">
            <a:alphaModFix/>
          </a:blip>
          <a:srcRect b="0" l="0" r="0" t="0"/>
          <a:stretch/>
        </p:blipFill>
        <p:spPr>
          <a:xfrm>
            <a:off x="3629461" y="5890672"/>
            <a:ext cx="431800" cy="431800"/>
          </a:xfrm>
          <a:prstGeom prst="rect">
            <a:avLst/>
          </a:prstGeom>
          <a:noFill/>
          <a:ln>
            <a:noFill/>
          </a:ln>
        </p:spPr>
      </p:pic>
      <p:sp>
        <p:nvSpPr>
          <p:cNvPr id="411" name="Google Shape;411;g3f847a743e8_0_1536"/>
          <p:cNvSpPr txBox="1"/>
          <p:nvPr/>
        </p:nvSpPr>
        <p:spPr>
          <a:xfrm>
            <a:off x="4061261" y="5832675"/>
            <a:ext cx="2104500" cy="594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rPr b="1" i="0" lang="en-US" sz="1400" u="none" cap="none" strike="noStrike">
                <a:solidFill>
                  <a:srgbClr val="FFFFFF"/>
                </a:solidFill>
                <a:latin typeface="Arial"/>
                <a:ea typeface="Arial"/>
                <a:cs typeface="Arial"/>
                <a:sym typeface="Arial"/>
              </a:rPr>
              <a:t>Follow us on LinkedIn:       </a:t>
            </a:r>
            <a:r>
              <a:rPr b="0" i="0" lang="en-US" sz="1400" u="none" cap="none" strike="noStrike">
                <a:solidFill>
                  <a:srgbClr val="FFFFFF"/>
                </a:solidFill>
                <a:latin typeface="Arial"/>
                <a:ea typeface="Arial"/>
                <a:cs typeface="Arial"/>
                <a:sym typeface="Arial"/>
              </a:rPr>
              <a:t>@learning-heroes-us</a:t>
            </a:r>
            <a:endParaRPr b="0" i="0" sz="1400" u="none" cap="none" strike="noStrike">
              <a:solidFill>
                <a:srgbClr val="000000"/>
              </a:solidFill>
              <a:latin typeface="Arial"/>
              <a:ea typeface="Arial"/>
              <a:cs typeface="Arial"/>
              <a:sym typeface="Arial"/>
            </a:endParaRPr>
          </a:p>
        </p:txBody>
      </p:sp>
      <p:sp>
        <p:nvSpPr>
          <p:cNvPr id="412" name="Google Shape;412;g3f847a743e8_0_1536"/>
          <p:cNvSpPr txBox="1"/>
          <p:nvPr/>
        </p:nvSpPr>
        <p:spPr>
          <a:xfrm>
            <a:off x="3379624" y="5082709"/>
            <a:ext cx="5432700" cy="594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Arial"/>
                <a:ea typeface="Arial"/>
                <a:cs typeface="Arial"/>
                <a:sym typeface="Arial"/>
              </a:rPr>
              <a:t>GoBeyondGrades.org</a:t>
            </a:r>
            <a:endParaRPr b="1" i="0" sz="2800" u="none" cap="none" strike="noStrike">
              <a:solidFill>
                <a:schemeClr val="dk2"/>
              </a:solidFill>
              <a:latin typeface="Arial"/>
              <a:ea typeface="Arial"/>
              <a:cs typeface="Arial"/>
              <a:sym typeface="Arial"/>
            </a:endParaRPr>
          </a:p>
        </p:txBody>
      </p:sp>
      <p:pic>
        <p:nvPicPr>
          <p:cNvPr descr="A black and white circle with a letter x in it&#10;&#10;AI-generated content may be incorrect." id="413" name="Google Shape;413;g3f847a743e8_0_1536"/>
          <p:cNvPicPr preferRelativeResize="0"/>
          <p:nvPr/>
        </p:nvPicPr>
        <p:blipFill rotWithShape="1">
          <a:blip r:embed="rId7">
            <a:alphaModFix/>
          </a:blip>
          <a:srcRect b="0" l="0" r="0" t="0"/>
          <a:stretch/>
        </p:blipFill>
        <p:spPr>
          <a:xfrm>
            <a:off x="9049281" y="5890672"/>
            <a:ext cx="431800" cy="4318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Slide">
  <p:cSld name="Section Break Slide">
    <p:spTree>
      <p:nvGrpSpPr>
        <p:cNvPr id="419" name="Shape 419"/>
        <p:cNvGrpSpPr/>
        <p:nvPr/>
      </p:nvGrpSpPr>
      <p:grpSpPr>
        <a:xfrm>
          <a:off x="0" y="0"/>
          <a:ext cx="0" cy="0"/>
          <a:chOff x="0" y="0"/>
          <a:chExt cx="0" cy="0"/>
        </a:xfrm>
      </p:grpSpPr>
      <p:pic>
        <p:nvPicPr>
          <p:cNvPr descr="blue_background.png" id="420" name="Google Shape;420;g3f41643498f_0_583"/>
          <p:cNvPicPr preferRelativeResize="0"/>
          <p:nvPr/>
        </p:nvPicPr>
        <p:blipFill rotWithShape="1">
          <a:blip r:embed="rId2">
            <a:alphaModFix/>
          </a:blip>
          <a:srcRect b="23717" l="0" r="0" t="0"/>
          <a:stretch/>
        </p:blipFill>
        <p:spPr>
          <a:xfrm>
            <a:off x="0" y="0"/>
            <a:ext cx="12189582" cy="6858000"/>
          </a:xfrm>
          <a:custGeom>
            <a:rect b="b" l="l" r="r" t="t"/>
            <a:pathLst>
              <a:path extrusionOk="0" h="21600" w="21600">
                <a:moveTo>
                  <a:pt x="0" y="0"/>
                </a:moveTo>
                <a:lnTo>
                  <a:pt x="0" y="21600"/>
                </a:lnTo>
                <a:lnTo>
                  <a:pt x="21600" y="14472"/>
                </a:lnTo>
                <a:lnTo>
                  <a:pt x="21600" y="0"/>
                </a:lnTo>
                <a:lnTo>
                  <a:pt x="0" y="0"/>
                </a:lnTo>
                <a:close/>
              </a:path>
            </a:pathLst>
          </a:custGeom>
          <a:noFill/>
          <a:ln>
            <a:noFill/>
          </a:ln>
        </p:spPr>
      </p:pic>
      <p:sp>
        <p:nvSpPr>
          <p:cNvPr id="421" name="Google Shape;421;g3f41643498f_0_583"/>
          <p:cNvSpPr txBox="1"/>
          <p:nvPr>
            <p:ph type="ctrTitle"/>
          </p:nvPr>
        </p:nvSpPr>
        <p:spPr>
          <a:xfrm>
            <a:off x="834484" y="2290353"/>
            <a:ext cx="66504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Slide">
  <p:cSld name="Contact Slide">
    <p:spTree>
      <p:nvGrpSpPr>
        <p:cNvPr id="41" name="Shape 41"/>
        <p:cNvGrpSpPr/>
        <p:nvPr/>
      </p:nvGrpSpPr>
      <p:grpSpPr>
        <a:xfrm>
          <a:off x="0" y="0"/>
          <a:ext cx="0" cy="0"/>
          <a:chOff x="0" y="0"/>
          <a:chExt cx="0" cy="0"/>
        </a:xfrm>
      </p:grpSpPr>
      <p:pic>
        <p:nvPicPr>
          <p:cNvPr descr="blue_background.png" id="42" name="Google Shape;42;g3ce534a1b9c_1_103"/>
          <p:cNvPicPr preferRelativeResize="0"/>
          <p:nvPr/>
        </p:nvPicPr>
        <p:blipFill rotWithShape="1">
          <a:blip r:embed="rId2">
            <a:alphaModFix/>
          </a:blip>
          <a:srcRect b="11865" l="0" r="990" t="12560"/>
          <a:stretch/>
        </p:blipFill>
        <p:spPr>
          <a:xfrm>
            <a:off x="0" y="-1"/>
            <a:ext cx="12192000" cy="6863253"/>
          </a:xfrm>
          <a:prstGeom prst="rect">
            <a:avLst/>
          </a:prstGeom>
          <a:noFill/>
          <a:ln>
            <a:noFill/>
          </a:ln>
        </p:spPr>
      </p:pic>
      <p:grpSp>
        <p:nvGrpSpPr>
          <p:cNvPr id="43" name="Google Shape;43;g3ce534a1b9c_1_103"/>
          <p:cNvGrpSpPr/>
          <p:nvPr/>
        </p:nvGrpSpPr>
        <p:grpSpPr>
          <a:xfrm>
            <a:off x="834484" y="1"/>
            <a:ext cx="2394995" cy="2648059"/>
            <a:chOff x="0" y="0"/>
            <a:chExt cx="3903822" cy="4270374"/>
          </a:xfrm>
        </p:grpSpPr>
        <p:sp>
          <p:nvSpPr>
            <p:cNvPr id="44" name="Google Shape;44;g3ce534a1b9c_1_103"/>
            <p:cNvSpPr/>
            <p:nvPr/>
          </p:nvSpPr>
          <p:spPr>
            <a:xfrm>
              <a:off x="0" y="0"/>
              <a:ext cx="3903822" cy="4270374"/>
            </a:xfrm>
            <a:custGeom>
              <a:rect b="b" l="l" r="r" t="t"/>
              <a:pathLst>
                <a:path extrusionOk="0" h="21600" w="21600">
                  <a:moveTo>
                    <a:pt x="33" y="0"/>
                  </a:moveTo>
                  <a:lnTo>
                    <a:pt x="21600" y="0"/>
                  </a:lnTo>
                  <a:lnTo>
                    <a:pt x="21600" y="17920"/>
                  </a:lnTo>
                  <a:lnTo>
                    <a:pt x="0" y="21600"/>
                  </a:lnTo>
                  <a:lnTo>
                    <a:pt x="33" y="0"/>
                  </a:lnTo>
                  <a:close/>
                </a:path>
              </a:pathLst>
            </a:custGeom>
            <a:solidFill>
              <a:srgbClr val="FFFFFF"/>
            </a:solidFill>
            <a:ln>
              <a:noFill/>
            </a:ln>
            <a:effectLst>
              <a:outerShdw blurRad="135467" rotWithShape="0" dir="5400000" dist="16933">
                <a:srgbClr val="000000">
                  <a:alpha val="47059"/>
                </a:srgbClr>
              </a:outerShdw>
            </a:effectLst>
          </p:spPr>
          <p:txBody>
            <a:bodyPr anchorCtr="0" anchor="ctr" bIns="19075" lIns="19075" spcFirstLastPara="1" rIns="19075" wrap="square" tIns="1907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pic>
          <p:nvPicPr>
            <p:cNvPr descr="LH-Logo.png" id="45" name="Google Shape;45;g3ce534a1b9c_1_103"/>
            <p:cNvPicPr preferRelativeResize="0"/>
            <p:nvPr/>
          </p:nvPicPr>
          <p:blipFill rotWithShape="1">
            <a:blip r:embed="rId3">
              <a:alphaModFix/>
            </a:blip>
            <a:srcRect b="0" l="0" r="0" t="0"/>
            <a:stretch/>
          </p:blipFill>
          <p:spPr>
            <a:xfrm>
              <a:off x="381281" y="613049"/>
              <a:ext cx="3141278" cy="2591703"/>
            </a:xfrm>
            <a:prstGeom prst="rect">
              <a:avLst/>
            </a:prstGeom>
            <a:noFill/>
            <a:ln>
              <a:noFill/>
            </a:ln>
          </p:spPr>
        </p:pic>
      </p:grpSp>
      <p:sp>
        <p:nvSpPr>
          <p:cNvPr id="46" name="Google Shape;46;g3ce534a1b9c_1_103"/>
          <p:cNvSpPr txBox="1"/>
          <p:nvPr/>
        </p:nvSpPr>
        <p:spPr>
          <a:xfrm>
            <a:off x="4766109" y="3178810"/>
            <a:ext cx="4958100" cy="64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Arial"/>
                <a:ea typeface="Arial"/>
                <a:cs typeface="Arial"/>
                <a:sym typeface="Arial"/>
              </a:rPr>
              <a:t>Thank you!</a:t>
            </a:r>
            <a:endParaRPr b="0" i="0" sz="15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 Star Bullets - Title and Content" type="obj">
  <p:cSld name="OBJECT">
    <p:spTree>
      <p:nvGrpSpPr>
        <p:cNvPr id="422" name="Shape 422"/>
        <p:cNvGrpSpPr/>
        <p:nvPr/>
      </p:nvGrpSpPr>
      <p:grpSpPr>
        <a:xfrm>
          <a:off x="0" y="0"/>
          <a:ext cx="0" cy="0"/>
          <a:chOff x="0" y="0"/>
          <a:chExt cx="0" cy="0"/>
        </a:xfrm>
      </p:grpSpPr>
      <p:pic>
        <p:nvPicPr>
          <p:cNvPr descr="LH_light_grey_background.png" id="423" name="Google Shape;423;g3f41643498f_0_586"/>
          <p:cNvPicPr preferRelativeResize="0"/>
          <p:nvPr/>
        </p:nvPicPr>
        <p:blipFill rotWithShape="1">
          <a:blip r:embed="rId2">
            <a:alphaModFix/>
          </a:blip>
          <a:srcRect b="20236" l="0" r="666" t="0"/>
          <a:stretch/>
        </p:blipFill>
        <p:spPr>
          <a:xfrm>
            <a:off x="11899" y="-33801"/>
            <a:ext cx="12180101" cy="6897056"/>
          </a:xfrm>
          <a:prstGeom prst="rect">
            <a:avLst/>
          </a:prstGeom>
          <a:noFill/>
          <a:ln>
            <a:noFill/>
          </a:ln>
        </p:spPr>
      </p:pic>
      <p:sp>
        <p:nvSpPr>
          <p:cNvPr id="424" name="Google Shape;424;g3f41643498f_0_586"/>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5" name="Google Shape;425;g3f41643498f_0_58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8615" lvl="0" marL="457200" algn="l">
              <a:lnSpc>
                <a:spcPct val="100000"/>
              </a:lnSpc>
              <a:spcBef>
                <a:spcPts val="1000"/>
              </a:spcBef>
              <a:spcAft>
                <a:spcPts val="0"/>
              </a:spcAft>
              <a:buSzPts val="1890"/>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 name="Google Shape;426;g3f41643498f_0_586"/>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7" name="Google Shape;427;g3f41643498f_0_586"/>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Title and Content">
  <p:cSld name="Navy Bullets - Title and Content">
    <p:spTree>
      <p:nvGrpSpPr>
        <p:cNvPr id="428" name="Shape 428"/>
        <p:cNvGrpSpPr/>
        <p:nvPr/>
      </p:nvGrpSpPr>
      <p:grpSpPr>
        <a:xfrm>
          <a:off x="0" y="0"/>
          <a:ext cx="0" cy="0"/>
          <a:chOff x="0" y="0"/>
          <a:chExt cx="0" cy="0"/>
        </a:xfrm>
      </p:grpSpPr>
      <p:grpSp>
        <p:nvGrpSpPr>
          <p:cNvPr id="429" name="Google Shape;429;g3f41643498f_0_592"/>
          <p:cNvGrpSpPr/>
          <p:nvPr/>
        </p:nvGrpSpPr>
        <p:grpSpPr>
          <a:xfrm>
            <a:off x="2553" y="-60100"/>
            <a:ext cx="12188652" cy="1262089"/>
            <a:chOff x="1820" y="-58717"/>
            <a:chExt cx="24382180" cy="2524682"/>
          </a:xfrm>
        </p:grpSpPr>
        <p:pic>
          <p:nvPicPr>
            <p:cNvPr descr="BALH_blue_background.png" id="430" name="Google Shape;430;g3f41643498f_0_592"/>
            <p:cNvPicPr preferRelativeResize="0"/>
            <p:nvPr/>
          </p:nvPicPr>
          <p:blipFill rotWithShape="1">
            <a:blip r:embed="rId2">
              <a:alphaModFix/>
            </a:blip>
            <a:srcRect b="76080" l="0" r="0" t="0"/>
            <a:stretch/>
          </p:blipFill>
          <p:spPr>
            <a:xfrm>
              <a:off x="1820" y="-58717"/>
              <a:ext cx="14966541" cy="2524682"/>
            </a:xfrm>
            <a:prstGeom prst="rect">
              <a:avLst/>
            </a:prstGeom>
            <a:noFill/>
            <a:ln>
              <a:noFill/>
            </a:ln>
          </p:spPr>
        </p:pic>
        <p:pic>
          <p:nvPicPr>
            <p:cNvPr descr="BALH_blue_background.png" id="431" name="Google Shape;431;g3f41643498f_0_592"/>
            <p:cNvPicPr preferRelativeResize="0"/>
            <p:nvPr/>
          </p:nvPicPr>
          <p:blipFill rotWithShape="1">
            <a:blip r:embed="rId2">
              <a:alphaModFix/>
            </a:blip>
            <a:srcRect b="76080" l="0" r="5989" t="0"/>
            <a:stretch/>
          </p:blipFill>
          <p:spPr>
            <a:xfrm>
              <a:off x="10313506" y="-58717"/>
              <a:ext cx="14070494" cy="2524682"/>
            </a:xfrm>
            <a:prstGeom prst="rect">
              <a:avLst/>
            </a:prstGeom>
            <a:noFill/>
            <a:ln>
              <a:noFill/>
            </a:ln>
          </p:spPr>
        </p:pic>
      </p:grpSp>
      <p:sp>
        <p:nvSpPr>
          <p:cNvPr id="432" name="Google Shape;432;g3f41643498f_0_592"/>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3" name="Google Shape;433;g3f41643498f_0_592"/>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dk2"/>
              </a:buClr>
              <a:buSzPts val="2800"/>
              <a:buFont typeface="Arial"/>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4" name="Google Shape;434;g3f41643498f_0_592"/>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5" name="Google Shape;435;g3f41643498f_0_592"/>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Title and Content">
  <p:cSld name="Star Bullets - Title and Content">
    <p:spTree>
      <p:nvGrpSpPr>
        <p:cNvPr id="436" name="Shape 436"/>
        <p:cNvGrpSpPr/>
        <p:nvPr/>
      </p:nvGrpSpPr>
      <p:grpSpPr>
        <a:xfrm>
          <a:off x="0" y="0"/>
          <a:ext cx="0" cy="0"/>
          <a:chOff x="0" y="0"/>
          <a:chExt cx="0" cy="0"/>
        </a:xfrm>
      </p:grpSpPr>
      <p:grpSp>
        <p:nvGrpSpPr>
          <p:cNvPr id="437" name="Google Shape;437;g3f41643498f_0_600"/>
          <p:cNvGrpSpPr/>
          <p:nvPr/>
        </p:nvGrpSpPr>
        <p:grpSpPr>
          <a:xfrm>
            <a:off x="2553" y="-60100"/>
            <a:ext cx="12188652" cy="1262089"/>
            <a:chOff x="1820" y="-58717"/>
            <a:chExt cx="24382180" cy="2524682"/>
          </a:xfrm>
        </p:grpSpPr>
        <p:pic>
          <p:nvPicPr>
            <p:cNvPr descr="BALH_blue_background.png" id="438" name="Google Shape;438;g3f41643498f_0_600"/>
            <p:cNvPicPr preferRelativeResize="0"/>
            <p:nvPr/>
          </p:nvPicPr>
          <p:blipFill rotWithShape="1">
            <a:blip r:embed="rId2">
              <a:alphaModFix/>
            </a:blip>
            <a:srcRect b="76080" l="0" r="0" t="0"/>
            <a:stretch/>
          </p:blipFill>
          <p:spPr>
            <a:xfrm>
              <a:off x="1820" y="-58717"/>
              <a:ext cx="14966541" cy="2524682"/>
            </a:xfrm>
            <a:prstGeom prst="rect">
              <a:avLst/>
            </a:prstGeom>
            <a:noFill/>
            <a:ln>
              <a:noFill/>
            </a:ln>
          </p:spPr>
        </p:pic>
        <p:pic>
          <p:nvPicPr>
            <p:cNvPr descr="BALH_blue_background.png" id="439" name="Google Shape;439;g3f41643498f_0_600"/>
            <p:cNvPicPr preferRelativeResize="0"/>
            <p:nvPr/>
          </p:nvPicPr>
          <p:blipFill rotWithShape="1">
            <a:blip r:embed="rId2">
              <a:alphaModFix/>
            </a:blip>
            <a:srcRect b="76080" l="0" r="5989" t="0"/>
            <a:stretch/>
          </p:blipFill>
          <p:spPr>
            <a:xfrm>
              <a:off x="10313506" y="-58717"/>
              <a:ext cx="14070494" cy="2524682"/>
            </a:xfrm>
            <a:prstGeom prst="rect">
              <a:avLst/>
            </a:prstGeom>
            <a:noFill/>
            <a:ln>
              <a:noFill/>
            </a:ln>
          </p:spPr>
        </p:pic>
      </p:grpSp>
      <p:sp>
        <p:nvSpPr>
          <p:cNvPr id="440" name="Google Shape;440;g3f41643498f_0_600"/>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1" name="Google Shape;441;g3f41643498f_0_600"/>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5290" lvl="0" marL="457200" algn="l">
              <a:lnSpc>
                <a:spcPct val="100000"/>
              </a:lnSpc>
              <a:spcBef>
                <a:spcPts val="1000"/>
              </a:spcBef>
              <a:spcAft>
                <a:spcPts val="0"/>
              </a:spcAft>
              <a:buSzPts val="2940"/>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2" name="Google Shape;442;g3f41643498f_0_600"/>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3" name="Google Shape;443;g3f41643498f_0_600"/>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444" name="Shape 444"/>
        <p:cNvGrpSpPr/>
        <p:nvPr/>
      </p:nvGrpSpPr>
      <p:grpSpPr>
        <a:xfrm>
          <a:off x="0" y="0"/>
          <a:ext cx="0" cy="0"/>
          <a:chOff x="0" y="0"/>
          <a:chExt cx="0" cy="0"/>
        </a:xfrm>
      </p:grpSpPr>
      <p:pic>
        <p:nvPicPr>
          <p:cNvPr descr="blue_background.png" id="445" name="Google Shape;445;g3f41643498f_0_608"/>
          <p:cNvPicPr preferRelativeResize="0"/>
          <p:nvPr/>
        </p:nvPicPr>
        <p:blipFill rotWithShape="1">
          <a:blip r:embed="rId2">
            <a:alphaModFix/>
          </a:blip>
          <a:srcRect b="23717" l="0" r="0" t="0"/>
          <a:stretch/>
        </p:blipFill>
        <p:spPr>
          <a:xfrm>
            <a:off x="0" y="0"/>
            <a:ext cx="12189582" cy="6858000"/>
          </a:xfrm>
          <a:custGeom>
            <a:rect b="b" l="l" r="r" t="t"/>
            <a:pathLst>
              <a:path extrusionOk="0" h="21600" w="21600">
                <a:moveTo>
                  <a:pt x="0" y="0"/>
                </a:moveTo>
                <a:lnTo>
                  <a:pt x="0" y="21600"/>
                </a:lnTo>
                <a:lnTo>
                  <a:pt x="21600" y="14472"/>
                </a:lnTo>
                <a:lnTo>
                  <a:pt x="21600" y="0"/>
                </a:lnTo>
                <a:lnTo>
                  <a:pt x="0" y="0"/>
                </a:lnTo>
                <a:close/>
              </a:path>
            </a:pathLst>
          </a:custGeom>
          <a:noFill/>
          <a:ln>
            <a:noFill/>
          </a:ln>
        </p:spPr>
      </p:pic>
      <p:sp>
        <p:nvSpPr>
          <p:cNvPr id="446" name="Google Shape;446;g3f41643498f_0_608"/>
          <p:cNvSpPr txBox="1"/>
          <p:nvPr>
            <p:ph type="ctrTitle"/>
          </p:nvPr>
        </p:nvSpPr>
        <p:spPr>
          <a:xfrm>
            <a:off x="834484" y="2290353"/>
            <a:ext cx="66504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7" name="Google Shape;447;g3f41643498f_0_608"/>
          <p:cNvSpPr txBox="1"/>
          <p:nvPr>
            <p:ph idx="1" type="subTitle"/>
          </p:nvPr>
        </p:nvSpPr>
        <p:spPr>
          <a:xfrm>
            <a:off x="834484" y="3654290"/>
            <a:ext cx="6650400" cy="931800"/>
          </a:xfrm>
          <a:prstGeom prst="rect">
            <a:avLst/>
          </a:prstGeom>
          <a:noFill/>
          <a:ln>
            <a:noFill/>
          </a:ln>
        </p:spPr>
        <p:txBody>
          <a:bodyPr anchorCtr="0" anchor="t" bIns="45700" lIns="91425" spcFirstLastPara="1" rIns="91425" wrap="square" tIns="45700">
            <a:noAutofit/>
          </a:bodyPr>
          <a:lstStyle>
            <a:lvl1pPr lvl="0" algn="l">
              <a:lnSpc>
                <a:spcPct val="100000"/>
              </a:lnSpc>
              <a:spcBef>
                <a:spcPts val="1000"/>
              </a:spcBef>
              <a:spcAft>
                <a:spcPts val="0"/>
              </a:spcAft>
              <a:buSzPts val="2520"/>
              <a:buNone/>
              <a:defRPr sz="2400">
                <a:solidFill>
                  <a:schemeClr val="lt1"/>
                </a:solidFill>
              </a:defRPr>
            </a:lvl1pPr>
            <a:lvl2pPr lvl="1" algn="ctr">
              <a:lnSpc>
                <a:spcPct val="100000"/>
              </a:lnSpc>
              <a:spcBef>
                <a:spcPts val="500"/>
              </a:spcBef>
              <a:spcAft>
                <a:spcPts val="0"/>
              </a:spcAft>
              <a:buClr>
                <a:srgbClr val="114470"/>
              </a:buClr>
              <a:buSzPts val="2000"/>
              <a:buNone/>
              <a:defRPr sz="2000"/>
            </a:lvl2pPr>
            <a:lvl3pPr lvl="2" algn="ctr">
              <a:lnSpc>
                <a:spcPct val="100000"/>
              </a:lnSpc>
              <a:spcBef>
                <a:spcPts val="500"/>
              </a:spcBef>
              <a:spcAft>
                <a:spcPts val="0"/>
              </a:spcAft>
              <a:buClr>
                <a:srgbClr val="114470"/>
              </a:buClr>
              <a:buSzPts val="1800"/>
              <a:buNone/>
              <a:defRPr sz="1800"/>
            </a:lvl3pPr>
            <a:lvl4pPr lvl="3" algn="ctr">
              <a:lnSpc>
                <a:spcPct val="100000"/>
              </a:lnSpc>
              <a:spcBef>
                <a:spcPts val="500"/>
              </a:spcBef>
              <a:spcAft>
                <a:spcPts val="0"/>
              </a:spcAft>
              <a:buClr>
                <a:srgbClr val="114470"/>
              </a:buClr>
              <a:buSzPts val="1600"/>
              <a:buNone/>
              <a:defRPr sz="1600"/>
            </a:lvl4pPr>
            <a:lvl5pPr lvl="4" algn="ctr">
              <a:lnSpc>
                <a:spcPct val="100000"/>
              </a:lnSpc>
              <a:spcBef>
                <a:spcPts val="500"/>
              </a:spcBef>
              <a:spcAft>
                <a:spcPts val="0"/>
              </a:spcAft>
              <a:buClr>
                <a:srgbClr val="11447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48" name="Google Shape;448;g3f41643498f_0_608"/>
          <p:cNvSpPr txBox="1"/>
          <p:nvPr>
            <p:ph idx="2" type="body"/>
          </p:nvPr>
        </p:nvSpPr>
        <p:spPr>
          <a:xfrm>
            <a:off x="834858" y="5220431"/>
            <a:ext cx="3863100" cy="44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1470"/>
              <a:buNone/>
              <a:defRPr sz="1400">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drawing&#10;&#10;Description automatically generated" id="449" name="Google Shape;449;g3f41643498f_0_608"/>
          <p:cNvPicPr preferRelativeResize="0"/>
          <p:nvPr/>
        </p:nvPicPr>
        <p:blipFill rotWithShape="1">
          <a:blip r:embed="rId3">
            <a:alphaModFix/>
          </a:blip>
          <a:srcRect b="0" l="0" r="0" t="0"/>
          <a:stretch/>
        </p:blipFill>
        <p:spPr>
          <a:xfrm>
            <a:off x="708938" y="141512"/>
            <a:ext cx="2243907" cy="1940559"/>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Gray - Title and Content">
  <p:cSld name="Navy Bullets - Gray - Title and Content">
    <p:spTree>
      <p:nvGrpSpPr>
        <p:cNvPr id="450" name="Shape 450"/>
        <p:cNvGrpSpPr/>
        <p:nvPr/>
      </p:nvGrpSpPr>
      <p:grpSpPr>
        <a:xfrm>
          <a:off x="0" y="0"/>
          <a:ext cx="0" cy="0"/>
          <a:chOff x="0" y="0"/>
          <a:chExt cx="0" cy="0"/>
        </a:xfrm>
      </p:grpSpPr>
      <p:pic>
        <p:nvPicPr>
          <p:cNvPr descr="LH_light_grey_background.png" id="451" name="Google Shape;451;g3f41643498f_0_614"/>
          <p:cNvPicPr preferRelativeResize="0"/>
          <p:nvPr/>
        </p:nvPicPr>
        <p:blipFill rotWithShape="1">
          <a:blip r:embed="rId2">
            <a:alphaModFix/>
          </a:blip>
          <a:srcRect b="20236" l="0" r="666" t="0"/>
          <a:stretch/>
        </p:blipFill>
        <p:spPr>
          <a:xfrm>
            <a:off x="11899" y="-33801"/>
            <a:ext cx="12180101" cy="6897056"/>
          </a:xfrm>
          <a:prstGeom prst="rect">
            <a:avLst/>
          </a:prstGeom>
          <a:noFill/>
          <a:ln>
            <a:noFill/>
          </a:ln>
        </p:spPr>
      </p:pic>
      <p:sp>
        <p:nvSpPr>
          <p:cNvPr id="452" name="Google Shape;452;g3f41643498f_0_614"/>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3" name="Google Shape;453;g3f41643498f_0_61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dk2"/>
              </a:buClr>
              <a:buSzPts val="2800"/>
              <a:buFont typeface="Arial"/>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g3f41643498f_0_614"/>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5" name="Google Shape;455;g3f41643498f_0_614"/>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Blue - Title and Content">
  <p:cSld name="Star Bullets - Blue - Title and Content">
    <p:spTree>
      <p:nvGrpSpPr>
        <p:cNvPr id="456" name="Shape 456"/>
        <p:cNvGrpSpPr/>
        <p:nvPr/>
      </p:nvGrpSpPr>
      <p:grpSpPr>
        <a:xfrm>
          <a:off x="0" y="0"/>
          <a:ext cx="0" cy="0"/>
          <a:chOff x="0" y="0"/>
          <a:chExt cx="0" cy="0"/>
        </a:xfrm>
      </p:grpSpPr>
      <p:pic>
        <p:nvPicPr>
          <p:cNvPr descr="BALH_blue_background.png" id="457" name="Google Shape;457;g3f41643498f_0_620"/>
          <p:cNvPicPr preferRelativeResize="0"/>
          <p:nvPr/>
        </p:nvPicPr>
        <p:blipFill rotWithShape="1">
          <a:blip r:embed="rId2">
            <a:alphaModFix/>
          </a:blip>
          <a:srcRect b="20236" l="0" r="813" t="0"/>
          <a:stretch/>
        </p:blipFill>
        <p:spPr>
          <a:xfrm>
            <a:off x="1" y="-24784"/>
            <a:ext cx="12192000" cy="6907568"/>
          </a:xfrm>
          <a:prstGeom prst="rect">
            <a:avLst/>
          </a:prstGeom>
          <a:noFill/>
          <a:ln>
            <a:noFill/>
          </a:ln>
        </p:spPr>
      </p:pic>
      <p:sp>
        <p:nvSpPr>
          <p:cNvPr id="458" name="Google Shape;458;g3f41643498f_0_620"/>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9" name="Google Shape;459;g3f41643498f_0_620"/>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5290" lvl="0" marL="457200" algn="l">
              <a:lnSpc>
                <a:spcPct val="100000"/>
              </a:lnSpc>
              <a:spcBef>
                <a:spcPts val="1000"/>
              </a:spcBef>
              <a:spcAft>
                <a:spcPts val="0"/>
              </a:spcAft>
              <a:buSzPts val="2940"/>
              <a:buChar char="☆"/>
              <a:defRPr>
                <a:solidFill>
                  <a:schemeClr val="lt1"/>
                </a:solidFill>
              </a:defRPr>
            </a:lvl1pPr>
            <a:lvl2pPr indent="-381000" lvl="1" marL="914400" algn="l">
              <a:lnSpc>
                <a:spcPct val="100000"/>
              </a:lnSpc>
              <a:spcBef>
                <a:spcPts val="500"/>
              </a:spcBef>
              <a:spcAft>
                <a:spcPts val="0"/>
              </a:spcAft>
              <a:buClr>
                <a:schemeClr val="lt1"/>
              </a:buClr>
              <a:buSzPts val="2400"/>
              <a:buChar char="•"/>
              <a:defRPr>
                <a:solidFill>
                  <a:schemeClr val="lt1"/>
                </a:solidFill>
              </a:defRPr>
            </a:lvl2pPr>
            <a:lvl3pPr indent="-355600" lvl="2" marL="1371600" algn="l">
              <a:lnSpc>
                <a:spcPct val="100000"/>
              </a:lnSpc>
              <a:spcBef>
                <a:spcPts val="500"/>
              </a:spcBef>
              <a:spcAft>
                <a:spcPts val="0"/>
              </a:spcAft>
              <a:buClr>
                <a:schemeClr val="lt1"/>
              </a:buClr>
              <a:buSzPts val="2000"/>
              <a:buChar char="•"/>
              <a:defRPr>
                <a:solidFill>
                  <a:schemeClr val="lt1"/>
                </a:solidFill>
              </a:defRPr>
            </a:lvl3pPr>
            <a:lvl4pPr indent="-342900" lvl="3" marL="1828800" algn="l">
              <a:lnSpc>
                <a:spcPct val="100000"/>
              </a:lnSpc>
              <a:spcBef>
                <a:spcPts val="500"/>
              </a:spcBef>
              <a:spcAft>
                <a:spcPts val="0"/>
              </a:spcAft>
              <a:buClr>
                <a:schemeClr val="lt1"/>
              </a:buClr>
              <a:buSzPts val="1800"/>
              <a:buChar char="•"/>
              <a:defRPr>
                <a:solidFill>
                  <a:schemeClr val="lt1"/>
                </a:solidFill>
              </a:defRPr>
            </a:lvl4pPr>
            <a:lvl5pPr indent="-342900" lvl="4" marL="2286000" algn="l">
              <a:lnSpc>
                <a:spcPct val="10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0" name="Google Shape;460;g3f41643498f_0_620"/>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1" name="Google Shape;461;g3f41643498f_0_620"/>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ullets - Blue - Title and Content">
  <p:cSld name="White Bullets - Blue - Title and Content">
    <p:spTree>
      <p:nvGrpSpPr>
        <p:cNvPr id="462" name="Shape 462"/>
        <p:cNvGrpSpPr/>
        <p:nvPr/>
      </p:nvGrpSpPr>
      <p:grpSpPr>
        <a:xfrm>
          <a:off x="0" y="0"/>
          <a:ext cx="0" cy="0"/>
          <a:chOff x="0" y="0"/>
          <a:chExt cx="0" cy="0"/>
        </a:xfrm>
      </p:grpSpPr>
      <p:pic>
        <p:nvPicPr>
          <p:cNvPr descr="BALH_blue_background.png" id="463" name="Google Shape;463;g3f41643498f_0_626"/>
          <p:cNvPicPr preferRelativeResize="0"/>
          <p:nvPr/>
        </p:nvPicPr>
        <p:blipFill rotWithShape="1">
          <a:blip r:embed="rId2">
            <a:alphaModFix/>
          </a:blip>
          <a:srcRect b="20236" l="0" r="813" t="0"/>
          <a:stretch/>
        </p:blipFill>
        <p:spPr>
          <a:xfrm>
            <a:off x="1" y="-24784"/>
            <a:ext cx="12192000" cy="6907568"/>
          </a:xfrm>
          <a:prstGeom prst="rect">
            <a:avLst/>
          </a:prstGeom>
          <a:noFill/>
          <a:ln>
            <a:noFill/>
          </a:ln>
        </p:spPr>
      </p:pic>
      <p:sp>
        <p:nvSpPr>
          <p:cNvPr id="464" name="Google Shape;464;g3f41643498f_0_626"/>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5" name="Google Shape;465;g3f41643498f_0_62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lt1"/>
              </a:buClr>
              <a:buSzPts val="2800"/>
              <a:buFont typeface="Arial"/>
              <a:buChar char="•"/>
              <a:defRPr>
                <a:solidFill>
                  <a:schemeClr val="lt1"/>
                </a:solidFill>
              </a:defRPr>
            </a:lvl1pPr>
            <a:lvl2pPr indent="-381000" lvl="1" marL="914400" algn="l">
              <a:lnSpc>
                <a:spcPct val="100000"/>
              </a:lnSpc>
              <a:spcBef>
                <a:spcPts val="500"/>
              </a:spcBef>
              <a:spcAft>
                <a:spcPts val="0"/>
              </a:spcAft>
              <a:buClr>
                <a:schemeClr val="lt1"/>
              </a:buClr>
              <a:buSzPts val="2400"/>
              <a:buChar char="•"/>
              <a:defRPr>
                <a:solidFill>
                  <a:schemeClr val="lt1"/>
                </a:solidFill>
              </a:defRPr>
            </a:lvl2pPr>
            <a:lvl3pPr indent="-355600" lvl="2" marL="1371600" algn="l">
              <a:lnSpc>
                <a:spcPct val="100000"/>
              </a:lnSpc>
              <a:spcBef>
                <a:spcPts val="500"/>
              </a:spcBef>
              <a:spcAft>
                <a:spcPts val="0"/>
              </a:spcAft>
              <a:buClr>
                <a:schemeClr val="lt1"/>
              </a:buClr>
              <a:buSzPts val="2000"/>
              <a:buChar char="•"/>
              <a:defRPr>
                <a:solidFill>
                  <a:schemeClr val="lt1"/>
                </a:solidFill>
              </a:defRPr>
            </a:lvl3pPr>
            <a:lvl4pPr indent="-342900" lvl="3" marL="1828800" algn="l">
              <a:lnSpc>
                <a:spcPct val="100000"/>
              </a:lnSpc>
              <a:spcBef>
                <a:spcPts val="500"/>
              </a:spcBef>
              <a:spcAft>
                <a:spcPts val="0"/>
              </a:spcAft>
              <a:buClr>
                <a:schemeClr val="lt1"/>
              </a:buClr>
              <a:buSzPts val="1800"/>
              <a:buChar char="•"/>
              <a:defRPr>
                <a:solidFill>
                  <a:schemeClr val="lt1"/>
                </a:solidFill>
              </a:defRPr>
            </a:lvl4pPr>
            <a:lvl5pPr indent="-342900" lvl="4" marL="2286000" algn="l">
              <a:lnSpc>
                <a:spcPct val="10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6" name="Google Shape;466;g3f41643498f_0_626"/>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7" name="Google Shape;467;g3f41643498f_0_626"/>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 - Blue Sidebar - Title and Content">
  <p:cSld name="Star Bullet - Blue Sidebar - Title and Content">
    <p:spTree>
      <p:nvGrpSpPr>
        <p:cNvPr id="468" name="Shape 468"/>
        <p:cNvGrpSpPr/>
        <p:nvPr/>
      </p:nvGrpSpPr>
      <p:grpSpPr>
        <a:xfrm>
          <a:off x="0" y="0"/>
          <a:ext cx="0" cy="0"/>
          <a:chOff x="0" y="0"/>
          <a:chExt cx="0" cy="0"/>
        </a:xfrm>
      </p:grpSpPr>
      <p:pic>
        <p:nvPicPr>
          <p:cNvPr descr="blue_background.png" id="469" name="Google Shape;469;g3f41643498f_0_632"/>
          <p:cNvPicPr preferRelativeResize="0"/>
          <p:nvPr/>
        </p:nvPicPr>
        <p:blipFill rotWithShape="1">
          <a:blip r:embed="rId2">
            <a:alphaModFix/>
          </a:blip>
          <a:srcRect b="11865" l="0" r="69955" t="12560"/>
          <a:stretch/>
        </p:blipFill>
        <p:spPr>
          <a:xfrm>
            <a:off x="0" y="-1"/>
            <a:ext cx="3699644" cy="6863253"/>
          </a:xfrm>
          <a:prstGeom prst="rect">
            <a:avLst/>
          </a:prstGeom>
          <a:noFill/>
          <a:ln>
            <a:noFill/>
          </a:ln>
        </p:spPr>
      </p:pic>
      <p:sp>
        <p:nvSpPr>
          <p:cNvPr id="470" name="Google Shape;470;g3f41643498f_0_632"/>
          <p:cNvSpPr txBox="1"/>
          <p:nvPr>
            <p:ph type="title"/>
          </p:nvPr>
        </p:nvSpPr>
        <p:spPr>
          <a:xfrm>
            <a:off x="409903" y="1688989"/>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1" name="Google Shape;471;g3f41643498f_0_632"/>
          <p:cNvSpPr txBox="1"/>
          <p:nvPr>
            <p:ph idx="1" type="body"/>
          </p:nvPr>
        </p:nvSpPr>
        <p:spPr>
          <a:xfrm>
            <a:off x="4635062" y="1825625"/>
            <a:ext cx="6718800" cy="4351200"/>
          </a:xfrm>
          <a:prstGeom prst="rect">
            <a:avLst/>
          </a:prstGeom>
          <a:noFill/>
          <a:ln>
            <a:noFill/>
          </a:ln>
        </p:spPr>
        <p:txBody>
          <a:bodyPr anchorCtr="0" anchor="t" bIns="45700" lIns="91425" spcFirstLastPara="1" rIns="91425" wrap="square" tIns="45700">
            <a:noAutofit/>
          </a:bodyPr>
          <a:lstStyle>
            <a:lvl1pPr indent="-348615" lvl="0" marL="457200" algn="l">
              <a:lnSpc>
                <a:spcPct val="100000"/>
              </a:lnSpc>
              <a:spcBef>
                <a:spcPts val="1000"/>
              </a:spcBef>
              <a:spcAft>
                <a:spcPts val="0"/>
              </a:spcAft>
              <a:buSzPts val="1890"/>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2" name="Google Shape;472;g3f41643498f_0_632"/>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3" name="Google Shape;473;g3f41643498f_0_632"/>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474" name="Google Shape;474;g3f41643498f_0_632"/>
          <p:cNvSpPr txBox="1"/>
          <p:nvPr>
            <p:ph idx="2" type="body"/>
          </p:nvPr>
        </p:nvSpPr>
        <p:spPr>
          <a:xfrm>
            <a:off x="409575" y="3994040"/>
            <a:ext cx="29322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2940"/>
              <a:buNone/>
              <a:defRPr>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Blue Sidebar - Title and Content">
  <p:cSld name="Navy Bullets - Blue Sidebar - Title and Content">
    <p:spTree>
      <p:nvGrpSpPr>
        <p:cNvPr id="475" name="Shape 475"/>
        <p:cNvGrpSpPr/>
        <p:nvPr/>
      </p:nvGrpSpPr>
      <p:grpSpPr>
        <a:xfrm>
          <a:off x="0" y="0"/>
          <a:ext cx="0" cy="0"/>
          <a:chOff x="0" y="0"/>
          <a:chExt cx="0" cy="0"/>
        </a:xfrm>
      </p:grpSpPr>
      <p:pic>
        <p:nvPicPr>
          <p:cNvPr descr="blue_background.png" id="476" name="Google Shape;476;g3f41643498f_0_639"/>
          <p:cNvPicPr preferRelativeResize="0"/>
          <p:nvPr/>
        </p:nvPicPr>
        <p:blipFill rotWithShape="1">
          <a:blip r:embed="rId2">
            <a:alphaModFix/>
          </a:blip>
          <a:srcRect b="11865" l="0" r="69955" t="12560"/>
          <a:stretch/>
        </p:blipFill>
        <p:spPr>
          <a:xfrm>
            <a:off x="0" y="-1"/>
            <a:ext cx="3699644" cy="6863253"/>
          </a:xfrm>
          <a:prstGeom prst="rect">
            <a:avLst/>
          </a:prstGeom>
          <a:noFill/>
          <a:ln>
            <a:noFill/>
          </a:ln>
        </p:spPr>
      </p:pic>
      <p:sp>
        <p:nvSpPr>
          <p:cNvPr id="477" name="Google Shape;477;g3f41643498f_0_639"/>
          <p:cNvSpPr txBox="1"/>
          <p:nvPr>
            <p:ph type="title"/>
          </p:nvPr>
        </p:nvSpPr>
        <p:spPr>
          <a:xfrm>
            <a:off x="409903" y="1688989"/>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8" name="Google Shape;478;g3f41643498f_0_639"/>
          <p:cNvSpPr txBox="1"/>
          <p:nvPr>
            <p:ph idx="1" type="body"/>
          </p:nvPr>
        </p:nvSpPr>
        <p:spPr>
          <a:xfrm>
            <a:off x="4635062" y="1825625"/>
            <a:ext cx="67188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dk2"/>
              </a:buClr>
              <a:buSzPts val="2800"/>
              <a:buFont typeface="Arial"/>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9" name="Google Shape;479;g3f41643498f_0_639"/>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0" name="Google Shape;480;g3f41643498f_0_639"/>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481" name="Google Shape;481;g3f41643498f_0_639"/>
          <p:cNvSpPr txBox="1"/>
          <p:nvPr>
            <p:ph idx="2" type="body"/>
          </p:nvPr>
        </p:nvSpPr>
        <p:spPr>
          <a:xfrm>
            <a:off x="409575" y="3994040"/>
            <a:ext cx="29322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2940"/>
              <a:buNone/>
              <a:defRPr>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Navy Sidebar - Title and Content">
  <p:cSld name="Star Bullets - Navy Sidebar - Title and Content">
    <p:spTree>
      <p:nvGrpSpPr>
        <p:cNvPr id="482" name="Shape 482"/>
        <p:cNvGrpSpPr/>
        <p:nvPr/>
      </p:nvGrpSpPr>
      <p:grpSpPr>
        <a:xfrm>
          <a:off x="0" y="0"/>
          <a:ext cx="0" cy="0"/>
          <a:chOff x="0" y="0"/>
          <a:chExt cx="0" cy="0"/>
        </a:xfrm>
      </p:grpSpPr>
      <p:pic>
        <p:nvPicPr>
          <p:cNvPr descr="BALH_blue_background.png" id="483" name="Google Shape;483;g3f41643498f_0_646"/>
          <p:cNvPicPr preferRelativeResize="0"/>
          <p:nvPr/>
        </p:nvPicPr>
        <p:blipFill rotWithShape="1">
          <a:blip r:embed="rId2">
            <a:alphaModFix/>
          </a:blip>
          <a:srcRect b="20240" l="0" r="69970" t="389"/>
          <a:stretch/>
        </p:blipFill>
        <p:spPr>
          <a:xfrm>
            <a:off x="0" y="0"/>
            <a:ext cx="3687742" cy="6873767"/>
          </a:xfrm>
          <a:prstGeom prst="rect">
            <a:avLst/>
          </a:prstGeom>
          <a:noFill/>
          <a:ln>
            <a:noFill/>
          </a:ln>
        </p:spPr>
      </p:pic>
      <p:sp>
        <p:nvSpPr>
          <p:cNvPr id="484" name="Google Shape;484;g3f41643498f_0_646"/>
          <p:cNvSpPr txBox="1"/>
          <p:nvPr>
            <p:ph type="title"/>
          </p:nvPr>
        </p:nvSpPr>
        <p:spPr>
          <a:xfrm>
            <a:off x="409903" y="1688989"/>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5" name="Google Shape;485;g3f41643498f_0_646"/>
          <p:cNvSpPr txBox="1"/>
          <p:nvPr>
            <p:ph idx="1" type="body"/>
          </p:nvPr>
        </p:nvSpPr>
        <p:spPr>
          <a:xfrm>
            <a:off x="4635062" y="1825625"/>
            <a:ext cx="6718800" cy="4351200"/>
          </a:xfrm>
          <a:prstGeom prst="rect">
            <a:avLst/>
          </a:prstGeom>
          <a:noFill/>
          <a:ln>
            <a:noFill/>
          </a:ln>
        </p:spPr>
        <p:txBody>
          <a:bodyPr anchorCtr="0" anchor="t" bIns="45700" lIns="91425" spcFirstLastPara="1" rIns="91425" wrap="square" tIns="45700">
            <a:noAutofit/>
          </a:bodyPr>
          <a:lstStyle>
            <a:lvl1pPr indent="-348615" lvl="0" marL="457200" algn="l">
              <a:lnSpc>
                <a:spcPct val="100000"/>
              </a:lnSpc>
              <a:spcBef>
                <a:spcPts val="1000"/>
              </a:spcBef>
              <a:spcAft>
                <a:spcPts val="0"/>
              </a:spcAft>
              <a:buSzPts val="1890"/>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6" name="Google Shape;486;g3f41643498f_0_646"/>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7" name="Google Shape;487;g3f41643498f_0_646"/>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488" name="Google Shape;488;g3f41643498f_0_646"/>
          <p:cNvSpPr txBox="1"/>
          <p:nvPr>
            <p:ph idx="2" type="body"/>
          </p:nvPr>
        </p:nvSpPr>
        <p:spPr>
          <a:xfrm>
            <a:off x="409575" y="3994040"/>
            <a:ext cx="29322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2940"/>
              <a:buNone/>
              <a:defRPr>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Title and Content 1">
    <p:spTree>
      <p:nvGrpSpPr>
        <p:cNvPr id="47" name="Shape 47"/>
        <p:cNvGrpSpPr/>
        <p:nvPr/>
      </p:nvGrpSpPr>
      <p:grpSpPr>
        <a:xfrm>
          <a:off x="0" y="0"/>
          <a:ext cx="0" cy="0"/>
          <a:chOff x="0" y="0"/>
          <a:chExt cx="0" cy="0"/>
        </a:xfrm>
      </p:grpSpPr>
      <p:sp>
        <p:nvSpPr>
          <p:cNvPr id="48" name="Google Shape;48;g3ce534a1b9c_1_10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4400"/>
              <a:buFont typeface="Calibri"/>
              <a:buNone/>
              <a:defRPr sz="4400">
                <a:solidFill>
                  <a:schemeClr val="dk1"/>
                </a:solidFill>
                <a:latin typeface="Calibri"/>
                <a:ea typeface="Calibri"/>
                <a:cs typeface="Calibri"/>
                <a:sym typeface="Calibri"/>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49" name="Google Shape;49;g3ce534a1b9c_1_109"/>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100"/>
              </a:spcBef>
              <a:spcAft>
                <a:spcPts val="0"/>
              </a:spcAft>
              <a:buClr>
                <a:schemeClr val="dk1"/>
              </a:buClr>
              <a:buSzPts val="2800"/>
              <a:buFont typeface="Arial"/>
              <a:buChar char="•"/>
              <a:defRPr sz="2800">
                <a:solidFill>
                  <a:schemeClr val="dk1"/>
                </a:solidFill>
                <a:latin typeface="Calibri"/>
                <a:ea typeface="Calibri"/>
                <a:cs typeface="Calibri"/>
                <a:sym typeface="Calibri"/>
              </a:defRPr>
            </a:lvl1pPr>
            <a:lvl2pPr indent="-381000" lvl="1" marL="914400" algn="l">
              <a:lnSpc>
                <a:spcPct val="90000"/>
              </a:lnSpc>
              <a:spcBef>
                <a:spcPts val="500"/>
              </a:spcBef>
              <a:spcAft>
                <a:spcPts val="0"/>
              </a:spcAft>
              <a:buClr>
                <a:schemeClr val="dk1"/>
              </a:buClr>
              <a:buSzPts val="2400"/>
              <a:buFont typeface="Arial"/>
              <a:buChar char="•"/>
              <a:defRPr sz="2400">
                <a:solidFill>
                  <a:schemeClr val="dk1"/>
                </a:solidFill>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Font typeface="Arial"/>
              <a:buChar char="•"/>
              <a:defRPr sz="2000">
                <a:solidFill>
                  <a:schemeClr val="dk1"/>
                </a:solidFill>
                <a:latin typeface="Calibri"/>
                <a:ea typeface="Calibri"/>
                <a:cs typeface="Calibri"/>
                <a:sym typeface="Calibri"/>
              </a:defRPr>
            </a:lvl3pPr>
            <a:lvl4pPr indent="-349250" lvl="3" marL="1828800" algn="l">
              <a:lnSpc>
                <a:spcPct val="90000"/>
              </a:lnSpc>
              <a:spcBef>
                <a:spcPts val="500"/>
              </a:spcBef>
              <a:spcAft>
                <a:spcPts val="0"/>
              </a:spcAft>
              <a:buClr>
                <a:schemeClr val="dk1"/>
              </a:buClr>
              <a:buSzPts val="1900"/>
              <a:buFont typeface="Arial"/>
              <a:buChar char="•"/>
              <a:defRPr sz="1900">
                <a:solidFill>
                  <a:schemeClr val="dk1"/>
                </a:solidFill>
                <a:latin typeface="Calibri"/>
                <a:ea typeface="Calibri"/>
                <a:cs typeface="Calibri"/>
                <a:sym typeface="Calibri"/>
              </a:defRPr>
            </a:lvl4pPr>
            <a:lvl5pPr indent="-349250" lvl="4" marL="2286000" algn="l">
              <a:lnSpc>
                <a:spcPct val="90000"/>
              </a:lnSpc>
              <a:spcBef>
                <a:spcPts val="500"/>
              </a:spcBef>
              <a:spcAft>
                <a:spcPts val="0"/>
              </a:spcAft>
              <a:buClr>
                <a:schemeClr val="dk1"/>
              </a:buClr>
              <a:buSzPts val="1900"/>
              <a:buFont typeface="Arial"/>
              <a:buChar char="•"/>
              <a:defRPr sz="1900">
                <a:solidFill>
                  <a:schemeClr val="dk1"/>
                </a:solidFill>
                <a:latin typeface="Calibri"/>
                <a:ea typeface="Calibri"/>
                <a:cs typeface="Calibri"/>
                <a:sym typeface="Calibri"/>
              </a:defRPr>
            </a:lvl5pPr>
            <a:lvl6pPr indent="-349250" lvl="5" marL="2743200" algn="l">
              <a:lnSpc>
                <a:spcPct val="90000"/>
              </a:lnSpc>
              <a:spcBef>
                <a:spcPts val="500"/>
              </a:spcBef>
              <a:spcAft>
                <a:spcPts val="0"/>
              </a:spcAft>
              <a:buClr>
                <a:schemeClr val="dk1"/>
              </a:buClr>
              <a:buSzPts val="1900"/>
              <a:buFont typeface="Arial"/>
              <a:buChar char="•"/>
              <a:defRPr sz="1900">
                <a:solidFill>
                  <a:schemeClr val="dk1"/>
                </a:solidFill>
                <a:latin typeface="Calibri"/>
                <a:ea typeface="Calibri"/>
                <a:cs typeface="Calibri"/>
                <a:sym typeface="Calibri"/>
              </a:defRPr>
            </a:lvl6pPr>
            <a:lvl7pPr indent="-349250" lvl="6" marL="3200400" algn="l">
              <a:lnSpc>
                <a:spcPct val="90000"/>
              </a:lnSpc>
              <a:spcBef>
                <a:spcPts val="500"/>
              </a:spcBef>
              <a:spcAft>
                <a:spcPts val="0"/>
              </a:spcAft>
              <a:buClr>
                <a:schemeClr val="dk1"/>
              </a:buClr>
              <a:buSzPts val="1900"/>
              <a:buFont typeface="Arial"/>
              <a:buChar char="•"/>
              <a:defRPr sz="1900">
                <a:solidFill>
                  <a:schemeClr val="dk1"/>
                </a:solidFill>
                <a:latin typeface="Calibri"/>
                <a:ea typeface="Calibri"/>
                <a:cs typeface="Calibri"/>
                <a:sym typeface="Calibri"/>
              </a:defRPr>
            </a:lvl7pPr>
            <a:lvl8pPr indent="-349250" lvl="7" marL="3657600" algn="l">
              <a:lnSpc>
                <a:spcPct val="90000"/>
              </a:lnSpc>
              <a:spcBef>
                <a:spcPts val="500"/>
              </a:spcBef>
              <a:spcAft>
                <a:spcPts val="0"/>
              </a:spcAft>
              <a:buClr>
                <a:schemeClr val="dk1"/>
              </a:buClr>
              <a:buSzPts val="1900"/>
              <a:buFont typeface="Arial"/>
              <a:buChar char="•"/>
              <a:defRPr sz="1900">
                <a:solidFill>
                  <a:schemeClr val="dk1"/>
                </a:solidFill>
                <a:latin typeface="Calibri"/>
                <a:ea typeface="Calibri"/>
                <a:cs typeface="Calibri"/>
                <a:sym typeface="Calibri"/>
              </a:defRPr>
            </a:lvl8pPr>
            <a:lvl9pPr indent="-349250" lvl="8" marL="4114800" algn="l">
              <a:lnSpc>
                <a:spcPct val="90000"/>
              </a:lnSpc>
              <a:spcBef>
                <a:spcPts val="500"/>
              </a:spcBef>
              <a:spcAft>
                <a:spcPts val="0"/>
              </a:spcAft>
              <a:buClr>
                <a:schemeClr val="dk1"/>
              </a:buClr>
              <a:buSzPts val="1900"/>
              <a:buFont typeface="Arial"/>
              <a:buChar char="•"/>
              <a:defRPr sz="1900">
                <a:solidFill>
                  <a:schemeClr val="dk1"/>
                </a:solidFill>
                <a:latin typeface="Calibri"/>
                <a:ea typeface="Calibri"/>
                <a:cs typeface="Calibri"/>
                <a:sym typeface="Calibri"/>
              </a:defRPr>
            </a:lvl9pPr>
          </a:lstStyle>
          <a:p/>
        </p:txBody>
      </p:sp>
      <p:sp>
        <p:nvSpPr>
          <p:cNvPr id="50" name="Google Shape;50;g3ce534a1b9c_1_109"/>
          <p:cNvSpPr txBox="1"/>
          <p:nvPr>
            <p:ph idx="10" type="dt"/>
          </p:nvPr>
        </p:nvSpPr>
        <p:spPr>
          <a:xfrm>
            <a:off x="838200" y="6356350"/>
            <a:ext cx="2743200" cy="365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500"/>
              <a:buFont typeface="Arial"/>
              <a:buChar char="●"/>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500"/>
              <a:buFont typeface="Arial"/>
              <a:buChar char="○"/>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500"/>
              <a:buFont typeface="Arial"/>
              <a:buChar char="■"/>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500"/>
              <a:buFont typeface="Arial"/>
              <a:buChar char="●"/>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500"/>
              <a:buFont typeface="Arial"/>
              <a:buChar char="○"/>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500"/>
              <a:buFont typeface="Arial"/>
              <a:buChar char="■"/>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500"/>
              <a:buFont typeface="Arial"/>
              <a:buChar char="●"/>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500"/>
              <a:buFont typeface="Arial"/>
              <a:buChar char="○"/>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500"/>
              <a:buFont typeface="Arial"/>
              <a:buChar char="■"/>
              <a:defRPr b="0" i="0" sz="1900" u="none" cap="none" strike="noStrike">
                <a:solidFill>
                  <a:schemeClr val="dk1"/>
                </a:solidFill>
                <a:latin typeface="Calibri"/>
                <a:ea typeface="Calibri"/>
                <a:cs typeface="Calibri"/>
                <a:sym typeface="Calibri"/>
              </a:defRPr>
            </a:lvl9pPr>
          </a:lstStyle>
          <a:p/>
        </p:txBody>
      </p:sp>
      <p:sp>
        <p:nvSpPr>
          <p:cNvPr id="51" name="Google Shape;51;g3ce534a1b9c_1_10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algn="ctr">
              <a:lnSpc>
                <a:spcPct val="100000"/>
              </a:lnSpc>
              <a:spcBef>
                <a:spcPts val="0"/>
              </a:spcBef>
              <a:spcAft>
                <a:spcPts val="0"/>
              </a:spcAft>
              <a:buSzPts val="1500"/>
              <a:buNone/>
              <a:defRPr b="0" i="0" sz="12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SzPts val="1500"/>
              <a:buNone/>
              <a:defRPr b="0" i="0" sz="19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SzPts val="1500"/>
              <a:buNone/>
              <a:defRPr b="0" i="0" sz="19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SzPts val="1500"/>
              <a:buNone/>
              <a:defRPr b="0" i="0" sz="19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SzPts val="1500"/>
              <a:buNone/>
              <a:defRPr b="0" i="0" sz="19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SzPts val="1500"/>
              <a:buNone/>
              <a:defRPr b="0" i="0" sz="19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SzPts val="1500"/>
              <a:buNone/>
              <a:defRPr b="0" i="0" sz="19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SzPts val="1500"/>
              <a:buNone/>
              <a:defRPr b="0" i="0" sz="19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SzPts val="1500"/>
              <a:buNone/>
              <a:defRPr b="0" i="0" sz="1900" u="none" cap="none" strike="noStrike">
                <a:solidFill>
                  <a:schemeClr val="dk1"/>
                </a:solidFill>
                <a:latin typeface="Calibri"/>
                <a:ea typeface="Calibri"/>
                <a:cs typeface="Calibri"/>
                <a:sym typeface="Calibri"/>
              </a:defRPr>
            </a:lvl9pPr>
          </a:lstStyle>
          <a:p/>
        </p:txBody>
      </p:sp>
      <p:sp>
        <p:nvSpPr>
          <p:cNvPr id="52" name="Google Shape;52;g3ce534a1b9c_1_10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Navy Sidebar - Title and Content">
  <p:cSld name="Navy Bullets - Navy Sidebar - Title and Content">
    <p:spTree>
      <p:nvGrpSpPr>
        <p:cNvPr id="489" name="Shape 489"/>
        <p:cNvGrpSpPr/>
        <p:nvPr/>
      </p:nvGrpSpPr>
      <p:grpSpPr>
        <a:xfrm>
          <a:off x="0" y="0"/>
          <a:ext cx="0" cy="0"/>
          <a:chOff x="0" y="0"/>
          <a:chExt cx="0" cy="0"/>
        </a:xfrm>
      </p:grpSpPr>
      <p:pic>
        <p:nvPicPr>
          <p:cNvPr descr="BALH_blue_background.png" id="490" name="Google Shape;490;g3f41643498f_0_653"/>
          <p:cNvPicPr preferRelativeResize="0"/>
          <p:nvPr/>
        </p:nvPicPr>
        <p:blipFill rotWithShape="1">
          <a:blip r:embed="rId2">
            <a:alphaModFix/>
          </a:blip>
          <a:srcRect b="20240" l="0" r="69970" t="389"/>
          <a:stretch/>
        </p:blipFill>
        <p:spPr>
          <a:xfrm>
            <a:off x="0" y="0"/>
            <a:ext cx="3687742" cy="6873767"/>
          </a:xfrm>
          <a:prstGeom prst="rect">
            <a:avLst/>
          </a:prstGeom>
          <a:noFill/>
          <a:ln>
            <a:noFill/>
          </a:ln>
        </p:spPr>
      </p:pic>
      <p:sp>
        <p:nvSpPr>
          <p:cNvPr id="491" name="Google Shape;491;g3f41643498f_0_653"/>
          <p:cNvSpPr txBox="1"/>
          <p:nvPr>
            <p:ph type="title"/>
          </p:nvPr>
        </p:nvSpPr>
        <p:spPr>
          <a:xfrm>
            <a:off x="409903" y="1688989"/>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2" name="Google Shape;492;g3f41643498f_0_653"/>
          <p:cNvSpPr txBox="1"/>
          <p:nvPr>
            <p:ph idx="1" type="body"/>
          </p:nvPr>
        </p:nvSpPr>
        <p:spPr>
          <a:xfrm>
            <a:off x="4635062" y="1825625"/>
            <a:ext cx="67188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dk2"/>
              </a:buClr>
              <a:buSzPts val="2800"/>
              <a:buFont typeface="Arial"/>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3" name="Google Shape;493;g3f41643498f_0_653"/>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4" name="Google Shape;494;g3f41643498f_0_653"/>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495" name="Google Shape;495;g3f41643498f_0_653"/>
          <p:cNvSpPr txBox="1"/>
          <p:nvPr>
            <p:ph idx="2" type="body"/>
          </p:nvPr>
        </p:nvSpPr>
        <p:spPr>
          <a:xfrm>
            <a:off x="409575" y="3994040"/>
            <a:ext cx="29322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2940"/>
              <a:buNone/>
              <a:defRPr>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6" name="Shape 496"/>
        <p:cNvGrpSpPr/>
        <p:nvPr/>
      </p:nvGrpSpPr>
      <p:grpSpPr>
        <a:xfrm>
          <a:off x="0" y="0"/>
          <a:ext cx="0" cy="0"/>
          <a:chOff x="0" y="0"/>
          <a:chExt cx="0" cy="0"/>
        </a:xfrm>
      </p:grpSpPr>
      <p:sp>
        <p:nvSpPr>
          <p:cNvPr id="497" name="Google Shape;497;g3f41643498f_0_660"/>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8" name="Google Shape;498;g3f41643498f_0_660"/>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Slide">
  <p:cSld name="Contact Slide">
    <p:spTree>
      <p:nvGrpSpPr>
        <p:cNvPr id="499" name="Shape 499"/>
        <p:cNvGrpSpPr/>
        <p:nvPr/>
      </p:nvGrpSpPr>
      <p:grpSpPr>
        <a:xfrm>
          <a:off x="0" y="0"/>
          <a:ext cx="0" cy="0"/>
          <a:chOff x="0" y="0"/>
          <a:chExt cx="0" cy="0"/>
        </a:xfrm>
      </p:grpSpPr>
      <p:pic>
        <p:nvPicPr>
          <p:cNvPr descr="blue_background.png" id="500" name="Google Shape;500;g3f41643498f_0_663"/>
          <p:cNvPicPr preferRelativeResize="0"/>
          <p:nvPr/>
        </p:nvPicPr>
        <p:blipFill rotWithShape="1">
          <a:blip r:embed="rId2">
            <a:alphaModFix/>
          </a:blip>
          <a:srcRect b="11865" l="0" r="990" t="12560"/>
          <a:stretch/>
        </p:blipFill>
        <p:spPr>
          <a:xfrm>
            <a:off x="0" y="-1"/>
            <a:ext cx="12192001" cy="6863253"/>
          </a:xfrm>
          <a:prstGeom prst="rect">
            <a:avLst/>
          </a:prstGeom>
          <a:noFill/>
          <a:ln>
            <a:noFill/>
          </a:ln>
        </p:spPr>
      </p:pic>
      <p:sp>
        <p:nvSpPr>
          <p:cNvPr id="501" name="Google Shape;501;g3f41643498f_0_663"/>
          <p:cNvSpPr txBox="1"/>
          <p:nvPr/>
        </p:nvSpPr>
        <p:spPr>
          <a:xfrm>
            <a:off x="4766109" y="1026160"/>
            <a:ext cx="49581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Arial"/>
                <a:ea typeface="Arial"/>
                <a:cs typeface="Arial"/>
                <a:sym typeface="Arial"/>
              </a:rPr>
              <a:t>Contact</a:t>
            </a:r>
            <a:endParaRPr b="0" i="0" sz="1400" u="none" cap="none" strike="noStrike">
              <a:solidFill>
                <a:srgbClr val="000000"/>
              </a:solidFill>
              <a:latin typeface="Arial"/>
              <a:ea typeface="Arial"/>
              <a:cs typeface="Arial"/>
              <a:sym typeface="Arial"/>
            </a:endParaRPr>
          </a:p>
        </p:txBody>
      </p:sp>
      <p:sp>
        <p:nvSpPr>
          <p:cNvPr id="502" name="Google Shape;502;g3f41643498f_0_663"/>
          <p:cNvSpPr txBox="1"/>
          <p:nvPr>
            <p:ph idx="1" type="body"/>
          </p:nvPr>
        </p:nvSpPr>
        <p:spPr>
          <a:xfrm>
            <a:off x="4766427" y="2082800"/>
            <a:ext cx="5516700" cy="3474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2520"/>
              <a:buNone/>
              <a:defRPr sz="2400">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drawing&#10;&#10;Description automatically generated" id="503" name="Google Shape;503;g3f41643498f_0_663"/>
          <p:cNvPicPr preferRelativeResize="0"/>
          <p:nvPr/>
        </p:nvPicPr>
        <p:blipFill rotWithShape="1">
          <a:blip r:embed="rId3">
            <a:alphaModFix/>
          </a:blip>
          <a:srcRect b="0" l="0" r="0" t="0"/>
          <a:stretch/>
        </p:blipFill>
        <p:spPr>
          <a:xfrm>
            <a:off x="703945" y="371646"/>
            <a:ext cx="3188706" cy="2757633"/>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Title and Content" type="obj">
  <p:cSld name="OBJECT">
    <p:spTree>
      <p:nvGrpSpPr>
        <p:cNvPr id="509" name="Shape 509"/>
        <p:cNvGrpSpPr/>
        <p:nvPr/>
      </p:nvGrpSpPr>
      <p:grpSpPr>
        <a:xfrm>
          <a:off x="0" y="0"/>
          <a:ext cx="0" cy="0"/>
          <a:chOff x="0" y="0"/>
          <a:chExt cx="0" cy="0"/>
        </a:xfrm>
      </p:grpSpPr>
      <p:grpSp>
        <p:nvGrpSpPr>
          <p:cNvPr id="510" name="Google Shape;510;g3f41643498f_0_673"/>
          <p:cNvGrpSpPr/>
          <p:nvPr/>
        </p:nvGrpSpPr>
        <p:grpSpPr>
          <a:xfrm>
            <a:off x="2554" y="-60099"/>
            <a:ext cx="12188652" cy="1262089"/>
            <a:chOff x="1820" y="-58717"/>
            <a:chExt cx="24382180" cy="2524682"/>
          </a:xfrm>
        </p:grpSpPr>
        <p:pic>
          <p:nvPicPr>
            <p:cNvPr descr="BALH_blue_background.png" id="511" name="Google Shape;511;g3f41643498f_0_673"/>
            <p:cNvPicPr preferRelativeResize="0"/>
            <p:nvPr/>
          </p:nvPicPr>
          <p:blipFill rotWithShape="1">
            <a:blip r:embed="rId2">
              <a:alphaModFix/>
            </a:blip>
            <a:srcRect b="76080" l="0" r="0" t="0"/>
            <a:stretch/>
          </p:blipFill>
          <p:spPr>
            <a:xfrm>
              <a:off x="1820" y="-58717"/>
              <a:ext cx="14966541" cy="2524682"/>
            </a:xfrm>
            <a:prstGeom prst="rect">
              <a:avLst/>
            </a:prstGeom>
            <a:noFill/>
            <a:ln>
              <a:noFill/>
            </a:ln>
          </p:spPr>
        </p:pic>
        <p:pic>
          <p:nvPicPr>
            <p:cNvPr descr="BALH_blue_background.png" id="512" name="Google Shape;512;g3f41643498f_0_673"/>
            <p:cNvPicPr preferRelativeResize="0"/>
            <p:nvPr/>
          </p:nvPicPr>
          <p:blipFill rotWithShape="1">
            <a:blip r:embed="rId2">
              <a:alphaModFix/>
            </a:blip>
            <a:srcRect b="76080" l="0" r="5989" t="0"/>
            <a:stretch/>
          </p:blipFill>
          <p:spPr>
            <a:xfrm>
              <a:off x="10313506" y="-58717"/>
              <a:ext cx="14070494" cy="2524682"/>
            </a:xfrm>
            <a:prstGeom prst="rect">
              <a:avLst/>
            </a:prstGeom>
            <a:noFill/>
            <a:ln>
              <a:noFill/>
            </a:ln>
          </p:spPr>
        </p:pic>
      </p:grpSp>
      <p:sp>
        <p:nvSpPr>
          <p:cNvPr id="513" name="Google Shape;513;g3f41643498f_0_673"/>
          <p:cNvSpPr txBox="1"/>
          <p:nvPr>
            <p:ph type="title"/>
          </p:nvPr>
        </p:nvSpPr>
        <p:spPr>
          <a:xfrm>
            <a:off x="2554"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4" name="Google Shape;514;g3f41643498f_0_673"/>
          <p:cNvSpPr txBox="1"/>
          <p:nvPr>
            <p:ph idx="1" type="body"/>
          </p:nvPr>
        </p:nvSpPr>
        <p:spPr>
          <a:xfrm>
            <a:off x="838200" y="1825624"/>
            <a:ext cx="10515600" cy="4351200"/>
          </a:xfrm>
          <a:prstGeom prst="rect">
            <a:avLst/>
          </a:prstGeom>
          <a:noFill/>
          <a:ln>
            <a:noFill/>
          </a:ln>
        </p:spPr>
        <p:txBody>
          <a:bodyPr anchorCtr="0" anchor="t" bIns="45700" lIns="91425" spcFirstLastPara="1" rIns="91425" wrap="square" tIns="45700">
            <a:noAutofit/>
          </a:bodyPr>
          <a:lstStyle>
            <a:lvl1pPr indent="-415290" lvl="0" marL="457200" algn="l">
              <a:lnSpc>
                <a:spcPct val="100000"/>
              </a:lnSpc>
              <a:spcBef>
                <a:spcPts val="1000"/>
              </a:spcBef>
              <a:spcAft>
                <a:spcPts val="0"/>
              </a:spcAft>
              <a:buSzPts val="2940"/>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5" name="Google Shape;515;g3f41643498f_0_673"/>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6" name="Google Shape;516;g3f41643498f_0_673"/>
          <p:cNvSpPr txBox="1"/>
          <p:nvPr>
            <p:ph idx="12" type="sldNum"/>
          </p:nvPr>
        </p:nvSpPr>
        <p:spPr>
          <a:xfrm>
            <a:off x="10946674" y="6356351"/>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517" name="Shape 517"/>
        <p:cNvGrpSpPr/>
        <p:nvPr/>
      </p:nvGrpSpPr>
      <p:grpSpPr>
        <a:xfrm>
          <a:off x="0" y="0"/>
          <a:ext cx="0" cy="0"/>
          <a:chOff x="0" y="0"/>
          <a:chExt cx="0" cy="0"/>
        </a:xfrm>
      </p:grpSpPr>
      <p:pic>
        <p:nvPicPr>
          <p:cNvPr descr="blue_background.png" id="518" name="Google Shape;518;g3f41643498f_0_681"/>
          <p:cNvPicPr preferRelativeResize="0"/>
          <p:nvPr/>
        </p:nvPicPr>
        <p:blipFill rotWithShape="1">
          <a:blip r:embed="rId2">
            <a:alphaModFix/>
          </a:blip>
          <a:srcRect b="23717" l="0" r="0" t="0"/>
          <a:stretch/>
        </p:blipFill>
        <p:spPr>
          <a:xfrm>
            <a:off x="0" y="1"/>
            <a:ext cx="12189582" cy="6858000"/>
          </a:xfrm>
          <a:custGeom>
            <a:rect b="b" l="l" r="r" t="t"/>
            <a:pathLst>
              <a:path extrusionOk="0" h="21600" w="21600">
                <a:moveTo>
                  <a:pt x="0" y="0"/>
                </a:moveTo>
                <a:lnTo>
                  <a:pt x="0" y="21600"/>
                </a:lnTo>
                <a:lnTo>
                  <a:pt x="21600" y="14472"/>
                </a:lnTo>
                <a:lnTo>
                  <a:pt x="21600" y="0"/>
                </a:lnTo>
                <a:lnTo>
                  <a:pt x="0" y="0"/>
                </a:lnTo>
                <a:close/>
              </a:path>
            </a:pathLst>
          </a:custGeom>
          <a:noFill/>
          <a:ln>
            <a:noFill/>
          </a:ln>
        </p:spPr>
      </p:pic>
      <p:sp>
        <p:nvSpPr>
          <p:cNvPr id="519" name="Google Shape;519;g3f41643498f_0_681"/>
          <p:cNvSpPr txBox="1"/>
          <p:nvPr>
            <p:ph type="ctrTitle"/>
          </p:nvPr>
        </p:nvSpPr>
        <p:spPr>
          <a:xfrm>
            <a:off x="834485" y="2290354"/>
            <a:ext cx="66504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0" name="Google Shape;520;g3f41643498f_0_681"/>
          <p:cNvSpPr txBox="1"/>
          <p:nvPr>
            <p:ph idx="1" type="subTitle"/>
          </p:nvPr>
        </p:nvSpPr>
        <p:spPr>
          <a:xfrm>
            <a:off x="834485" y="3654291"/>
            <a:ext cx="6650400" cy="931800"/>
          </a:xfrm>
          <a:prstGeom prst="rect">
            <a:avLst/>
          </a:prstGeom>
          <a:noFill/>
          <a:ln>
            <a:noFill/>
          </a:ln>
        </p:spPr>
        <p:txBody>
          <a:bodyPr anchorCtr="0" anchor="t" bIns="45700" lIns="91425" spcFirstLastPara="1" rIns="91425" wrap="square" tIns="45700">
            <a:noAutofit/>
          </a:bodyPr>
          <a:lstStyle>
            <a:lvl1pPr lvl="0" algn="l">
              <a:lnSpc>
                <a:spcPct val="100000"/>
              </a:lnSpc>
              <a:spcBef>
                <a:spcPts val="1000"/>
              </a:spcBef>
              <a:spcAft>
                <a:spcPts val="0"/>
              </a:spcAft>
              <a:buSzPts val="2520"/>
              <a:buNone/>
              <a:defRPr sz="2400">
                <a:solidFill>
                  <a:schemeClr val="lt1"/>
                </a:solidFill>
              </a:defRPr>
            </a:lvl1pPr>
            <a:lvl2pPr lvl="1" algn="ctr">
              <a:lnSpc>
                <a:spcPct val="100000"/>
              </a:lnSpc>
              <a:spcBef>
                <a:spcPts val="500"/>
              </a:spcBef>
              <a:spcAft>
                <a:spcPts val="0"/>
              </a:spcAft>
              <a:buClr>
                <a:srgbClr val="114470"/>
              </a:buClr>
              <a:buSzPts val="2000"/>
              <a:buNone/>
              <a:defRPr sz="2000"/>
            </a:lvl2pPr>
            <a:lvl3pPr lvl="2" algn="ctr">
              <a:lnSpc>
                <a:spcPct val="100000"/>
              </a:lnSpc>
              <a:spcBef>
                <a:spcPts val="500"/>
              </a:spcBef>
              <a:spcAft>
                <a:spcPts val="0"/>
              </a:spcAft>
              <a:buClr>
                <a:srgbClr val="114470"/>
              </a:buClr>
              <a:buSzPts val="1800"/>
              <a:buNone/>
              <a:defRPr sz="1800"/>
            </a:lvl3pPr>
            <a:lvl4pPr lvl="3" algn="ctr">
              <a:lnSpc>
                <a:spcPct val="100000"/>
              </a:lnSpc>
              <a:spcBef>
                <a:spcPts val="500"/>
              </a:spcBef>
              <a:spcAft>
                <a:spcPts val="0"/>
              </a:spcAft>
              <a:buClr>
                <a:srgbClr val="114470"/>
              </a:buClr>
              <a:buSzPts val="1600"/>
              <a:buNone/>
              <a:defRPr sz="1600"/>
            </a:lvl4pPr>
            <a:lvl5pPr lvl="4" algn="ctr">
              <a:lnSpc>
                <a:spcPct val="100000"/>
              </a:lnSpc>
              <a:spcBef>
                <a:spcPts val="500"/>
              </a:spcBef>
              <a:spcAft>
                <a:spcPts val="0"/>
              </a:spcAft>
              <a:buClr>
                <a:srgbClr val="11447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21" name="Google Shape;521;g3f41643498f_0_681"/>
          <p:cNvSpPr txBox="1"/>
          <p:nvPr>
            <p:ph idx="2" type="body"/>
          </p:nvPr>
        </p:nvSpPr>
        <p:spPr>
          <a:xfrm>
            <a:off x="834859" y="5220433"/>
            <a:ext cx="3863100" cy="44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1470"/>
              <a:buNone/>
              <a:defRPr sz="1400">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drawing&#10;&#10;Description automatically generated" id="522" name="Google Shape;522;g3f41643498f_0_681"/>
          <p:cNvPicPr preferRelativeResize="0"/>
          <p:nvPr/>
        </p:nvPicPr>
        <p:blipFill rotWithShape="1">
          <a:blip r:embed="rId3">
            <a:alphaModFix/>
          </a:blip>
          <a:srcRect b="0" l="0" r="0" t="0"/>
          <a:stretch/>
        </p:blipFill>
        <p:spPr>
          <a:xfrm>
            <a:off x="708939" y="141512"/>
            <a:ext cx="2243907" cy="1940559"/>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Title and Content">
  <p:cSld name="Navy Bullets - Title and Content">
    <p:spTree>
      <p:nvGrpSpPr>
        <p:cNvPr id="523" name="Shape 523"/>
        <p:cNvGrpSpPr/>
        <p:nvPr/>
      </p:nvGrpSpPr>
      <p:grpSpPr>
        <a:xfrm>
          <a:off x="0" y="0"/>
          <a:ext cx="0" cy="0"/>
          <a:chOff x="0" y="0"/>
          <a:chExt cx="0" cy="0"/>
        </a:xfrm>
      </p:grpSpPr>
      <p:grpSp>
        <p:nvGrpSpPr>
          <p:cNvPr id="524" name="Google Shape;524;g3f41643498f_0_687"/>
          <p:cNvGrpSpPr/>
          <p:nvPr/>
        </p:nvGrpSpPr>
        <p:grpSpPr>
          <a:xfrm>
            <a:off x="2554" y="-60099"/>
            <a:ext cx="12188652" cy="1262089"/>
            <a:chOff x="1820" y="-58717"/>
            <a:chExt cx="24382180" cy="2524682"/>
          </a:xfrm>
        </p:grpSpPr>
        <p:pic>
          <p:nvPicPr>
            <p:cNvPr descr="BALH_blue_background.png" id="525" name="Google Shape;525;g3f41643498f_0_687"/>
            <p:cNvPicPr preferRelativeResize="0"/>
            <p:nvPr/>
          </p:nvPicPr>
          <p:blipFill rotWithShape="1">
            <a:blip r:embed="rId2">
              <a:alphaModFix/>
            </a:blip>
            <a:srcRect b="76080" l="0" r="0" t="0"/>
            <a:stretch/>
          </p:blipFill>
          <p:spPr>
            <a:xfrm>
              <a:off x="1820" y="-58717"/>
              <a:ext cx="14966541" cy="2524682"/>
            </a:xfrm>
            <a:prstGeom prst="rect">
              <a:avLst/>
            </a:prstGeom>
            <a:noFill/>
            <a:ln>
              <a:noFill/>
            </a:ln>
          </p:spPr>
        </p:pic>
        <p:pic>
          <p:nvPicPr>
            <p:cNvPr descr="BALH_blue_background.png" id="526" name="Google Shape;526;g3f41643498f_0_687"/>
            <p:cNvPicPr preferRelativeResize="0"/>
            <p:nvPr/>
          </p:nvPicPr>
          <p:blipFill rotWithShape="1">
            <a:blip r:embed="rId2">
              <a:alphaModFix/>
            </a:blip>
            <a:srcRect b="76080" l="0" r="5989" t="0"/>
            <a:stretch/>
          </p:blipFill>
          <p:spPr>
            <a:xfrm>
              <a:off x="10313506" y="-58717"/>
              <a:ext cx="14070494" cy="2524682"/>
            </a:xfrm>
            <a:prstGeom prst="rect">
              <a:avLst/>
            </a:prstGeom>
            <a:noFill/>
            <a:ln>
              <a:noFill/>
            </a:ln>
          </p:spPr>
        </p:pic>
      </p:grpSp>
      <p:sp>
        <p:nvSpPr>
          <p:cNvPr id="527" name="Google Shape;527;g3f41643498f_0_687"/>
          <p:cNvSpPr txBox="1"/>
          <p:nvPr>
            <p:ph type="title"/>
          </p:nvPr>
        </p:nvSpPr>
        <p:spPr>
          <a:xfrm>
            <a:off x="2554"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8" name="Google Shape;528;g3f41643498f_0_687"/>
          <p:cNvSpPr txBox="1"/>
          <p:nvPr>
            <p:ph idx="1" type="body"/>
          </p:nvPr>
        </p:nvSpPr>
        <p:spPr>
          <a:xfrm>
            <a:off x="838200" y="1825624"/>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dk2"/>
              </a:buClr>
              <a:buSzPts val="2800"/>
              <a:buFont typeface="Arial"/>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9" name="Google Shape;529;g3f41643498f_0_687"/>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0" name="Google Shape;530;g3f41643498f_0_687"/>
          <p:cNvSpPr txBox="1"/>
          <p:nvPr>
            <p:ph idx="12" type="sldNum"/>
          </p:nvPr>
        </p:nvSpPr>
        <p:spPr>
          <a:xfrm>
            <a:off x="10946674" y="6356351"/>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 Star Bullets - Title and Content">
  <p:cSld name="Gray - Star Bullets - Title and Content">
    <p:spTree>
      <p:nvGrpSpPr>
        <p:cNvPr id="531" name="Shape 531"/>
        <p:cNvGrpSpPr/>
        <p:nvPr/>
      </p:nvGrpSpPr>
      <p:grpSpPr>
        <a:xfrm>
          <a:off x="0" y="0"/>
          <a:ext cx="0" cy="0"/>
          <a:chOff x="0" y="0"/>
          <a:chExt cx="0" cy="0"/>
        </a:xfrm>
      </p:grpSpPr>
      <p:pic>
        <p:nvPicPr>
          <p:cNvPr descr="LH_light_grey_background.png" id="532" name="Google Shape;532;g3f41643498f_0_695"/>
          <p:cNvPicPr preferRelativeResize="0"/>
          <p:nvPr/>
        </p:nvPicPr>
        <p:blipFill rotWithShape="1">
          <a:blip r:embed="rId2">
            <a:alphaModFix/>
          </a:blip>
          <a:srcRect b="20236" l="0" r="666" t="0"/>
          <a:stretch/>
        </p:blipFill>
        <p:spPr>
          <a:xfrm>
            <a:off x="11899" y="-33800"/>
            <a:ext cx="12180101" cy="6897056"/>
          </a:xfrm>
          <a:prstGeom prst="rect">
            <a:avLst/>
          </a:prstGeom>
          <a:noFill/>
          <a:ln>
            <a:noFill/>
          </a:ln>
        </p:spPr>
      </p:pic>
      <p:sp>
        <p:nvSpPr>
          <p:cNvPr id="533" name="Google Shape;533;g3f41643498f_0_695"/>
          <p:cNvSpPr txBox="1"/>
          <p:nvPr>
            <p:ph type="title"/>
          </p:nvPr>
        </p:nvSpPr>
        <p:spPr>
          <a:xfrm>
            <a:off x="2554"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4" name="Google Shape;534;g3f41643498f_0_695"/>
          <p:cNvSpPr txBox="1"/>
          <p:nvPr>
            <p:ph idx="1" type="body"/>
          </p:nvPr>
        </p:nvSpPr>
        <p:spPr>
          <a:xfrm>
            <a:off x="838200" y="1825624"/>
            <a:ext cx="10515600" cy="4351200"/>
          </a:xfrm>
          <a:prstGeom prst="rect">
            <a:avLst/>
          </a:prstGeom>
          <a:noFill/>
          <a:ln>
            <a:noFill/>
          </a:ln>
        </p:spPr>
        <p:txBody>
          <a:bodyPr anchorCtr="0" anchor="t" bIns="45700" lIns="91425" spcFirstLastPara="1" rIns="91425" wrap="square" tIns="45700">
            <a:noAutofit/>
          </a:bodyPr>
          <a:lstStyle>
            <a:lvl1pPr indent="-348615" lvl="0" marL="457200" algn="l">
              <a:lnSpc>
                <a:spcPct val="100000"/>
              </a:lnSpc>
              <a:spcBef>
                <a:spcPts val="1000"/>
              </a:spcBef>
              <a:spcAft>
                <a:spcPts val="0"/>
              </a:spcAft>
              <a:buSzPts val="1890"/>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5" name="Google Shape;535;g3f41643498f_0_695"/>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6" name="Google Shape;536;g3f41643498f_0_695"/>
          <p:cNvSpPr txBox="1"/>
          <p:nvPr>
            <p:ph idx="12" type="sldNum"/>
          </p:nvPr>
        </p:nvSpPr>
        <p:spPr>
          <a:xfrm>
            <a:off x="10946674" y="6356351"/>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Gray - Title and Content">
  <p:cSld name="Navy Bullets - Gray - Title and Content">
    <p:spTree>
      <p:nvGrpSpPr>
        <p:cNvPr id="537" name="Shape 537"/>
        <p:cNvGrpSpPr/>
        <p:nvPr/>
      </p:nvGrpSpPr>
      <p:grpSpPr>
        <a:xfrm>
          <a:off x="0" y="0"/>
          <a:ext cx="0" cy="0"/>
          <a:chOff x="0" y="0"/>
          <a:chExt cx="0" cy="0"/>
        </a:xfrm>
      </p:grpSpPr>
      <p:pic>
        <p:nvPicPr>
          <p:cNvPr descr="LH_light_grey_background.png" id="538" name="Google Shape;538;g3f41643498f_0_701"/>
          <p:cNvPicPr preferRelativeResize="0"/>
          <p:nvPr/>
        </p:nvPicPr>
        <p:blipFill rotWithShape="1">
          <a:blip r:embed="rId2">
            <a:alphaModFix/>
          </a:blip>
          <a:srcRect b="20236" l="0" r="666" t="0"/>
          <a:stretch/>
        </p:blipFill>
        <p:spPr>
          <a:xfrm>
            <a:off x="11899" y="-33800"/>
            <a:ext cx="12180101" cy="6897056"/>
          </a:xfrm>
          <a:prstGeom prst="rect">
            <a:avLst/>
          </a:prstGeom>
          <a:noFill/>
          <a:ln>
            <a:noFill/>
          </a:ln>
        </p:spPr>
      </p:pic>
      <p:sp>
        <p:nvSpPr>
          <p:cNvPr id="539" name="Google Shape;539;g3f41643498f_0_701"/>
          <p:cNvSpPr txBox="1"/>
          <p:nvPr>
            <p:ph type="title"/>
          </p:nvPr>
        </p:nvSpPr>
        <p:spPr>
          <a:xfrm>
            <a:off x="2554"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0" name="Google Shape;540;g3f41643498f_0_701"/>
          <p:cNvSpPr txBox="1"/>
          <p:nvPr>
            <p:ph idx="1" type="body"/>
          </p:nvPr>
        </p:nvSpPr>
        <p:spPr>
          <a:xfrm>
            <a:off x="838200" y="1825624"/>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dk2"/>
              </a:buClr>
              <a:buSzPts val="2800"/>
              <a:buFont typeface="Arial"/>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1" name="Google Shape;541;g3f41643498f_0_701"/>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2" name="Google Shape;542;g3f41643498f_0_701"/>
          <p:cNvSpPr txBox="1"/>
          <p:nvPr>
            <p:ph idx="12" type="sldNum"/>
          </p:nvPr>
        </p:nvSpPr>
        <p:spPr>
          <a:xfrm>
            <a:off x="10946674" y="6356351"/>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Blue - Title and Content">
  <p:cSld name="Star Bullets - Blue - Title and Content">
    <p:spTree>
      <p:nvGrpSpPr>
        <p:cNvPr id="543" name="Shape 543"/>
        <p:cNvGrpSpPr/>
        <p:nvPr/>
      </p:nvGrpSpPr>
      <p:grpSpPr>
        <a:xfrm>
          <a:off x="0" y="0"/>
          <a:ext cx="0" cy="0"/>
          <a:chOff x="0" y="0"/>
          <a:chExt cx="0" cy="0"/>
        </a:xfrm>
      </p:grpSpPr>
      <p:pic>
        <p:nvPicPr>
          <p:cNvPr descr="BALH_blue_background.png" id="544" name="Google Shape;544;g3f41643498f_0_707"/>
          <p:cNvPicPr preferRelativeResize="0"/>
          <p:nvPr/>
        </p:nvPicPr>
        <p:blipFill rotWithShape="1">
          <a:blip r:embed="rId2">
            <a:alphaModFix/>
          </a:blip>
          <a:srcRect b="20236" l="0" r="813" t="0"/>
          <a:stretch/>
        </p:blipFill>
        <p:spPr>
          <a:xfrm>
            <a:off x="1" y="-24784"/>
            <a:ext cx="12192000" cy="6907568"/>
          </a:xfrm>
          <a:prstGeom prst="rect">
            <a:avLst/>
          </a:prstGeom>
          <a:noFill/>
          <a:ln>
            <a:noFill/>
          </a:ln>
        </p:spPr>
      </p:pic>
      <p:sp>
        <p:nvSpPr>
          <p:cNvPr id="545" name="Google Shape;545;g3f41643498f_0_707"/>
          <p:cNvSpPr txBox="1"/>
          <p:nvPr>
            <p:ph type="title"/>
          </p:nvPr>
        </p:nvSpPr>
        <p:spPr>
          <a:xfrm>
            <a:off x="2554"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6" name="Google Shape;546;g3f41643498f_0_707"/>
          <p:cNvSpPr txBox="1"/>
          <p:nvPr>
            <p:ph idx="1" type="body"/>
          </p:nvPr>
        </p:nvSpPr>
        <p:spPr>
          <a:xfrm>
            <a:off x="838200" y="1825624"/>
            <a:ext cx="10515600" cy="4351200"/>
          </a:xfrm>
          <a:prstGeom prst="rect">
            <a:avLst/>
          </a:prstGeom>
          <a:noFill/>
          <a:ln>
            <a:noFill/>
          </a:ln>
        </p:spPr>
        <p:txBody>
          <a:bodyPr anchorCtr="0" anchor="t" bIns="45700" lIns="91425" spcFirstLastPara="1" rIns="91425" wrap="square" tIns="45700">
            <a:noAutofit/>
          </a:bodyPr>
          <a:lstStyle>
            <a:lvl1pPr indent="-415290" lvl="0" marL="457200" algn="l">
              <a:lnSpc>
                <a:spcPct val="100000"/>
              </a:lnSpc>
              <a:spcBef>
                <a:spcPts val="1000"/>
              </a:spcBef>
              <a:spcAft>
                <a:spcPts val="0"/>
              </a:spcAft>
              <a:buSzPts val="2940"/>
              <a:buChar char="☆"/>
              <a:defRPr>
                <a:solidFill>
                  <a:schemeClr val="lt1"/>
                </a:solidFill>
              </a:defRPr>
            </a:lvl1pPr>
            <a:lvl2pPr indent="-381000" lvl="1" marL="914400" algn="l">
              <a:lnSpc>
                <a:spcPct val="100000"/>
              </a:lnSpc>
              <a:spcBef>
                <a:spcPts val="500"/>
              </a:spcBef>
              <a:spcAft>
                <a:spcPts val="0"/>
              </a:spcAft>
              <a:buClr>
                <a:schemeClr val="lt1"/>
              </a:buClr>
              <a:buSzPts val="2400"/>
              <a:buChar char="•"/>
              <a:defRPr>
                <a:solidFill>
                  <a:schemeClr val="lt1"/>
                </a:solidFill>
              </a:defRPr>
            </a:lvl2pPr>
            <a:lvl3pPr indent="-355600" lvl="2" marL="1371600" algn="l">
              <a:lnSpc>
                <a:spcPct val="100000"/>
              </a:lnSpc>
              <a:spcBef>
                <a:spcPts val="500"/>
              </a:spcBef>
              <a:spcAft>
                <a:spcPts val="0"/>
              </a:spcAft>
              <a:buClr>
                <a:schemeClr val="lt1"/>
              </a:buClr>
              <a:buSzPts val="2000"/>
              <a:buChar char="•"/>
              <a:defRPr>
                <a:solidFill>
                  <a:schemeClr val="lt1"/>
                </a:solidFill>
              </a:defRPr>
            </a:lvl3pPr>
            <a:lvl4pPr indent="-342900" lvl="3" marL="1828800" algn="l">
              <a:lnSpc>
                <a:spcPct val="100000"/>
              </a:lnSpc>
              <a:spcBef>
                <a:spcPts val="500"/>
              </a:spcBef>
              <a:spcAft>
                <a:spcPts val="0"/>
              </a:spcAft>
              <a:buClr>
                <a:schemeClr val="lt1"/>
              </a:buClr>
              <a:buSzPts val="1800"/>
              <a:buChar char="•"/>
              <a:defRPr>
                <a:solidFill>
                  <a:schemeClr val="lt1"/>
                </a:solidFill>
              </a:defRPr>
            </a:lvl4pPr>
            <a:lvl5pPr indent="-342900" lvl="4" marL="2286000" algn="l">
              <a:lnSpc>
                <a:spcPct val="10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7" name="Google Shape;547;g3f41643498f_0_707"/>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8" name="Google Shape;548;g3f41643498f_0_707"/>
          <p:cNvSpPr txBox="1"/>
          <p:nvPr>
            <p:ph idx="12" type="sldNum"/>
          </p:nvPr>
        </p:nvSpPr>
        <p:spPr>
          <a:xfrm>
            <a:off x="10946674" y="6356351"/>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1pPr>
            <a:lvl2pPr indent="0" lvl="1"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2pPr>
            <a:lvl3pPr indent="0" lvl="2"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3pPr>
            <a:lvl4pPr indent="0" lvl="3"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4pPr>
            <a:lvl5pPr indent="0" lvl="4"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5pPr>
            <a:lvl6pPr indent="0" lvl="5"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6pPr>
            <a:lvl7pPr indent="0" lvl="6"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7pPr>
            <a:lvl8pPr indent="0" lvl="7"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8pPr>
            <a:lvl9pPr indent="0" lvl="8"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ullets - Blue - Title and Content">
  <p:cSld name="White Bullets - Blue - Title and Content">
    <p:spTree>
      <p:nvGrpSpPr>
        <p:cNvPr id="549" name="Shape 549"/>
        <p:cNvGrpSpPr/>
        <p:nvPr/>
      </p:nvGrpSpPr>
      <p:grpSpPr>
        <a:xfrm>
          <a:off x="0" y="0"/>
          <a:ext cx="0" cy="0"/>
          <a:chOff x="0" y="0"/>
          <a:chExt cx="0" cy="0"/>
        </a:xfrm>
      </p:grpSpPr>
      <p:pic>
        <p:nvPicPr>
          <p:cNvPr descr="BALH_blue_background.png" id="550" name="Google Shape;550;g3f41643498f_0_713"/>
          <p:cNvPicPr preferRelativeResize="0"/>
          <p:nvPr/>
        </p:nvPicPr>
        <p:blipFill rotWithShape="1">
          <a:blip r:embed="rId2">
            <a:alphaModFix/>
          </a:blip>
          <a:srcRect b="20236" l="0" r="813" t="0"/>
          <a:stretch/>
        </p:blipFill>
        <p:spPr>
          <a:xfrm>
            <a:off x="1" y="-24784"/>
            <a:ext cx="12192000" cy="6907568"/>
          </a:xfrm>
          <a:prstGeom prst="rect">
            <a:avLst/>
          </a:prstGeom>
          <a:noFill/>
          <a:ln>
            <a:noFill/>
          </a:ln>
        </p:spPr>
      </p:pic>
      <p:sp>
        <p:nvSpPr>
          <p:cNvPr id="551" name="Google Shape;551;g3f41643498f_0_713"/>
          <p:cNvSpPr txBox="1"/>
          <p:nvPr>
            <p:ph type="title"/>
          </p:nvPr>
        </p:nvSpPr>
        <p:spPr>
          <a:xfrm>
            <a:off x="2554"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2" name="Google Shape;552;g3f41643498f_0_713"/>
          <p:cNvSpPr txBox="1"/>
          <p:nvPr>
            <p:ph idx="1" type="body"/>
          </p:nvPr>
        </p:nvSpPr>
        <p:spPr>
          <a:xfrm>
            <a:off x="838200" y="1825624"/>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lt1"/>
              </a:buClr>
              <a:buSzPts val="2800"/>
              <a:buFont typeface="Arial"/>
              <a:buChar char="•"/>
              <a:defRPr>
                <a:solidFill>
                  <a:schemeClr val="lt1"/>
                </a:solidFill>
              </a:defRPr>
            </a:lvl1pPr>
            <a:lvl2pPr indent="-381000" lvl="1" marL="914400" algn="l">
              <a:lnSpc>
                <a:spcPct val="100000"/>
              </a:lnSpc>
              <a:spcBef>
                <a:spcPts val="500"/>
              </a:spcBef>
              <a:spcAft>
                <a:spcPts val="0"/>
              </a:spcAft>
              <a:buClr>
                <a:schemeClr val="lt1"/>
              </a:buClr>
              <a:buSzPts val="2400"/>
              <a:buChar char="•"/>
              <a:defRPr>
                <a:solidFill>
                  <a:schemeClr val="lt1"/>
                </a:solidFill>
              </a:defRPr>
            </a:lvl2pPr>
            <a:lvl3pPr indent="-355600" lvl="2" marL="1371600" algn="l">
              <a:lnSpc>
                <a:spcPct val="100000"/>
              </a:lnSpc>
              <a:spcBef>
                <a:spcPts val="500"/>
              </a:spcBef>
              <a:spcAft>
                <a:spcPts val="0"/>
              </a:spcAft>
              <a:buClr>
                <a:schemeClr val="lt1"/>
              </a:buClr>
              <a:buSzPts val="2000"/>
              <a:buChar char="•"/>
              <a:defRPr>
                <a:solidFill>
                  <a:schemeClr val="lt1"/>
                </a:solidFill>
              </a:defRPr>
            </a:lvl3pPr>
            <a:lvl4pPr indent="-342900" lvl="3" marL="1828800" algn="l">
              <a:lnSpc>
                <a:spcPct val="100000"/>
              </a:lnSpc>
              <a:spcBef>
                <a:spcPts val="500"/>
              </a:spcBef>
              <a:spcAft>
                <a:spcPts val="0"/>
              </a:spcAft>
              <a:buClr>
                <a:schemeClr val="lt1"/>
              </a:buClr>
              <a:buSzPts val="1800"/>
              <a:buChar char="•"/>
              <a:defRPr>
                <a:solidFill>
                  <a:schemeClr val="lt1"/>
                </a:solidFill>
              </a:defRPr>
            </a:lvl4pPr>
            <a:lvl5pPr indent="-342900" lvl="4" marL="2286000" algn="l">
              <a:lnSpc>
                <a:spcPct val="10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3" name="Google Shape;553;g3f41643498f_0_713"/>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4" name="Google Shape;554;g3f41643498f_0_713"/>
          <p:cNvSpPr txBox="1"/>
          <p:nvPr>
            <p:ph idx="12" type="sldNum"/>
          </p:nvPr>
        </p:nvSpPr>
        <p:spPr>
          <a:xfrm>
            <a:off x="10946674" y="6356351"/>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1pPr>
            <a:lvl2pPr indent="0" lvl="1"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2pPr>
            <a:lvl3pPr indent="0" lvl="2"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3pPr>
            <a:lvl4pPr indent="0" lvl="3"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4pPr>
            <a:lvl5pPr indent="0" lvl="4"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5pPr>
            <a:lvl6pPr indent="0" lvl="5"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6pPr>
            <a:lvl7pPr indent="0" lvl="6"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7pPr>
            <a:lvl8pPr indent="0" lvl="7"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8pPr>
            <a:lvl9pPr indent="0" lvl="8" marL="0" algn="r">
              <a:lnSpc>
                <a:spcPct val="100000"/>
              </a:lnSpc>
              <a:spcBef>
                <a:spcPts val="0"/>
              </a:spcBef>
              <a:spcAft>
                <a:spcPts val="0"/>
              </a:spcAft>
              <a:buNone/>
              <a:defRPr b="1" i="0" sz="6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3" name="Shape 53"/>
        <p:cNvGrpSpPr/>
        <p:nvPr/>
      </p:nvGrpSpPr>
      <p:grpSpPr>
        <a:xfrm>
          <a:off x="0" y="0"/>
          <a:ext cx="0" cy="0"/>
          <a:chOff x="0" y="0"/>
          <a:chExt cx="0" cy="0"/>
        </a:xfrm>
      </p:grpSpPr>
      <p:grpSp>
        <p:nvGrpSpPr>
          <p:cNvPr id="54" name="Google Shape;54;g3ce534a1b9c_1_115"/>
          <p:cNvGrpSpPr/>
          <p:nvPr/>
        </p:nvGrpSpPr>
        <p:grpSpPr>
          <a:xfrm>
            <a:off x="2553" y="-60100"/>
            <a:ext cx="12188652" cy="1262089"/>
            <a:chOff x="1820" y="-58717"/>
            <a:chExt cx="24382180" cy="2524682"/>
          </a:xfrm>
        </p:grpSpPr>
        <p:pic>
          <p:nvPicPr>
            <p:cNvPr descr="BALH_blue_background.png" id="55" name="Google Shape;55;g3ce534a1b9c_1_115"/>
            <p:cNvPicPr preferRelativeResize="0"/>
            <p:nvPr/>
          </p:nvPicPr>
          <p:blipFill rotWithShape="1">
            <a:blip r:embed="rId2">
              <a:alphaModFix/>
            </a:blip>
            <a:srcRect b="76079" l="0" r="0" t="0"/>
            <a:stretch/>
          </p:blipFill>
          <p:spPr>
            <a:xfrm>
              <a:off x="1820" y="-58717"/>
              <a:ext cx="14966541" cy="2524682"/>
            </a:xfrm>
            <a:prstGeom prst="rect">
              <a:avLst/>
            </a:prstGeom>
            <a:noFill/>
            <a:ln>
              <a:noFill/>
            </a:ln>
          </p:spPr>
        </p:pic>
        <p:pic>
          <p:nvPicPr>
            <p:cNvPr descr="BALH_blue_background.png" id="56" name="Google Shape;56;g3ce534a1b9c_1_115"/>
            <p:cNvPicPr preferRelativeResize="0"/>
            <p:nvPr/>
          </p:nvPicPr>
          <p:blipFill rotWithShape="1">
            <a:blip r:embed="rId2">
              <a:alphaModFix/>
            </a:blip>
            <a:srcRect b="76080" l="0" r="5989" t="0"/>
            <a:stretch/>
          </p:blipFill>
          <p:spPr>
            <a:xfrm>
              <a:off x="10313506" y="-58717"/>
              <a:ext cx="14070494" cy="2524682"/>
            </a:xfrm>
            <a:prstGeom prst="rect">
              <a:avLst/>
            </a:prstGeom>
            <a:noFill/>
            <a:ln>
              <a:noFill/>
            </a:ln>
          </p:spPr>
        </p:pic>
      </p:grpSp>
      <p:sp>
        <p:nvSpPr>
          <p:cNvPr id="57" name="Google Shape;57;g3ce534a1b9c_1_115"/>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SzPts val="4400"/>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58" name="Google Shape;58;g3ce534a1b9c_1_115"/>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1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9250" lvl="3" marL="1828800" algn="l">
              <a:lnSpc>
                <a:spcPct val="90000"/>
              </a:lnSpc>
              <a:spcBef>
                <a:spcPts val="500"/>
              </a:spcBef>
              <a:spcAft>
                <a:spcPts val="0"/>
              </a:spcAft>
              <a:buSzPts val="1900"/>
              <a:buChar char="•"/>
              <a:defRPr/>
            </a:lvl4pPr>
            <a:lvl5pPr indent="-349250" lvl="4" marL="2286000" algn="l">
              <a:lnSpc>
                <a:spcPct val="90000"/>
              </a:lnSpc>
              <a:spcBef>
                <a:spcPts val="500"/>
              </a:spcBef>
              <a:spcAft>
                <a:spcPts val="0"/>
              </a:spcAft>
              <a:buSzPts val="1900"/>
              <a:buChar char="•"/>
              <a:defRPr/>
            </a:lvl5pPr>
            <a:lvl6pPr indent="-349250" lvl="5" marL="2743200" algn="l">
              <a:lnSpc>
                <a:spcPct val="90000"/>
              </a:lnSpc>
              <a:spcBef>
                <a:spcPts val="500"/>
              </a:spcBef>
              <a:spcAft>
                <a:spcPts val="0"/>
              </a:spcAft>
              <a:buSzPts val="1900"/>
              <a:buChar char="•"/>
              <a:defRPr/>
            </a:lvl6pPr>
            <a:lvl7pPr indent="-349250" lvl="6" marL="3200400" algn="l">
              <a:lnSpc>
                <a:spcPct val="90000"/>
              </a:lnSpc>
              <a:spcBef>
                <a:spcPts val="500"/>
              </a:spcBef>
              <a:spcAft>
                <a:spcPts val="0"/>
              </a:spcAft>
              <a:buSzPts val="1900"/>
              <a:buChar char="•"/>
              <a:defRPr/>
            </a:lvl7pPr>
            <a:lvl8pPr indent="-349250" lvl="7" marL="3657600" algn="l">
              <a:lnSpc>
                <a:spcPct val="90000"/>
              </a:lnSpc>
              <a:spcBef>
                <a:spcPts val="500"/>
              </a:spcBef>
              <a:spcAft>
                <a:spcPts val="0"/>
              </a:spcAft>
              <a:buSzPts val="1900"/>
              <a:buChar char="•"/>
              <a:defRPr/>
            </a:lvl8pPr>
            <a:lvl9pPr indent="-349250" lvl="8" marL="4114800" algn="l">
              <a:lnSpc>
                <a:spcPct val="90000"/>
              </a:lnSpc>
              <a:spcBef>
                <a:spcPts val="500"/>
              </a:spcBef>
              <a:spcAft>
                <a:spcPts val="0"/>
              </a:spcAft>
              <a:buSzPts val="1900"/>
              <a:buChar char="•"/>
              <a:defRPr/>
            </a:lvl9pPr>
          </a:lstStyle>
          <a:p/>
        </p:txBody>
      </p:sp>
      <p:sp>
        <p:nvSpPr>
          <p:cNvPr id="59" name="Google Shape;59;g3ce534a1b9c_1_115"/>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0" name="Google Shape;60;g3ce534a1b9c_1_115"/>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Slide">
  <p:cSld name="Section Break Slide">
    <p:spTree>
      <p:nvGrpSpPr>
        <p:cNvPr id="555" name="Shape 555"/>
        <p:cNvGrpSpPr/>
        <p:nvPr/>
      </p:nvGrpSpPr>
      <p:grpSpPr>
        <a:xfrm>
          <a:off x="0" y="0"/>
          <a:ext cx="0" cy="0"/>
          <a:chOff x="0" y="0"/>
          <a:chExt cx="0" cy="0"/>
        </a:xfrm>
      </p:grpSpPr>
      <p:pic>
        <p:nvPicPr>
          <p:cNvPr descr="blue_background.png" id="556" name="Google Shape;556;g3f41643498f_0_719"/>
          <p:cNvPicPr preferRelativeResize="0"/>
          <p:nvPr/>
        </p:nvPicPr>
        <p:blipFill rotWithShape="1">
          <a:blip r:embed="rId2">
            <a:alphaModFix/>
          </a:blip>
          <a:srcRect b="23717" l="0" r="0" t="0"/>
          <a:stretch/>
        </p:blipFill>
        <p:spPr>
          <a:xfrm>
            <a:off x="0" y="1"/>
            <a:ext cx="12189582" cy="6858000"/>
          </a:xfrm>
          <a:custGeom>
            <a:rect b="b" l="l" r="r" t="t"/>
            <a:pathLst>
              <a:path extrusionOk="0" h="21600" w="21600">
                <a:moveTo>
                  <a:pt x="0" y="0"/>
                </a:moveTo>
                <a:lnTo>
                  <a:pt x="0" y="21600"/>
                </a:lnTo>
                <a:lnTo>
                  <a:pt x="21600" y="14472"/>
                </a:lnTo>
                <a:lnTo>
                  <a:pt x="21600" y="0"/>
                </a:lnTo>
                <a:lnTo>
                  <a:pt x="0" y="0"/>
                </a:lnTo>
                <a:close/>
              </a:path>
            </a:pathLst>
          </a:custGeom>
          <a:noFill/>
          <a:ln>
            <a:noFill/>
          </a:ln>
        </p:spPr>
      </p:pic>
      <p:sp>
        <p:nvSpPr>
          <p:cNvPr id="557" name="Google Shape;557;g3f41643498f_0_719"/>
          <p:cNvSpPr txBox="1"/>
          <p:nvPr>
            <p:ph type="ctrTitle"/>
          </p:nvPr>
        </p:nvSpPr>
        <p:spPr>
          <a:xfrm>
            <a:off x="834485" y="2290354"/>
            <a:ext cx="66504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 - Blue Sidebar - Title and Content">
  <p:cSld name="Star Bullet - Blue Sidebar - Title and Content">
    <p:spTree>
      <p:nvGrpSpPr>
        <p:cNvPr id="558" name="Shape 558"/>
        <p:cNvGrpSpPr/>
        <p:nvPr/>
      </p:nvGrpSpPr>
      <p:grpSpPr>
        <a:xfrm>
          <a:off x="0" y="0"/>
          <a:ext cx="0" cy="0"/>
          <a:chOff x="0" y="0"/>
          <a:chExt cx="0" cy="0"/>
        </a:xfrm>
      </p:grpSpPr>
      <p:pic>
        <p:nvPicPr>
          <p:cNvPr descr="blue_background.png" id="559" name="Google Shape;559;g3f41643498f_0_722"/>
          <p:cNvPicPr preferRelativeResize="0"/>
          <p:nvPr/>
        </p:nvPicPr>
        <p:blipFill rotWithShape="1">
          <a:blip r:embed="rId2">
            <a:alphaModFix/>
          </a:blip>
          <a:srcRect b="11865" l="0" r="69955" t="12560"/>
          <a:stretch/>
        </p:blipFill>
        <p:spPr>
          <a:xfrm>
            <a:off x="1" y="0"/>
            <a:ext cx="3699639" cy="6863256"/>
          </a:xfrm>
          <a:prstGeom prst="rect">
            <a:avLst/>
          </a:prstGeom>
          <a:noFill/>
          <a:ln>
            <a:noFill/>
          </a:ln>
        </p:spPr>
      </p:pic>
      <p:sp>
        <p:nvSpPr>
          <p:cNvPr id="560" name="Google Shape;560;g3f41643498f_0_722"/>
          <p:cNvSpPr txBox="1"/>
          <p:nvPr>
            <p:ph type="title"/>
          </p:nvPr>
        </p:nvSpPr>
        <p:spPr>
          <a:xfrm>
            <a:off x="409904" y="1688990"/>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1" name="Google Shape;561;g3f41643498f_0_722"/>
          <p:cNvSpPr txBox="1"/>
          <p:nvPr>
            <p:ph idx="1" type="body"/>
          </p:nvPr>
        </p:nvSpPr>
        <p:spPr>
          <a:xfrm>
            <a:off x="4635061" y="1825624"/>
            <a:ext cx="6718800" cy="4351200"/>
          </a:xfrm>
          <a:prstGeom prst="rect">
            <a:avLst/>
          </a:prstGeom>
          <a:noFill/>
          <a:ln>
            <a:noFill/>
          </a:ln>
        </p:spPr>
        <p:txBody>
          <a:bodyPr anchorCtr="0" anchor="t" bIns="45700" lIns="91425" spcFirstLastPara="1" rIns="91425" wrap="square" tIns="45700">
            <a:noAutofit/>
          </a:bodyPr>
          <a:lstStyle>
            <a:lvl1pPr indent="-348615" lvl="0" marL="457200" algn="l">
              <a:lnSpc>
                <a:spcPct val="100000"/>
              </a:lnSpc>
              <a:spcBef>
                <a:spcPts val="1000"/>
              </a:spcBef>
              <a:spcAft>
                <a:spcPts val="0"/>
              </a:spcAft>
              <a:buSzPts val="1890"/>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2" name="Google Shape;562;g3f41643498f_0_722"/>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3" name="Google Shape;563;g3f41643498f_0_722"/>
          <p:cNvSpPr txBox="1"/>
          <p:nvPr>
            <p:ph idx="12" type="sldNum"/>
          </p:nvPr>
        </p:nvSpPr>
        <p:spPr>
          <a:xfrm>
            <a:off x="10946674" y="6356351"/>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564" name="Google Shape;564;g3f41643498f_0_722"/>
          <p:cNvSpPr txBox="1"/>
          <p:nvPr>
            <p:ph idx="2" type="body"/>
          </p:nvPr>
        </p:nvSpPr>
        <p:spPr>
          <a:xfrm>
            <a:off x="409575" y="3994040"/>
            <a:ext cx="29322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2940"/>
              <a:buNone/>
              <a:defRPr>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Blue Sidebar - Title and Content">
  <p:cSld name="Navy Bullets - Blue Sidebar - Title and Content">
    <p:spTree>
      <p:nvGrpSpPr>
        <p:cNvPr id="565" name="Shape 565"/>
        <p:cNvGrpSpPr/>
        <p:nvPr/>
      </p:nvGrpSpPr>
      <p:grpSpPr>
        <a:xfrm>
          <a:off x="0" y="0"/>
          <a:ext cx="0" cy="0"/>
          <a:chOff x="0" y="0"/>
          <a:chExt cx="0" cy="0"/>
        </a:xfrm>
      </p:grpSpPr>
      <p:pic>
        <p:nvPicPr>
          <p:cNvPr descr="blue_background.png" id="566" name="Google Shape;566;g3f41643498f_0_729"/>
          <p:cNvPicPr preferRelativeResize="0"/>
          <p:nvPr/>
        </p:nvPicPr>
        <p:blipFill rotWithShape="1">
          <a:blip r:embed="rId2">
            <a:alphaModFix/>
          </a:blip>
          <a:srcRect b="11865" l="0" r="69955" t="12560"/>
          <a:stretch/>
        </p:blipFill>
        <p:spPr>
          <a:xfrm>
            <a:off x="1" y="0"/>
            <a:ext cx="3699639" cy="6863256"/>
          </a:xfrm>
          <a:prstGeom prst="rect">
            <a:avLst/>
          </a:prstGeom>
          <a:noFill/>
          <a:ln>
            <a:noFill/>
          </a:ln>
        </p:spPr>
      </p:pic>
      <p:sp>
        <p:nvSpPr>
          <p:cNvPr id="567" name="Google Shape;567;g3f41643498f_0_729"/>
          <p:cNvSpPr txBox="1"/>
          <p:nvPr>
            <p:ph type="title"/>
          </p:nvPr>
        </p:nvSpPr>
        <p:spPr>
          <a:xfrm>
            <a:off x="409904" y="1688990"/>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8" name="Google Shape;568;g3f41643498f_0_729"/>
          <p:cNvSpPr txBox="1"/>
          <p:nvPr>
            <p:ph idx="1" type="body"/>
          </p:nvPr>
        </p:nvSpPr>
        <p:spPr>
          <a:xfrm>
            <a:off x="4635061" y="1825624"/>
            <a:ext cx="67188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dk2"/>
              </a:buClr>
              <a:buSzPts val="2800"/>
              <a:buFont typeface="Arial"/>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9" name="Google Shape;569;g3f41643498f_0_729"/>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0" name="Google Shape;570;g3f41643498f_0_729"/>
          <p:cNvSpPr txBox="1"/>
          <p:nvPr>
            <p:ph idx="12" type="sldNum"/>
          </p:nvPr>
        </p:nvSpPr>
        <p:spPr>
          <a:xfrm>
            <a:off x="10946674" y="6356351"/>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571" name="Google Shape;571;g3f41643498f_0_729"/>
          <p:cNvSpPr txBox="1"/>
          <p:nvPr>
            <p:ph idx="2" type="body"/>
          </p:nvPr>
        </p:nvSpPr>
        <p:spPr>
          <a:xfrm>
            <a:off x="409575" y="3994040"/>
            <a:ext cx="29322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2940"/>
              <a:buNone/>
              <a:defRPr>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Navy Sidebar - Title and Content">
  <p:cSld name="Star Bullets - Navy Sidebar - Title and Content">
    <p:spTree>
      <p:nvGrpSpPr>
        <p:cNvPr id="572" name="Shape 572"/>
        <p:cNvGrpSpPr/>
        <p:nvPr/>
      </p:nvGrpSpPr>
      <p:grpSpPr>
        <a:xfrm>
          <a:off x="0" y="0"/>
          <a:ext cx="0" cy="0"/>
          <a:chOff x="0" y="0"/>
          <a:chExt cx="0" cy="0"/>
        </a:xfrm>
      </p:grpSpPr>
      <p:pic>
        <p:nvPicPr>
          <p:cNvPr descr="BALH_blue_background.png" id="573" name="Google Shape;573;g3f41643498f_0_736"/>
          <p:cNvPicPr preferRelativeResize="0"/>
          <p:nvPr/>
        </p:nvPicPr>
        <p:blipFill rotWithShape="1">
          <a:blip r:embed="rId2">
            <a:alphaModFix/>
          </a:blip>
          <a:srcRect b="20240" l="0" r="69970" t="389"/>
          <a:stretch/>
        </p:blipFill>
        <p:spPr>
          <a:xfrm>
            <a:off x="1" y="0"/>
            <a:ext cx="3687742" cy="6873767"/>
          </a:xfrm>
          <a:prstGeom prst="rect">
            <a:avLst/>
          </a:prstGeom>
          <a:noFill/>
          <a:ln>
            <a:noFill/>
          </a:ln>
        </p:spPr>
      </p:pic>
      <p:sp>
        <p:nvSpPr>
          <p:cNvPr id="574" name="Google Shape;574;g3f41643498f_0_736"/>
          <p:cNvSpPr txBox="1"/>
          <p:nvPr>
            <p:ph type="title"/>
          </p:nvPr>
        </p:nvSpPr>
        <p:spPr>
          <a:xfrm>
            <a:off x="409904" y="1688990"/>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5" name="Google Shape;575;g3f41643498f_0_736"/>
          <p:cNvSpPr txBox="1"/>
          <p:nvPr>
            <p:ph idx="1" type="body"/>
          </p:nvPr>
        </p:nvSpPr>
        <p:spPr>
          <a:xfrm>
            <a:off x="4635061" y="1825624"/>
            <a:ext cx="6718800" cy="4351200"/>
          </a:xfrm>
          <a:prstGeom prst="rect">
            <a:avLst/>
          </a:prstGeom>
          <a:noFill/>
          <a:ln>
            <a:noFill/>
          </a:ln>
        </p:spPr>
        <p:txBody>
          <a:bodyPr anchorCtr="0" anchor="t" bIns="45700" lIns="91425" spcFirstLastPara="1" rIns="91425" wrap="square" tIns="45700">
            <a:noAutofit/>
          </a:bodyPr>
          <a:lstStyle>
            <a:lvl1pPr indent="-348615" lvl="0" marL="457200" algn="l">
              <a:lnSpc>
                <a:spcPct val="100000"/>
              </a:lnSpc>
              <a:spcBef>
                <a:spcPts val="1000"/>
              </a:spcBef>
              <a:spcAft>
                <a:spcPts val="0"/>
              </a:spcAft>
              <a:buSzPts val="1890"/>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6" name="Google Shape;576;g3f41643498f_0_736"/>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7" name="Google Shape;577;g3f41643498f_0_736"/>
          <p:cNvSpPr txBox="1"/>
          <p:nvPr>
            <p:ph idx="12" type="sldNum"/>
          </p:nvPr>
        </p:nvSpPr>
        <p:spPr>
          <a:xfrm>
            <a:off x="10946674" y="6356351"/>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578" name="Google Shape;578;g3f41643498f_0_736"/>
          <p:cNvSpPr txBox="1"/>
          <p:nvPr>
            <p:ph idx="2" type="body"/>
          </p:nvPr>
        </p:nvSpPr>
        <p:spPr>
          <a:xfrm>
            <a:off x="409575" y="3994040"/>
            <a:ext cx="29322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2940"/>
              <a:buNone/>
              <a:defRPr>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Navy Sidebar - Title and Content">
  <p:cSld name="Navy Bullets - Navy Sidebar - Title and Content">
    <p:spTree>
      <p:nvGrpSpPr>
        <p:cNvPr id="579" name="Shape 579"/>
        <p:cNvGrpSpPr/>
        <p:nvPr/>
      </p:nvGrpSpPr>
      <p:grpSpPr>
        <a:xfrm>
          <a:off x="0" y="0"/>
          <a:ext cx="0" cy="0"/>
          <a:chOff x="0" y="0"/>
          <a:chExt cx="0" cy="0"/>
        </a:xfrm>
      </p:grpSpPr>
      <p:pic>
        <p:nvPicPr>
          <p:cNvPr descr="BALH_blue_background.png" id="580" name="Google Shape;580;g3f41643498f_0_743"/>
          <p:cNvPicPr preferRelativeResize="0"/>
          <p:nvPr/>
        </p:nvPicPr>
        <p:blipFill rotWithShape="1">
          <a:blip r:embed="rId2">
            <a:alphaModFix/>
          </a:blip>
          <a:srcRect b="20240" l="0" r="69970" t="389"/>
          <a:stretch/>
        </p:blipFill>
        <p:spPr>
          <a:xfrm>
            <a:off x="1" y="0"/>
            <a:ext cx="3687742" cy="6873767"/>
          </a:xfrm>
          <a:prstGeom prst="rect">
            <a:avLst/>
          </a:prstGeom>
          <a:noFill/>
          <a:ln>
            <a:noFill/>
          </a:ln>
        </p:spPr>
      </p:pic>
      <p:sp>
        <p:nvSpPr>
          <p:cNvPr id="581" name="Google Shape;581;g3f41643498f_0_743"/>
          <p:cNvSpPr txBox="1"/>
          <p:nvPr>
            <p:ph type="title"/>
          </p:nvPr>
        </p:nvSpPr>
        <p:spPr>
          <a:xfrm>
            <a:off x="409904" y="1688990"/>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2" name="Google Shape;582;g3f41643498f_0_743"/>
          <p:cNvSpPr txBox="1"/>
          <p:nvPr>
            <p:ph idx="1" type="body"/>
          </p:nvPr>
        </p:nvSpPr>
        <p:spPr>
          <a:xfrm>
            <a:off x="4635061" y="1825624"/>
            <a:ext cx="67188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000"/>
              </a:spcBef>
              <a:spcAft>
                <a:spcPts val="0"/>
              </a:spcAft>
              <a:buClr>
                <a:schemeClr val="dk2"/>
              </a:buClr>
              <a:buSzPts val="2800"/>
              <a:buFont typeface="Arial"/>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3" name="Google Shape;583;g3f41643498f_0_743"/>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4" name="Google Shape;584;g3f41643498f_0_743"/>
          <p:cNvSpPr txBox="1"/>
          <p:nvPr>
            <p:ph idx="12" type="sldNum"/>
          </p:nvPr>
        </p:nvSpPr>
        <p:spPr>
          <a:xfrm>
            <a:off x="10946674" y="6356351"/>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585" name="Google Shape;585;g3f41643498f_0_743"/>
          <p:cNvSpPr txBox="1"/>
          <p:nvPr>
            <p:ph idx="2" type="body"/>
          </p:nvPr>
        </p:nvSpPr>
        <p:spPr>
          <a:xfrm>
            <a:off x="409575" y="3994040"/>
            <a:ext cx="29322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2940"/>
              <a:buNone/>
              <a:defRPr>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6" name="Shape 586"/>
        <p:cNvGrpSpPr/>
        <p:nvPr/>
      </p:nvGrpSpPr>
      <p:grpSpPr>
        <a:xfrm>
          <a:off x="0" y="0"/>
          <a:ext cx="0" cy="0"/>
          <a:chOff x="0" y="0"/>
          <a:chExt cx="0" cy="0"/>
        </a:xfrm>
      </p:grpSpPr>
      <p:sp>
        <p:nvSpPr>
          <p:cNvPr id="587" name="Google Shape;587;g3f41643498f_0_750"/>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8" name="Google Shape;588;g3f41643498f_0_750"/>
          <p:cNvSpPr txBox="1"/>
          <p:nvPr>
            <p:ph idx="12" type="sldNum"/>
          </p:nvPr>
        </p:nvSpPr>
        <p:spPr>
          <a:xfrm>
            <a:off x="10946674" y="6356351"/>
            <a:ext cx="407100" cy="3651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Slide">
  <p:cSld name="Contact Slide">
    <p:spTree>
      <p:nvGrpSpPr>
        <p:cNvPr id="589" name="Shape 589"/>
        <p:cNvGrpSpPr/>
        <p:nvPr/>
      </p:nvGrpSpPr>
      <p:grpSpPr>
        <a:xfrm>
          <a:off x="0" y="0"/>
          <a:ext cx="0" cy="0"/>
          <a:chOff x="0" y="0"/>
          <a:chExt cx="0" cy="0"/>
        </a:xfrm>
      </p:grpSpPr>
      <p:pic>
        <p:nvPicPr>
          <p:cNvPr descr="blue_background.png" id="590" name="Google Shape;590;g3f41643498f_0_753"/>
          <p:cNvPicPr preferRelativeResize="0"/>
          <p:nvPr/>
        </p:nvPicPr>
        <p:blipFill rotWithShape="1">
          <a:blip r:embed="rId2">
            <a:alphaModFix/>
          </a:blip>
          <a:srcRect b="11865" l="0" r="990" t="12560"/>
          <a:stretch/>
        </p:blipFill>
        <p:spPr>
          <a:xfrm>
            <a:off x="0" y="0"/>
            <a:ext cx="12192001" cy="6863256"/>
          </a:xfrm>
          <a:prstGeom prst="rect">
            <a:avLst/>
          </a:prstGeom>
          <a:noFill/>
          <a:ln>
            <a:noFill/>
          </a:ln>
        </p:spPr>
      </p:pic>
      <p:sp>
        <p:nvSpPr>
          <p:cNvPr id="591" name="Google Shape;591;g3f41643498f_0_753"/>
          <p:cNvSpPr txBox="1"/>
          <p:nvPr/>
        </p:nvSpPr>
        <p:spPr>
          <a:xfrm>
            <a:off x="4766109" y="1026161"/>
            <a:ext cx="49581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US" sz="3600" u="none" cap="none" strike="noStrike">
                <a:solidFill>
                  <a:schemeClr val="lt1"/>
                </a:solidFill>
                <a:latin typeface="Arial"/>
                <a:ea typeface="Arial"/>
                <a:cs typeface="Arial"/>
                <a:sym typeface="Arial"/>
              </a:rPr>
              <a:t>Contact</a:t>
            </a:r>
            <a:endParaRPr/>
          </a:p>
        </p:txBody>
      </p:sp>
      <p:sp>
        <p:nvSpPr>
          <p:cNvPr id="592" name="Google Shape;592;g3f41643498f_0_753"/>
          <p:cNvSpPr txBox="1"/>
          <p:nvPr>
            <p:ph idx="1" type="body"/>
          </p:nvPr>
        </p:nvSpPr>
        <p:spPr>
          <a:xfrm>
            <a:off x="4766427" y="2082801"/>
            <a:ext cx="5516700" cy="3474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SzPts val="2520"/>
              <a:buNone/>
              <a:defRPr sz="2400">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800"/>
              <a:buNone/>
              <a:defRPr>
                <a:solidFill>
                  <a:schemeClr val="lt1"/>
                </a:solidFill>
              </a:defRPr>
            </a:lvl4pPr>
            <a:lvl5pPr indent="-228600" lvl="4" marL="2286000" algn="l">
              <a:lnSpc>
                <a:spcPct val="10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drawing&#10;&#10;Description automatically generated" id="593" name="Google Shape;593;g3f41643498f_0_753"/>
          <p:cNvPicPr preferRelativeResize="0"/>
          <p:nvPr/>
        </p:nvPicPr>
        <p:blipFill rotWithShape="1">
          <a:blip r:embed="rId3">
            <a:alphaModFix/>
          </a:blip>
          <a:srcRect b="0" l="0" r="0" t="0"/>
          <a:stretch/>
        </p:blipFill>
        <p:spPr>
          <a:xfrm>
            <a:off x="703945" y="371647"/>
            <a:ext cx="3188706" cy="2757633"/>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 type="tx">
  <p:cSld name="TITLE_AND_BODY">
    <p:spTree>
      <p:nvGrpSpPr>
        <p:cNvPr id="594" name="Shape 594"/>
        <p:cNvGrpSpPr/>
        <p:nvPr/>
      </p:nvGrpSpPr>
      <p:grpSpPr>
        <a:xfrm>
          <a:off x="0" y="0"/>
          <a:ext cx="0" cy="0"/>
          <a:chOff x="0" y="0"/>
          <a:chExt cx="0" cy="0"/>
        </a:xfrm>
      </p:grpSpPr>
      <p:pic>
        <p:nvPicPr>
          <p:cNvPr descr="Google Shape;115;g1018973b51c_0_9" id="595" name="Google Shape;595;g3f41643498f_0_758"/>
          <p:cNvPicPr preferRelativeResize="0"/>
          <p:nvPr/>
        </p:nvPicPr>
        <p:blipFill rotWithShape="1">
          <a:blip r:embed="rId2">
            <a:alphaModFix/>
          </a:blip>
          <a:srcRect b="20236" l="0" r="666" t="0"/>
          <a:stretch/>
        </p:blipFill>
        <p:spPr>
          <a:xfrm>
            <a:off x="11899" y="-33801"/>
            <a:ext cx="12180101" cy="6897056"/>
          </a:xfrm>
          <a:prstGeom prst="rect">
            <a:avLst/>
          </a:prstGeom>
          <a:noFill/>
          <a:ln>
            <a:noFill/>
          </a:ln>
        </p:spPr>
      </p:pic>
      <p:sp>
        <p:nvSpPr>
          <p:cNvPr id="596" name="Google Shape;596;g3f41643498f_0_758"/>
          <p:cNvSpPr txBox="1"/>
          <p:nvPr>
            <p:ph type="title"/>
          </p:nvPr>
        </p:nvSpPr>
        <p:spPr>
          <a:xfrm>
            <a:off x="2553" y="-33799"/>
            <a:ext cx="12189300" cy="12360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7" name="Google Shape;597;g3f41643498f_0_758"/>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8615" lvl="0" marL="457200" algn="l">
              <a:lnSpc>
                <a:spcPct val="100000"/>
              </a:lnSpc>
              <a:spcBef>
                <a:spcPts val="1000"/>
              </a:spcBef>
              <a:spcAft>
                <a:spcPts val="0"/>
              </a:spcAft>
              <a:buSzPts val="1890"/>
              <a:buChar char="☆"/>
              <a:defRPr/>
            </a:lvl1pPr>
            <a:lvl2pPr indent="-342900" lvl="1" marL="914400" algn="l">
              <a:lnSpc>
                <a:spcPct val="100000"/>
              </a:lnSpc>
              <a:spcBef>
                <a:spcPts val="500"/>
              </a:spcBef>
              <a:spcAft>
                <a:spcPts val="0"/>
              </a:spcAft>
              <a:buClr>
                <a:srgbClr val="114470"/>
              </a:buClr>
              <a:buSzPts val="1800"/>
              <a:buChar char="•"/>
              <a:defRPr/>
            </a:lvl2pPr>
            <a:lvl3pPr indent="-342900" lvl="2" marL="1371600" algn="l">
              <a:lnSpc>
                <a:spcPct val="100000"/>
              </a:lnSpc>
              <a:spcBef>
                <a:spcPts val="500"/>
              </a:spcBef>
              <a:spcAft>
                <a:spcPts val="0"/>
              </a:spcAft>
              <a:buClr>
                <a:srgbClr val="114470"/>
              </a:buClr>
              <a:buSzPts val="1800"/>
              <a:buChar char="•"/>
              <a:defRPr/>
            </a:lvl3pPr>
            <a:lvl4pPr indent="-342900" lvl="3" marL="1828800" algn="l">
              <a:lnSpc>
                <a:spcPct val="100000"/>
              </a:lnSpc>
              <a:spcBef>
                <a:spcPts val="500"/>
              </a:spcBef>
              <a:spcAft>
                <a:spcPts val="0"/>
              </a:spcAft>
              <a:buClr>
                <a:srgbClr val="114470"/>
              </a:buClr>
              <a:buSzPts val="1800"/>
              <a:buChar char="•"/>
              <a:defRPr/>
            </a:lvl4pPr>
            <a:lvl5pPr indent="-342900" lvl="4" marL="2286000" algn="l">
              <a:lnSpc>
                <a:spcPct val="100000"/>
              </a:lnSpc>
              <a:spcBef>
                <a:spcPts val="500"/>
              </a:spcBef>
              <a:spcAft>
                <a:spcPts val="0"/>
              </a:spcAft>
              <a:buClr>
                <a:srgbClr val="11447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8" name="Google Shape;598;g3f41643498f_0_758"/>
          <p:cNvSpPr txBox="1"/>
          <p:nvPr>
            <p:ph idx="12" type="sldNum"/>
          </p:nvPr>
        </p:nvSpPr>
        <p:spPr>
          <a:xfrm>
            <a:off x="11164916" y="6456347"/>
            <a:ext cx="189000" cy="16500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b="1" sz="600">
                <a:solidFill>
                  <a:srgbClr val="8B8F92"/>
                </a:solidFill>
                <a:latin typeface="Arial"/>
                <a:ea typeface="Arial"/>
                <a:cs typeface="Arial"/>
                <a:sym typeface="Arial"/>
              </a:defRPr>
            </a:lvl1pPr>
            <a:lvl2pPr indent="0" lvl="1" marL="0" algn="r">
              <a:lnSpc>
                <a:spcPct val="100000"/>
              </a:lnSpc>
              <a:spcBef>
                <a:spcPts val="0"/>
              </a:spcBef>
              <a:spcAft>
                <a:spcPts val="0"/>
              </a:spcAft>
              <a:buNone/>
              <a:defRPr b="1" sz="600">
                <a:solidFill>
                  <a:srgbClr val="8B8F92"/>
                </a:solidFill>
                <a:latin typeface="Arial"/>
                <a:ea typeface="Arial"/>
                <a:cs typeface="Arial"/>
                <a:sym typeface="Arial"/>
              </a:defRPr>
            </a:lvl2pPr>
            <a:lvl3pPr indent="0" lvl="2" marL="0" algn="r">
              <a:lnSpc>
                <a:spcPct val="100000"/>
              </a:lnSpc>
              <a:spcBef>
                <a:spcPts val="0"/>
              </a:spcBef>
              <a:spcAft>
                <a:spcPts val="0"/>
              </a:spcAft>
              <a:buNone/>
              <a:defRPr b="1" sz="600">
                <a:solidFill>
                  <a:srgbClr val="8B8F92"/>
                </a:solidFill>
                <a:latin typeface="Arial"/>
                <a:ea typeface="Arial"/>
                <a:cs typeface="Arial"/>
                <a:sym typeface="Arial"/>
              </a:defRPr>
            </a:lvl3pPr>
            <a:lvl4pPr indent="0" lvl="3" marL="0" algn="r">
              <a:lnSpc>
                <a:spcPct val="100000"/>
              </a:lnSpc>
              <a:spcBef>
                <a:spcPts val="0"/>
              </a:spcBef>
              <a:spcAft>
                <a:spcPts val="0"/>
              </a:spcAft>
              <a:buNone/>
              <a:defRPr b="1" sz="600">
                <a:solidFill>
                  <a:srgbClr val="8B8F92"/>
                </a:solidFill>
                <a:latin typeface="Arial"/>
                <a:ea typeface="Arial"/>
                <a:cs typeface="Arial"/>
                <a:sym typeface="Arial"/>
              </a:defRPr>
            </a:lvl4pPr>
            <a:lvl5pPr indent="0" lvl="4" marL="0" algn="r">
              <a:lnSpc>
                <a:spcPct val="100000"/>
              </a:lnSpc>
              <a:spcBef>
                <a:spcPts val="0"/>
              </a:spcBef>
              <a:spcAft>
                <a:spcPts val="0"/>
              </a:spcAft>
              <a:buNone/>
              <a:defRPr b="1" sz="600">
                <a:solidFill>
                  <a:srgbClr val="8B8F92"/>
                </a:solidFill>
                <a:latin typeface="Arial"/>
                <a:ea typeface="Arial"/>
                <a:cs typeface="Arial"/>
                <a:sym typeface="Arial"/>
              </a:defRPr>
            </a:lvl5pPr>
            <a:lvl6pPr indent="0" lvl="5" marL="0" algn="r">
              <a:lnSpc>
                <a:spcPct val="100000"/>
              </a:lnSpc>
              <a:spcBef>
                <a:spcPts val="0"/>
              </a:spcBef>
              <a:spcAft>
                <a:spcPts val="0"/>
              </a:spcAft>
              <a:buNone/>
              <a:defRPr b="1" sz="600">
                <a:solidFill>
                  <a:srgbClr val="8B8F92"/>
                </a:solidFill>
                <a:latin typeface="Arial"/>
                <a:ea typeface="Arial"/>
                <a:cs typeface="Arial"/>
                <a:sym typeface="Arial"/>
              </a:defRPr>
            </a:lvl6pPr>
            <a:lvl7pPr indent="0" lvl="6" marL="0" algn="r">
              <a:lnSpc>
                <a:spcPct val="100000"/>
              </a:lnSpc>
              <a:spcBef>
                <a:spcPts val="0"/>
              </a:spcBef>
              <a:spcAft>
                <a:spcPts val="0"/>
              </a:spcAft>
              <a:buNone/>
              <a:defRPr b="1" sz="600">
                <a:solidFill>
                  <a:srgbClr val="8B8F92"/>
                </a:solidFill>
                <a:latin typeface="Arial"/>
                <a:ea typeface="Arial"/>
                <a:cs typeface="Arial"/>
                <a:sym typeface="Arial"/>
              </a:defRPr>
            </a:lvl7pPr>
            <a:lvl8pPr indent="0" lvl="7" marL="0" algn="r">
              <a:lnSpc>
                <a:spcPct val="100000"/>
              </a:lnSpc>
              <a:spcBef>
                <a:spcPts val="0"/>
              </a:spcBef>
              <a:spcAft>
                <a:spcPts val="0"/>
              </a:spcAft>
              <a:buNone/>
              <a:defRPr b="1" sz="600">
                <a:solidFill>
                  <a:srgbClr val="8B8F92"/>
                </a:solidFill>
                <a:latin typeface="Arial"/>
                <a:ea typeface="Arial"/>
                <a:cs typeface="Arial"/>
                <a:sym typeface="Arial"/>
              </a:defRPr>
            </a:lvl8pPr>
            <a:lvl9pPr indent="0" lvl="8" marL="0" algn="r">
              <a:lnSpc>
                <a:spcPct val="100000"/>
              </a:lnSpc>
              <a:spcBef>
                <a:spcPts val="0"/>
              </a:spcBef>
              <a:spcAft>
                <a:spcPts val="0"/>
              </a:spcAft>
              <a:buNone/>
              <a:defRPr b="1" sz="600">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cxnSp>
        <p:nvCxnSpPr>
          <p:cNvPr id="599" name="Google Shape;599;g3f41643498f_0_758"/>
          <p:cNvCxnSpPr/>
          <p:nvPr/>
        </p:nvCxnSpPr>
        <p:spPr>
          <a:xfrm>
            <a:off x="5667270" y="1203117"/>
            <a:ext cx="857400" cy="0"/>
          </a:xfrm>
          <a:prstGeom prst="straightConnector1">
            <a:avLst/>
          </a:prstGeom>
          <a:noFill/>
          <a:ln cap="flat" cmpd="sng" w="12700">
            <a:solidFill>
              <a:srgbClr val="4D4D4D"/>
            </a:solidFill>
            <a:prstDash val="solid"/>
            <a:miter lim="8000"/>
            <a:headEnd len="sm" w="sm" type="none"/>
            <a:tailEnd len="sm" w="sm" type="none"/>
          </a:ln>
        </p:spPr>
      </p:cxn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605" name="Shape 605"/>
        <p:cNvGrpSpPr/>
        <p:nvPr/>
      </p:nvGrpSpPr>
      <p:grpSpPr>
        <a:xfrm>
          <a:off x="0" y="0"/>
          <a:ext cx="0" cy="0"/>
          <a:chOff x="0" y="0"/>
          <a:chExt cx="0" cy="0"/>
        </a:xfrm>
      </p:grpSpPr>
      <p:grpSp>
        <p:nvGrpSpPr>
          <p:cNvPr id="606" name="Google Shape;606;g3f41643498f_0_1000"/>
          <p:cNvGrpSpPr/>
          <p:nvPr/>
        </p:nvGrpSpPr>
        <p:grpSpPr>
          <a:xfrm>
            <a:off x="2553" y="-60101"/>
            <a:ext cx="12188652" cy="1262089"/>
            <a:chOff x="1820" y="-58717"/>
            <a:chExt cx="24382180" cy="2524682"/>
          </a:xfrm>
        </p:grpSpPr>
        <p:pic>
          <p:nvPicPr>
            <p:cNvPr descr="BALH_blue_background.png" id="607" name="Google Shape;607;g3f41643498f_0_1000"/>
            <p:cNvPicPr preferRelativeResize="0"/>
            <p:nvPr/>
          </p:nvPicPr>
          <p:blipFill rotWithShape="1">
            <a:blip r:embed="rId2">
              <a:alphaModFix/>
            </a:blip>
            <a:srcRect b="76078" l="0" r="0" t="0"/>
            <a:stretch/>
          </p:blipFill>
          <p:spPr>
            <a:xfrm>
              <a:off x="1820" y="-58717"/>
              <a:ext cx="14966541" cy="2524682"/>
            </a:xfrm>
            <a:prstGeom prst="rect">
              <a:avLst/>
            </a:prstGeom>
            <a:noFill/>
            <a:ln>
              <a:noFill/>
            </a:ln>
          </p:spPr>
        </p:pic>
        <p:pic>
          <p:nvPicPr>
            <p:cNvPr descr="BALH_blue_background.png" id="608" name="Google Shape;608;g3f41643498f_0_1000"/>
            <p:cNvPicPr preferRelativeResize="0"/>
            <p:nvPr/>
          </p:nvPicPr>
          <p:blipFill rotWithShape="1">
            <a:blip r:embed="rId2">
              <a:alphaModFix/>
            </a:blip>
            <a:srcRect b="76078" l="0" r="5989" t="0"/>
            <a:stretch/>
          </p:blipFill>
          <p:spPr>
            <a:xfrm>
              <a:off x="10313506" y="-58717"/>
              <a:ext cx="14070494" cy="2524682"/>
            </a:xfrm>
            <a:prstGeom prst="rect">
              <a:avLst/>
            </a:prstGeom>
            <a:noFill/>
            <a:ln>
              <a:noFill/>
            </a:ln>
          </p:spPr>
        </p:pic>
      </p:grpSp>
      <p:sp>
        <p:nvSpPr>
          <p:cNvPr id="609" name="Google Shape;609;g3f41643498f_0_1000"/>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10" name="Google Shape;610;g3f41643498f_0_1000"/>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9250" lvl="0" marL="457200" algn="l">
              <a:lnSpc>
                <a:spcPct val="90000"/>
              </a:lnSpc>
              <a:spcBef>
                <a:spcPts val="1100"/>
              </a:spcBef>
              <a:spcAft>
                <a:spcPts val="0"/>
              </a:spcAft>
              <a:buClr>
                <a:srgbClr val="114470"/>
              </a:buClr>
              <a:buSzPts val="1900"/>
              <a:buChar char="•"/>
              <a:defRPr/>
            </a:lvl1pPr>
            <a:lvl2pPr indent="-349250" lvl="1" marL="914400" algn="l">
              <a:lnSpc>
                <a:spcPct val="90000"/>
              </a:lnSpc>
              <a:spcBef>
                <a:spcPts val="500"/>
              </a:spcBef>
              <a:spcAft>
                <a:spcPts val="0"/>
              </a:spcAft>
              <a:buClr>
                <a:srgbClr val="114470"/>
              </a:buClr>
              <a:buSzPts val="1900"/>
              <a:buChar char="•"/>
              <a:defRPr/>
            </a:lvl2pPr>
            <a:lvl3pPr indent="-349250" lvl="2" marL="1371600" algn="l">
              <a:lnSpc>
                <a:spcPct val="90000"/>
              </a:lnSpc>
              <a:spcBef>
                <a:spcPts val="500"/>
              </a:spcBef>
              <a:spcAft>
                <a:spcPts val="0"/>
              </a:spcAft>
              <a:buClr>
                <a:srgbClr val="114470"/>
              </a:buClr>
              <a:buSzPts val="1900"/>
              <a:buChar char="•"/>
              <a:defRPr/>
            </a:lvl3pPr>
            <a:lvl4pPr indent="-349250" lvl="3" marL="1828800" algn="l">
              <a:lnSpc>
                <a:spcPct val="90000"/>
              </a:lnSpc>
              <a:spcBef>
                <a:spcPts val="500"/>
              </a:spcBef>
              <a:spcAft>
                <a:spcPts val="0"/>
              </a:spcAft>
              <a:buClr>
                <a:srgbClr val="114470"/>
              </a:buClr>
              <a:buSzPts val="1900"/>
              <a:buChar char="•"/>
              <a:defRPr/>
            </a:lvl4pPr>
            <a:lvl5pPr indent="-349250" lvl="4" marL="2286000" algn="l">
              <a:lnSpc>
                <a:spcPct val="9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11" name="Google Shape;611;g3f41643498f_0_1000"/>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612" name="Google Shape;612;g3f41643498f_0_1000"/>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 Star Bullets - Title and Content" type="obj">
  <p:cSld name="OBJECT">
    <p:spTree>
      <p:nvGrpSpPr>
        <p:cNvPr id="613" name="Shape 613"/>
        <p:cNvGrpSpPr/>
        <p:nvPr/>
      </p:nvGrpSpPr>
      <p:grpSpPr>
        <a:xfrm>
          <a:off x="0" y="0"/>
          <a:ext cx="0" cy="0"/>
          <a:chOff x="0" y="0"/>
          <a:chExt cx="0" cy="0"/>
        </a:xfrm>
      </p:grpSpPr>
      <p:pic>
        <p:nvPicPr>
          <p:cNvPr descr="LH_light_grey_background.png" id="614" name="Google Shape;614;g3f41643498f_0_1008"/>
          <p:cNvPicPr preferRelativeResize="0"/>
          <p:nvPr/>
        </p:nvPicPr>
        <p:blipFill rotWithShape="1">
          <a:blip r:embed="rId2">
            <a:alphaModFix/>
          </a:blip>
          <a:srcRect b="20236" l="0" r="666" t="0"/>
          <a:stretch/>
        </p:blipFill>
        <p:spPr>
          <a:xfrm>
            <a:off x="11899" y="-33801"/>
            <a:ext cx="12180104" cy="6897056"/>
          </a:xfrm>
          <a:prstGeom prst="rect">
            <a:avLst/>
          </a:prstGeom>
          <a:noFill/>
          <a:ln>
            <a:noFill/>
          </a:ln>
        </p:spPr>
      </p:pic>
      <p:sp>
        <p:nvSpPr>
          <p:cNvPr id="615" name="Google Shape;615;g3f41643498f_0_1008"/>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16" name="Google Shape;616;g3f41643498f_0_1008"/>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349250" lvl="0" marL="457200" algn="l">
              <a:lnSpc>
                <a:spcPct val="100000"/>
              </a:lnSpc>
              <a:spcBef>
                <a:spcPts val="1100"/>
              </a:spcBef>
              <a:spcAft>
                <a:spcPts val="0"/>
              </a:spcAft>
              <a:buSzPts val="1900"/>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17" name="Google Shape;617;g3f41643498f_0_1008"/>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18" name="Google Shape;618;g3f41643498f_0_1008"/>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61" name="Shape 61"/>
        <p:cNvGrpSpPr/>
        <p:nvPr/>
      </p:nvGrpSpPr>
      <p:grpSpPr>
        <a:xfrm>
          <a:off x="0" y="0"/>
          <a:ext cx="0" cy="0"/>
          <a:chOff x="0" y="0"/>
          <a:chExt cx="0" cy="0"/>
        </a:xfrm>
      </p:grpSpPr>
      <p:pic>
        <p:nvPicPr>
          <p:cNvPr descr="A picture containing monitor, computer, large&#10;&#10;Description automatically generated" id="62" name="Google Shape;62;g3ce534a1b9c_1_123"/>
          <p:cNvPicPr preferRelativeResize="0"/>
          <p:nvPr/>
        </p:nvPicPr>
        <p:blipFill rotWithShape="1">
          <a:blip r:embed="rId2">
            <a:alphaModFix/>
          </a:blip>
          <a:srcRect b="0" l="0" r="0" t="0"/>
          <a:stretch/>
        </p:blipFill>
        <p:spPr>
          <a:xfrm>
            <a:off x="-20321" y="-81279"/>
            <a:ext cx="12261519" cy="6959601"/>
          </a:xfrm>
          <a:prstGeom prst="rect">
            <a:avLst/>
          </a:prstGeom>
          <a:noFill/>
          <a:ln>
            <a:noFill/>
          </a:ln>
        </p:spPr>
      </p:pic>
      <p:pic>
        <p:nvPicPr>
          <p:cNvPr descr="A picture containing drawing&#10;&#10;Description automatically generated" id="63" name="Google Shape;63;g3ce534a1b9c_1_123"/>
          <p:cNvPicPr preferRelativeResize="0"/>
          <p:nvPr/>
        </p:nvPicPr>
        <p:blipFill rotWithShape="1">
          <a:blip r:embed="rId3">
            <a:alphaModFix/>
          </a:blip>
          <a:srcRect b="0" l="0" r="0" t="0"/>
          <a:stretch/>
        </p:blipFill>
        <p:spPr>
          <a:xfrm>
            <a:off x="489344" y="222894"/>
            <a:ext cx="2230136" cy="1927209"/>
          </a:xfrm>
          <a:prstGeom prst="rect">
            <a:avLst/>
          </a:prstGeom>
          <a:noFill/>
          <a:ln>
            <a:noFill/>
          </a:ln>
        </p:spPr>
      </p:pic>
      <p:sp>
        <p:nvSpPr>
          <p:cNvPr id="64" name="Google Shape;64;g3ce534a1b9c_1_123"/>
          <p:cNvSpPr txBox="1"/>
          <p:nvPr>
            <p:ph type="ctrTitle"/>
          </p:nvPr>
        </p:nvSpPr>
        <p:spPr>
          <a:xfrm>
            <a:off x="834484" y="2290354"/>
            <a:ext cx="6650400" cy="12720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chemeClr val="lt1"/>
              </a:buClr>
              <a:buSzPts val="3100"/>
              <a:buFont typeface="Arial"/>
              <a:buNone/>
              <a:defRPr b="1" sz="40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5" name="Google Shape;65;g3ce534a1b9c_1_123"/>
          <p:cNvSpPr txBox="1"/>
          <p:nvPr>
            <p:ph idx="1" type="subTitle"/>
          </p:nvPr>
        </p:nvSpPr>
        <p:spPr>
          <a:xfrm>
            <a:off x="834484" y="3654289"/>
            <a:ext cx="6650400" cy="932100"/>
          </a:xfrm>
          <a:prstGeom prst="rect">
            <a:avLst/>
          </a:prstGeom>
          <a:noFill/>
          <a:ln>
            <a:noFill/>
          </a:ln>
        </p:spPr>
        <p:txBody>
          <a:bodyPr anchorCtr="0" anchor="t" bIns="34275" lIns="68575" spcFirstLastPara="1" rIns="68575" wrap="square" tIns="34275">
            <a:noAutofit/>
          </a:bodyPr>
          <a:lstStyle>
            <a:lvl1pPr lvl="0" algn="l">
              <a:lnSpc>
                <a:spcPct val="90000"/>
              </a:lnSpc>
              <a:spcBef>
                <a:spcPts val="1100"/>
              </a:spcBef>
              <a:spcAft>
                <a:spcPts val="0"/>
              </a:spcAft>
              <a:buSzPts val="1900"/>
              <a:buNone/>
              <a:defRPr sz="2400">
                <a:solidFill>
                  <a:schemeClr val="lt1"/>
                </a:solidFill>
              </a:defRPr>
            </a:lvl1pPr>
            <a:lvl2pPr lvl="1" algn="ctr">
              <a:lnSpc>
                <a:spcPct val="90000"/>
              </a:lnSpc>
              <a:spcBef>
                <a:spcPts val="500"/>
              </a:spcBef>
              <a:spcAft>
                <a:spcPts val="0"/>
              </a:spcAft>
              <a:buClr>
                <a:srgbClr val="114470"/>
              </a:buClr>
              <a:buSzPts val="1500"/>
              <a:buNone/>
              <a:defRPr sz="2000"/>
            </a:lvl2pPr>
            <a:lvl3pPr lvl="2" algn="ctr">
              <a:lnSpc>
                <a:spcPct val="90000"/>
              </a:lnSpc>
              <a:spcBef>
                <a:spcPts val="500"/>
              </a:spcBef>
              <a:spcAft>
                <a:spcPts val="0"/>
              </a:spcAft>
              <a:buClr>
                <a:srgbClr val="114470"/>
              </a:buClr>
              <a:buSzPts val="1500"/>
              <a:buNone/>
              <a:defRPr sz="1900"/>
            </a:lvl3pPr>
            <a:lvl4pPr lvl="3" algn="ctr">
              <a:lnSpc>
                <a:spcPct val="90000"/>
              </a:lnSpc>
              <a:spcBef>
                <a:spcPts val="500"/>
              </a:spcBef>
              <a:spcAft>
                <a:spcPts val="0"/>
              </a:spcAft>
              <a:buClr>
                <a:srgbClr val="114470"/>
              </a:buClr>
              <a:buSzPts val="1200"/>
              <a:buNone/>
              <a:defRPr sz="1600"/>
            </a:lvl4pPr>
            <a:lvl5pPr lvl="4" algn="ctr">
              <a:lnSpc>
                <a:spcPct val="90000"/>
              </a:lnSpc>
              <a:spcBef>
                <a:spcPts val="500"/>
              </a:spcBef>
              <a:spcAft>
                <a:spcPts val="0"/>
              </a:spcAft>
              <a:buClr>
                <a:srgbClr val="114470"/>
              </a:buClr>
              <a:buSzPts val="1200"/>
              <a:buNone/>
              <a:defRPr sz="1600"/>
            </a:lvl5pPr>
            <a:lvl6pPr lvl="5" algn="ctr">
              <a:lnSpc>
                <a:spcPct val="90000"/>
              </a:lnSpc>
              <a:spcBef>
                <a:spcPts val="500"/>
              </a:spcBef>
              <a:spcAft>
                <a:spcPts val="0"/>
              </a:spcAft>
              <a:buClr>
                <a:schemeClr val="dk1"/>
              </a:buClr>
              <a:buSzPts val="1200"/>
              <a:buNone/>
              <a:defRPr sz="1600"/>
            </a:lvl6pPr>
            <a:lvl7pPr lvl="6" algn="ctr">
              <a:lnSpc>
                <a:spcPct val="90000"/>
              </a:lnSpc>
              <a:spcBef>
                <a:spcPts val="500"/>
              </a:spcBef>
              <a:spcAft>
                <a:spcPts val="0"/>
              </a:spcAft>
              <a:buClr>
                <a:schemeClr val="dk1"/>
              </a:buClr>
              <a:buSzPts val="1200"/>
              <a:buNone/>
              <a:defRPr sz="1600"/>
            </a:lvl7pPr>
            <a:lvl8pPr lvl="7" algn="ctr">
              <a:lnSpc>
                <a:spcPct val="90000"/>
              </a:lnSpc>
              <a:spcBef>
                <a:spcPts val="500"/>
              </a:spcBef>
              <a:spcAft>
                <a:spcPts val="0"/>
              </a:spcAft>
              <a:buClr>
                <a:schemeClr val="dk1"/>
              </a:buClr>
              <a:buSzPts val="1200"/>
              <a:buNone/>
              <a:defRPr sz="1600"/>
            </a:lvl8pPr>
            <a:lvl9pPr lvl="8" algn="ctr">
              <a:lnSpc>
                <a:spcPct val="90000"/>
              </a:lnSpc>
              <a:spcBef>
                <a:spcPts val="500"/>
              </a:spcBef>
              <a:spcAft>
                <a:spcPts val="0"/>
              </a:spcAft>
              <a:buClr>
                <a:schemeClr val="dk1"/>
              </a:buClr>
              <a:buSzPts val="1200"/>
              <a:buNone/>
              <a:defRPr sz="1600"/>
            </a:lvl9pPr>
          </a:lstStyle>
          <a:p/>
        </p:txBody>
      </p:sp>
      <p:sp>
        <p:nvSpPr>
          <p:cNvPr id="66" name="Google Shape;66;g3ce534a1b9c_1_123"/>
          <p:cNvSpPr txBox="1"/>
          <p:nvPr>
            <p:ph idx="2" type="body"/>
          </p:nvPr>
        </p:nvSpPr>
        <p:spPr>
          <a:xfrm>
            <a:off x="834859" y="5220432"/>
            <a:ext cx="3863100" cy="4488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1100"/>
              </a:spcBef>
              <a:spcAft>
                <a:spcPts val="0"/>
              </a:spcAft>
              <a:buSzPts val="1100"/>
              <a:buNone/>
              <a:defRPr sz="1500">
                <a:solidFill>
                  <a:schemeClr val="lt1"/>
                </a:solidFill>
              </a:defRPr>
            </a:lvl1pPr>
            <a:lvl2pPr indent="-228600" lvl="1" marL="914400" algn="l">
              <a:lnSpc>
                <a:spcPct val="90000"/>
              </a:lnSpc>
              <a:spcBef>
                <a:spcPts val="500"/>
              </a:spcBef>
              <a:spcAft>
                <a:spcPts val="0"/>
              </a:spcAft>
              <a:buClr>
                <a:schemeClr val="lt1"/>
              </a:buClr>
              <a:buSzPts val="1900"/>
              <a:buNone/>
              <a:defRPr>
                <a:solidFill>
                  <a:schemeClr val="lt1"/>
                </a:solidFill>
              </a:defRPr>
            </a:lvl2pPr>
            <a:lvl3pPr indent="-228600" lvl="2" marL="1371600" algn="l">
              <a:lnSpc>
                <a:spcPct val="90000"/>
              </a:lnSpc>
              <a:spcBef>
                <a:spcPts val="500"/>
              </a:spcBef>
              <a:spcAft>
                <a:spcPts val="0"/>
              </a:spcAft>
              <a:buClr>
                <a:schemeClr val="lt1"/>
              </a:buClr>
              <a:buSzPts val="1500"/>
              <a:buNone/>
              <a:defRPr>
                <a:solidFill>
                  <a:schemeClr val="lt1"/>
                </a:solidFill>
              </a:defRPr>
            </a:lvl3pPr>
            <a:lvl4pPr indent="-228600" lvl="3" marL="1828800" algn="l">
              <a:lnSpc>
                <a:spcPct val="90000"/>
              </a:lnSpc>
              <a:spcBef>
                <a:spcPts val="500"/>
              </a:spcBef>
              <a:spcAft>
                <a:spcPts val="0"/>
              </a:spcAft>
              <a:buClr>
                <a:schemeClr val="lt1"/>
              </a:buClr>
              <a:buSzPts val="1500"/>
              <a:buNone/>
              <a:defRPr>
                <a:solidFill>
                  <a:schemeClr val="lt1"/>
                </a:solidFill>
              </a:defRPr>
            </a:lvl4pPr>
            <a:lvl5pPr indent="-228600" lvl="4" marL="2286000" algn="l">
              <a:lnSpc>
                <a:spcPct val="90000"/>
              </a:lnSpc>
              <a:spcBef>
                <a:spcPts val="500"/>
              </a:spcBef>
              <a:spcAft>
                <a:spcPts val="0"/>
              </a:spcAft>
              <a:buClr>
                <a:schemeClr val="lt1"/>
              </a:buClr>
              <a:buSzPts val="1500"/>
              <a:buNone/>
              <a:defRPr>
                <a:solidFill>
                  <a:schemeClr val="lt1"/>
                </a:solidFill>
              </a:defRPr>
            </a:lvl5pPr>
            <a:lvl6pPr indent="-323850" lvl="5" marL="2743200" algn="l">
              <a:lnSpc>
                <a:spcPct val="90000"/>
              </a:lnSpc>
              <a:spcBef>
                <a:spcPts val="500"/>
              </a:spcBef>
              <a:spcAft>
                <a:spcPts val="0"/>
              </a:spcAft>
              <a:buClr>
                <a:schemeClr val="dk1"/>
              </a:buClr>
              <a:buSzPts val="1500"/>
              <a:buChar char="•"/>
              <a:defRPr/>
            </a:lvl6pPr>
            <a:lvl7pPr indent="-323850" lvl="6" marL="3200400" algn="l">
              <a:lnSpc>
                <a:spcPct val="90000"/>
              </a:lnSpc>
              <a:spcBef>
                <a:spcPts val="500"/>
              </a:spcBef>
              <a:spcAft>
                <a:spcPts val="0"/>
              </a:spcAft>
              <a:buClr>
                <a:schemeClr val="dk1"/>
              </a:buClr>
              <a:buSzPts val="1500"/>
              <a:buChar char="•"/>
              <a:defRPr/>
            </a:lvl7pPr>
            <a:lvl8pPr indent="-323850" lvl="7" marL="3657600" algn="l">
              <a:lnSpc>
                <a:spcPct val="90000"/>
              </a:lnSpc>
              <a:spcBef>
                <a:spcPts val="500"/>
              </a:spcBef>
              <a:spcAft>
                <a:spcPts val="0"/>
              </a:spcAft>
              <a:buClr>
                <a:schemeClr val="dk1"/>
              </a:buClr>
              <a:buSzPts val="1500"/>
              <a:buChar char="•"/>
              <a:defRPr/>
            </a:lvl8pPr>
            <a:lvl9pPr indent="-323850" lvl="8" marL="4114800" algn="l">
              <a:lnSpc>
                <a:spcPct val="90000"/>
              </a:lnSpc>
              <a:spcBef>
                <a:spcPts val="500"/>
              </a:spcBef>
              <a:spcAft>
                <a:spcPts val="0"/>
              </a:spcAft>
              <a:buClr>
                <a:schemeClr val="dk1"/>
              </a:buClr>
              <a:buSzPts val="1500"/>
              <a:buChar char="•"/>
              <a:defRPr/>
            </a:lvl9pPr>
          </a:lstStyle>
          <a:p/>
        </p:txBody>
      </p:sp>
      <p:pic>
        <p:nvPicPr>
          <p:cNvPr id="67" name="Google Shape;67;g3ce534a1b9c_1_123"/>
          <p:cNvPicPr preferRelativeResize="0"/>
          <p:nvPr/>
        </p:nvPicPr>
        <p:blipFill rotWithShape="1">
          <a:blip r:embed="rId4">
            <a:alphaModFix/>
          </a:blip>
          <a:srcRect b="0" l="0" r="0" t="0"/>
          <a:stretch/>
        </p:blipFill>
        <p:spPr>
          <a:xfrm>
            <a:off x="8910731" y="5310597"/>
            <a:ext cx="3110232" cy="1328268"/>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Slide">
  <p:cSld name="Section Break Slide">
    <p:spTree>
      <p:nvGrpSpPr>
        <p:cNvPr id="619" name="Shape 619"/>
        <p:cNvGrpSpPr/>
        <p:nvPr/>
      </p:nvGrpSpPr>
      <p:grpSpPr>
        <a:xfrm>
          <a:off x="0" y="0"/>
          <a:ext cx="0" cy="0"/>
          <a:chOff x="0" y="0"/>
          <a:chExt cx="0" cy="0"/>
        </a:xfrm>
      </p:grpSpPr>
      <p:pic>
        <p:nvPicPr>
          <p:cNvPr descr="blue_background.png" id="620" name="Google Shape;620;g3f41643498f_0_1014"/>
          <p:cNvPicPr preferRelativeResize="0"/>
          <p:nvPr/>
        </p:nvPicPr>
        <p:blipFill rotWithShape="1">
          <a:blip r:embed="rId2">
            <a:alphaModFix/>
          </a:blip>
          <a:srcRect b="23717" l="0" r="0" t="0"/>
          <a:stretch/>
        </p:blipFill>
        <p:spPr>
          <a:xfrm>
            <a:off x="0" y="0"/>
            <a:ext cx="12189582" cy="6858000"/>
          </a:xfrm>
          <a:custGeom>
            <a:rect b="b" l="l" r="r" t="t"/>
            <a:pathLst>
              <a:path extrusionOk="0" h="21600" w="21600">
                <a:moveTo>
                  <a:pt x="0" y="0"/>
                </a:moveTo>
                <a:lnTo>
                  <a:pt x="0" y="21600"/>
                </a:lnTo>
                <a:lnTo>
                  <a:pt x="21600" y="14472"/>
                </a:lnTo>
                <a:lnTo>
                  <a:pt x="21600" y="0"/>
                </a:lnTo>
                <a:lnTo>
                  <a:pt x="0" y="0"/>
                </a:lnTo>
                <a:close/>
              </a:path>
            </a:pathLst>
          </a:custGeom>
          <a:noFill/>
          <a:ln>
            <a:noFill/>
          </a:ln>
        </p:spPr>
      </p:pic>
      <p:sp>
        <p:nvSpPr>
          <p:cNvPr id="621" name="Google Shape;621;g3f41643498f_0_1014"/>
          <p:cNvSpPr txBox="1"/>
          <p:nvPr>
            <p:ph type="ctrTitle"/>
          </p:nvPr>
        </p:nvSpPr>
        <p:spPr>
          <a:xfrm>
            <a:off x="834484" y="2290353"/>
            <a:ext cx="66504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Title and Content">
  <p:cSld name="Navy Bullets - Title and Content">
    <p:spTree>
      <p:nvGrpSpPr>
        <p:cNvPr id="622" name="Shape 622"/>
        <p:cNvGrpSpPr/>
        <p:nvPr/>
      </p:nvGrpSpPr>
      <p:grpSpPr>
        <a:xfrm>
          <a:off x="0" y="0"/>
          <a:ext cx="0" cy="0"/>
          <a:chOff x="0" y="0"/>
          <a:chExt cx="0" cy="0"/>
        </a:xfrm>
      </p:grpSpPr>
      <p:grpSp>
        <p:nvGrpSpPr>
          <p:cNvPr id="623" name="Google Shape;623;g3f41643498f_0_1017"/>
          <p:cNvGrpSpPr/>
          <p:nvPr/>
        </p:nvGrpSpPr>
        <p:grpSpPr>
          <a:xfrm>
            <a:off x="2553" y="-60101"/>
            <a:ext cx="12188652" cy="1262089"/>
            <a:chOff x="1820" y="-58717"/>
            <a:chExt cx="24382180" cy="2524682"/>
          </a:xfrm>
        </p:grpSpPr>
        <p:pic>
          <p:nvPicPr>
            <p:cNvPr descr="BALH_blue_background.png" id="624" name="Google Shape;624;g3f41643498f_0_1017"/>
            <p:cNvPicPr preferRelativeResize="0"/>
            <p:nvPr/>
          </p:nvPicPr>
          <p:blipFill rotWithShape="1">
            <a:blip r:embed="rId2">
              <a:alphaModFix/>
            </a:blip>
            <a:srcRect b="76078" l="0" r="0" t="0"/>
            <a:stretch/>
          </p:blipFill>
          <p:spPr>
            <a:xfrm>
              <a:off x="1820" y="-58717"/>
              <a:ext cx="14966541" cy="2524682"/>
            </a:xfrm>
            <a:prstGeom prst="rect">
              <a:avLst/>
            </a:prstGeom>
            <a:noFill/>
            <a:ln>
              <a:noFill/>
            </a:ln>
          </p:spPr>
        </p:pic>
        <p:pic>
          <p:nvPicPr>
            <p:cNvPr descr="BALH_blue_background.png" id="625" name="Google Shape;625;g3f41643498f_0_1017"/>
            <p:cNvPicPr preferRelativeResize="0"/>
            <p:nvPr/>
          </p:nvPicPr>
          <p:blipFill rotWithShape="1">
            <a:blip r:embed="rId2">
              <a:alphaModFix/>
            </a:blip>
            <a:srcRect b="76078" l="0" r="5989" t="0"/>
            <a:stretch/>
          </p:blipFill>
          <p:spPr>
            <a:xfrm>
              <a:off x="10313506" y="-58717"/>
              <a:ext cx="14070494" cy="2524682"/>
            </a:xfrm>
            <a:prstGeom prst="rect">
              <a:avLst/>
            </a:prstGeom>
            <a:noFill/>
            <a:ln>
              <a:noFill/>
            </a:ln>
          </p:spPr>
        </p:pic>
      </p:grpSp>
      <p:sp>
        <p:nvSpPr>
          <p:cNvPr id="626" name="Google Shape;626;g3f41643498f_0_1017"/>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27" name="Google Shape;627;g3f41643498f_0_1017"/>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100"/>
              </a:spcBef>
              <a:spcAft>
                <a:spcPts val="0"/>
              </a:spcAft>
              <a:buClr>
                <a:schemeClr val="dk2"/>
              </a:buClr>
              <a:buSzPts val="2800"/>
              <a:buFont typeface="Arial"/>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28" name="Google Shape;628;g3f41643498f_0_1017"/>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29" name="Google Shape;629;g3f41643498f_0_1017"/>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Title and Content">
  <p:cSld name="Star Bullets - Title and Content">
    <p:spTree>
      <p:nvGrpSpPr>
        <p:cNvPr id="630" name="Shape 630"/>
        <p:cNvGrpSpPr/>
        <p:nvPr/>
      </p:nvGrpSpPr>
      <p:grpSpPr>
        <a:xfrm>
          <a:off x="0" y="0"/>
          <a:ext cx="0" cy="0"/>
          <a:chOff x="0" y="0"/>
          <a:chExt cx="0" cy="0"/>
        </a:xfrm>
      </p:grpSpPr>
      <p:grpSp>
        <p:nvGrpSpPr>
          <p:cNvPr id="631" name="Google Shape;631;g3f41643498f_0_1025"/>
          <p:cNvGrpSpPr/>
          <p:nvPr/>
        </p:nvGrpSpPr>
        <p:grpSpPr>
          <a:xfrm>
            <a:off x="2553" y="-60101"/>
            <a:ext cx="12188652" cy="1262089"/>
            <a:chOff x="1820" y="-58717"/>
            <a:chExt cx="24382180" cy="2524682"/>
          </a:xfrm>
        </p:grpSpPr>
        <p:pic>
          <p:nvPicPr>
            <p:cNvPr descr="BALH_blue_background.png" id="632" name="Google Shape;632;g3f41643498f_0_1025"/>
            <p:cNvPicPr preferRelativeResize="0"/>
            <p:nvPr/>
          </p:nvPicPr>
          <p:blipFill rotWithShape="1">
            <a:blip r:embed="rId2">
              <a:alphaModFix/>
            </a:blip>
            <a:srcRect b="76078" l="0" r="0" t="0"/>
            <a:stretch/>
          </p:blipFill>
          <p:spPr>
            <a:xfrm>
              <a:off x="1820" y="-58717"/>
              <a:ext cx="14966541" cy="2524682"/>
            </a:xfrm>
            <a:prstGeom prst="rect">
              <a:avLst/>
            </a:prstGeom>
            <a:noFill/>
            <a:ln>
              <a:noFill/>
            </a:ln>
          </p:spPr>
        </p:pic>
        <p:pic>
          <p:nvPicPr>
            <p:cNvPr descr="BALH_blue_background.png" id="633" name="Google Shape;633;g3f41643498f_0_1025"/>
            <p:cNvPicPr preferRelativeResize="0"/>
            <p:nvPr/>
          </p:nvPicPr>
          <p:blipFill rotWithShape="1">
            <a:blip r:embed="rId2">
              <a:alphaModFix/>
            </a:blip>
            <a:srcRect b="76078" l="0" r="5989" t="0"/>
            <a:stretch/>
          </p:blipFill>
          <p:spPr>
            <a:xfrm>
              <a:off x="10313506" y="-58717"/>
              <a:ext cx="14070494" cy="2524682"/>
            </a:xfrm>
            <a:prstGeom prst="rect">
              <a:avLst/>
            </a:prstGeom>
            <a:noFill/>
            <a:ln>
              <a:noFill/>
            </a:ln>
          </p:spPr>
        </p:pic>
      </p:grpSp>
      <p:sp>
        <p:nvSpPr>
          <p:cNvPr id="634" name="Google Shape;634;g3f41643498f_0_1025"/>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35" name="Google Shape;635;g3f41643498f_0_1025"/>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2750" lvl="0" marL="457200" algn="l">
              <a:lnSpc>
                <a:spcPct val="100000"/>
              </a:lnSpc>
              <a:spcBef>
                <a:spcPts val="1100"/>
              </a:spcBef>
              <a:spcAft>
                <a:spcPts val="0"/>
              </a:spcAft>
              <a:buSzPts val="2900"/>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36" name="Google Shape;636;g3f41643498f_0_1025"/>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37" name="Google Shape;637;g3f41643498f_0_1025"/>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38" name="Shape 638"/>
        <p:cNvGrpSpPr/>
        <p:nvPr/>
      </p:nvGrpSpPr>
      <p:grpSpPr>
        <a:xfrm>
          <a:off x="0" y="0"/>
          <a:ext cx="0" cy="0"/>
          <a:chOff x="0" y="0"/>
          <a:chExt cx="0" cy="0"/>
        </a:xfrm>
      </p:grpSpPr>
      <p:sp>
        <p:nvSpPr>
          <p:cNvPr id="639" name="Google Shape;639;g3f41643498f_0_1033"/>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40" name="Google Shape;640;g3f41643498f_0_1033"/>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Sidebar - Title and Content">
  <p:cSld name="Blue Sidebar - Title and Content">
    <p:spTree>
      <p:nvGrpSpPr>
        <p:cNvPr id="641" name="Shape 641"/>
        <p:cNvGrpSpPr/>
        <p:nvPr/>
      </p:nvGrpSpPr>
      <p:grpSpPr>
        <a:xfrm>
          <a:off x="0" y="0"/>
          <a:ext cx="0" cy="0"/>
          <a:chOff x="0" y="0"/>
          <a:chExt cx="0" cy="0"/>
        </a:xfrm>
      </p:grpSpPr>
      <p:pic>
        <p:nvPicPr>
          <p:cNvPr descr="blue_background.png" id="642" name="Google Shape;642;g3f41643498f_0_1036"/>
          <p:cNvPicPr preferRelativeResize="0"/>
          <p:nvPr/>
        </p:nvPicPr>
        <p:blipFill rotWithShape="1">
          <a:blip r:embed="rId2">
            <a:alphaModFix/>
          </a:blip>
          <a:srcRect b="11865" l="0" r="69953" t="12560"/>
          <a:stretch/>
        </p:blipFill>
        <p:spPr>
          <a:xfrm>
            <a:off x="0" y="-1"/>
            <a:ext cx="3699644" cy="6863253"/>
          </a:xfrm>
          <a:prstGeom prst="rect">
            <a:avLst/>
          </a:prstGeom>
          <a:noFill/>
          <a:ln>
            <a:noFill/>
          </a:ln>
        </p:spPr>
      </p:pic>
      <p:sp>
        <p:nvSpPr>
          <p:cNvPr id="643" name="Google Shape;643;g3f41643498f_0_1036"/>
          <p:cNvSpPr txBox="1"/>
          <p:nvPr>
            <p:ph type="title"/>
          </p:nvPr>
        </p:nvSpPr>
        <p:spPr>
          <a:xfrm>
            <a:off x="409903" y="1688989"/>
            <a:ext cx="2932500" cy="16428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44" name="Google Shape;644;g3f41643498f_0_1036"/>
          <p:cNvSpPr txBox="1"/>
          <p:nvPr>
            <p:ph idx="1" type="body"/>
          </p:nvPr>
        </p:nvSpPr>
        <p:spPr>
          <a:xfrm>
            <a:off x="4635061" y="1825625"/>
            <a:ext cx="6718800" cy="4351200"/>
          </a:xfrm>
          <a:prstGeom prst="rect">
            <a:avLst/>
          </a:prstGeom>
          <a:noFill/>
          <a:ln>
            <a:noFill/>
          </a:ln>
        </p:spPr>
        <p:txBody>
          <a:bodyPr anchorCtr="0" anchor="t" bIns="45700" lIns="91425" spcFirstLastPara="1" rIns="91425" wrap="square" tIns="45700">
            <a:noAutofit/>
          </a:bodyPr>
          <a:lstStyle>
            <a:lvl1pPr indent="-349250" lvl="0" marL="457200" algn="l">
              <a:lnSpc>
                <a:spcPct val="90000"/>
              </a:lnSpc>
              <a:spcBef>
                <a:spcPts val="1100"/>
              </a:spcBef>
              <a:spcAft>
                <a:spcPts val="0"/>
              </a:spcAft>
              <a:buClr>
                <a:srgbClr val="114470"/>
              </a:buClr>
              <a:buSzPts val="1900"/>
              <a:buChar char="•"/>
              <a:defRPr/>
            </a:lvl1pPr>
            <a:lvl2pPr indent="-349250" lvl="1" marL="914400" algn="l">
              <a:lnSpc>
                <a:spcPct val="90000"/>
              </a:lnSpc>
              <a:spcBef>
                <a:spcPts val="500"/>
              </a:spcBef>
              <a:spcAft>
                <a:spcPts val="0"/>
              </a:spcAft>
              <a:buClr>
                <a:srgbClr val="114470"/>
              </a:buClr>
              <a:buSzPts val="1900"/>
              <a:buChar char="•"/>
              <a:defRPr/>
            </a:lvl2pPr>
            <a:lvl3pPr indent="-349250" lvl="2" marL="1371600" algn="l">
              <a:lnSpc>
                <a:spcPct val="90000"/>
              </a:lnSpc>
              <a:spcBef>
                <a:spcPts val="500"/>
              </a:spcBef>
              <a:spcAft>
                <a:spcPts val="0"/>
              </a:spcAft>
              <a:buClr>
                <a:srgbClr val="114470"/>
              </a:buClr>
              <a:buSzPts val="1900"/>
              <a:buChar char="•"/>
              <a:defRPr/>
            </a:lvl3pPr>
            <a:lvl4pPr indent="-349250" lvl="3" marL="1828800" algn="l">
              <a:lnSpc>
                <a:spcPct val="90000"/>
              </a:lnSpc>
              <a:spcBef>
                <a:spcPts val="500"/>
              </a:spcBef>
              <a:spcAft>
                <a:spcPts val="0"/>
              </a:spcAft>
              <a:buClr>
                <a:srgbClr val="114470"/>
              </a:buClr>
              <a:buSzPts val="1900"/>
              <a:buChar char="•"/>
              <a:defRPr/>
            </a:lvl4pPr>
            <a:lvl5pPr indent="-349250" lvl="4" marL="2286000" algn="l">
              <a:lnSpc>
                <a:spcPct val="9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45" name="Google Shape;645;g3f41643498f_0_1036"/>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Clr>
                <a:srgbClr val="8B8F92"/>
              </a:buClr>
              <a:buSzPts val="1500"/>
              <a:buFont typeface="Arial"/>
              <a:buNone/>
              <a:defRPr/>
            </a:lvl1pPr>
            <a:lvl2pPr lvl="1" algn="l">
              <a:lnSpc>
                <a:spcPct val="100000"/>
              </a:lnSpc>
              <a:spcBef>
                <a:spcPts val="0"/>
              </a:spcBef>
              <a:spcAft>
                <a:spcPts val="0"/>
              </a:spcAft>
              <a:buClr>
                <a:schemeClr val="dk1"/>
              </a:buClr>
              <a:buSzPts val="1500"/>
              <a:buFont typeface="Arial"/>
              <a:buNone/>
              <a:defRPr/>
            </a:lvl2pPr>
            <a:lvl3pPr lvl="2" algn="l">
              <a:lnSpc>
                <a:spcPct val="100000"/>
              </a:lnSpc>
              <a:spcBef>
                <a:spcPts val="0"/>
              </a:spcBef>
              <a:spcAft>
                <a:spcPts val="0"/>
              </a:spcAft>
              <a:buClr>
                <a:schemeClr val="dk1"/>
              </a:buClr>
              <a:buSzPts val="1500"/>
              <a:buFont typeface="Arial"/>
              <a:buNone/>
              <a:defRPr/>
            </a:lvl3pPr>
            <a:lvl4pPr lvl="3" algn="l">
              <a:lnSpc>
                <a:spcPct val="100000"/>
              </a:lnSpc>
              <a:spcBef>
                <a:spcPts val="0"/>
              </a:spcBef>
              <a:spcAft>
                <a:spcPts val="0"/>
              </a:spcAft>
              <a:buClr>
                <a:schemeClr val="dk1"/>
              </a:buClr>
              <a:buSzPts val="1500"/>
              <a:buFont typeface="Arial"/>
              <a:buNone/>
              <a:defRPr/>
            </a:lvl4pPr>
            <a:lvl5pPr lvl="4" algn="l">
              <a:lnSpc>
                <a:spcPct val="100000"/>
              </a:lnSpc>
              <a:spcBef>
                <a:spcPts val="0"/>
              </a:spcBef>
              <a:spcAft>
                <a:spcPts val="0"/>
              </a:spcAft>
              <a:buClr>
                <a:schemeClr val="dk1"/>
              </a:buClr>
              <a:buSzPts val="1500"/>
              <a:buFont typeface="Arial"/>
              <a:buNone/>
              <a:defRPr/>
            </a:lvl5pPr>
            <a:lvl6pPr lvl="5" algn="l">
              <a:lnSpc>
                <a:spcPct val="100000"/>
              </a:lnSpc>
              <a:spcBef>
                <a:spcPts val="0"/>
              </a:spcBef>
              <a:spcAft>
                <a:spcPts val="0"/>
              </a:spcAft>
              <a:buClr>
                <a:schemeClr val="dk1"/>
              </a:buClr>
              <a:buSzPts val="1500"/>
              <a:buFont typeface="Arial"/>
              <a:buNone/>
              <a:defRPr/>
            </a:lvl6pPr>
            <a:lvl7pPr lvl="6" algn="l">
              <a:lnSpc>
                <a:spcPct val="100000"/>
              </a:lnSpc>
              <a:spcBef>
                <a:spcPts val="0"/>
              </a:spcBef>
              <a:spcAft>
                <a:spcPts val="0"/>
              </a:spcAft>
              <a:buClr>
                <a:schemeClr val="dk1"/>
              </a:buClr>
              <a:buSzPts val="1500"/>
              <a:buFont typeface="Arial"/>
              <a:buNone/>
              <a:defRPr/>
            </a:lvl7pPr>
            <a:lvl8pPr lvl="7" algn="l">
              <a:lnSpc>
                <a:spcPct val="100000"/>
              </a:lnSpc>
              <a:spcBef>
                <a:spcPts val="0"/>
              </a:spcBef>
              <a:spcAft>
                <a:spcPts val="0"/>
              </a:spcAft>
              <a:buClr>
                <a:schemeClr val="dk1"/>
              </a:buClr>
              <a:buSzPts val="1500"/>
              <a:buFont typeface="Arial"/>
              <a:buNone/>
              <a:defRPr/>
            </a:lvl8pPr>
            <a:lvl9pPr lvl="8" algn="l">
              <a:lnSpc>
                <a:spcPct val="100000"/>
              </a:lnSpc>
              <a:spcBef>
                <a:spcPts val="0"/>
              </a:spcBef>
              <a:spcAft>
                <a:spcPts val="0"/>
              </a:spcAft>
              <a:buClr>
                <a:schemeClr val="dk1"/>
              </a:buClr>
              <a:buSzPts val="1500"/>
              <a:buFont typeface="Arial"/>
              <a:buNone/>
              <a:defRPr/>
            </a:lvl9pPr>
          </a:lstStyle>
          <a:p/>
        </p:txBody>
      </p:sp>
      <p:sp>
        <p:nvSpPr>
          <p:cNvPr id="646" name="Google Shape;646;g3f41643498f_0_1036"/>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647" name="Google Shape;647;g3f41643498f_0_1036"/>
          <p:cNvSpPr txBox="1"/>
          <p:nvPr>
            <p:ph idx="2" type="body"/>
          </p:nvPr>
        </p:nvSpPr>
        <p:spPr>
          <a:xfrm>
            <a:off x="409575" y="3994040"/>
            <a:ext cx="2932500" cy="13668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100"/>
              </a:spcBef>
              <a:spcAft>
                <a:spcPts val="0"/>
              </a:spcAft>
              <a:buClr>
                <a:schemeClr val="lt1"/>
              </a:buClr>
              <a:buSzPts val="2800"/>
              <a:buNone/>
              <a:defRPr>
                <a:solidFill>
                  <a:schemeClr val="lt1"/>
                </a:solidFill>
              </a:defRPr>
            </a:lvl1pPr>
            <a:lvl2pPr indent="-228600" lvl="1" marL="914400" algn="l">
              <a:lnSpc>
                <a:spcPct val="90000"/>
              </a:lnSpc>
              <a:spcBef>
                <a:spcPts val="500"/>
              </a:spcBef>
              <a:spcAft>
                <a:spcPts val="0"/>
              </a:spcAft>
              <a:buClr>
                <a:schemeClr val="lt1"/>
              </a:buClr>
              <a:buSzPts val="2400"/>
              <a:buNone/>
              <a:defRPr>
                <a:solidFill>
                  <a:schemeClr val="lt1"/>
                </a:solidFill>
              </a:defRPr>
            </a:lvl2pPr>
            <a:lvl3pPr indent="-228600" lvl="2" marL="1371600" algn="l">
              <a:lnSpc>
                <a:spcPct val="90000"/>
              </a:lnSpc>
              <a:spcBef>
                <a:spcPts val="500"/>
              </a:spcBef>
              <a:spcAft>
                <a:spcPts val="0"/>
              </a:spcAft>
              <a:buClr>
                <a:schemeClr val="lt1"/>
              </a:buClr>
              <a:buSzPts val="2000"/>
              <a:buNone/>
              <a:defRPr>
                <a:solidFill>
                  <a:schemeClr val="lt1"/>
                </a:solidFill>
              </a:defRPr>
            </a:lvl3pPr>
            <a:lvl4pPr indent="-228600" lvl="3" marL="1828800" algn="l">
              <a:lnSpc>
                <a:spcPct val="90000"/>
              </a:lnSpc>
              <a:spcBef>
                <a:spcPts val="500"/>
              </a:spcBef>
              <a:spcAft>
                <a:spcPts val="0"/>
              </a:spcAft>
              <a:buClr>
                <a:schemeClr val="lt1"/>
              </a:buClr>
              <a:buSzPts val="1900"/>
              <a:buNone/>
              <a:defRPr>
                <a:solidFill>
                  <a:schemeClr val="lt1"/>
                </a:solidFill>
              </a:defRPr>
            </a:lvl4pPr>
            <a:lvl5pPr indent="-228600" lvl="4" marL="2286000" algn="l">
              <a:lnSpc>
                <a:spcPct val="9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Slide">
  <p:cSld name="Contact Slide">
    <p:spTree>
      <p:nvGrpSpPr>
        <p:cNvPr id="648" name="Shape 648"/>
        <p:cNvGrpSpPr/>
        <p:nvPr/>
      </p:nvGrpSpPr>
      <p:grpSpPr>
        <a:xfrm>
          <a:off x="0" y="0"/>
          <a:ext cx="0" cy="0"/>
          <a:chOff x="0" y="0"/>
          <a:chExt cx="0" cy="0"/>
        </a:xfrm>
      </p:grpSpPr>
      <p:pic>
        <p:nvPicPr>
          <p:cNvPr descr="blue_background.png" id="649" name="Google Shape;649;g3f41643498f_0_1043"/>
          <p:cNvPicPr preferRelativeResize="0"/>
          <p:nvPr/>
        </p:nvPicPr>
        <p:blipFill rotWithShape="1">
          <a:blip r:embed="rId2">
            <a:alphaModFix/>
          </a:blip>
          <a:srcRect b="11865" l="0" r="990" t="12560"/>
          <a:stretch/>
        </p:blipFill>
        <p:spPr>
          <a:xfrm>
            <a:off x="0" y="-1"/>
            <a:ext cx="12192001" cy="6863253"/>
          </a:xfrm>
          <a:prstGeom prst="rect">
            <a:avLst/>
          </a:prstGeom>
          <a:noFill/>
          <a:ln>
            <a:noFill/>
          </a:ln>
        </p:spPr>
      </p:pic>
      <p:sp>
        <p:nvSpPr>
          <p:cNvPr id="650" name="Google Shape;650;g3f41643498f_0_1043"/>
          <p:cNvSpPr txBox="1"/>
          <p:nvPr/>
        </p:nvSpPr>
        <p:spPr>
          <a:xfrm>
            <a:off x="4766109" y="1026160"/>
            <a:ext cx="4958100" cy="646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Arial"/>
                <a:ea typeface="Arial"/>
                <a:cs typeface="Arial"/>
                <a:sym typeface="Arial"/>
              </a:rPr>
              <a:t>Contact</a:t>
            </a:r>
            <a:endParaRPr b="0" i="0" sz="1500" u="none" cap="none" strike="noStrike">
              <a:solidFill>
                <a:srgbClr val="000000"/>
              </a:solidFill>
              <a:latin typeface="Arial"/>
              <a:ea typeface="Arial"/>
              <a:cs typeface="Arial"/>
              <a:sym typeface="Arial"/>
            </a:endParaRPr>
          </a:p>
        </p:txBody>
      </p:sp>
      <p:sp>
        <p:nvSpPr>
          <p:cNvPr id="651" name="Google Shape;651;g3f41643498f_0_1043"/>
          <p:cNvSpPr txBox="1"/>
          <p:nvPr>
            <p:ph idx="1" type="body"/>
          </p:nvPr>
        </p:nvSpPr>
        <p:spPr>
          <a:xfrm>
            <a:off x="4766427" y="2082800"/>
            <a:ext cx="5516700" cy="3474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100"/>
              </a:spcBef>
              <a:spcAft>
                <a:spcPts val="0"/>
              </a:spcAft>
              <a:buSzPts val="2500"/>
              <a:buNone/>
              <a:defRPr sz="2400">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900"/>
              <a:buNone/>
              <a:defRPr>
                <a:solidFill>
                  <a:schemeClr val="lt1"/>
                </a:solidFill>
              </a:defRPr>
            </a:lvl4pPr>
            <a:lvl5pPr indent="-228600" lvl="4" marL="2286000" algn="l">
              <a:lnSpc>
                <a:spcPct val="10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pic>
        <p:nvPicPr>
          <p:cNvPr descr="A picture containing drawing&#10;&#10;Description automatically generated" id="652" name="Google Shape;652;g3f41643498f_0_1043"/>
          <p:cNvPicPr preferRelativeResize="0"/>
          <p:nvPr/>
        </p:nvPicPr>
        <p:blipFill rotWithShape="1">
          <a:blip r:embed="rId3">
            <a:alphaModFix/>
          </a:blip>
          <a:srcRect b="0" l="0" r="0" t="0"/>
          <a:stretch/>
        </p:blipFill>
        <p:spPr>
          <a:xfrm>
            <a:off x="703945" y="371645"/>
            <a:ext cx="3188706" cy="2757633"/>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653" name="Shape 653"/>
        <p:cNvGrpSpPr/>
        <p:nvPr/>
      </p:nvGrpSpPr>
      <p:grpSpPr>
        <a:xfrm>
          <a:off x="0" y="0"/>
          <a:ext cx="0" cy="0"/>
          <a:chOff x="0" y="0"/>
          <a:chExt cx="0" cy="0"/>
        </a:xfrm>
      </p:grpSpPr>
      <p:pic>
        <p:nvPicPr>
          <p:cNvPr descr="blue_background.png" id="654" name="Google Shape;654;g3f41643498f_0_1048"/>
          <p:cNvPicPr preferRelativeResize="0"/>
          <p:nvPr/>
        </p:nvPicPr>
        <p:blipFill rotWithShape="1">
          <a:blip r:embed="rId2">
            <a:alphaModFix/>
          </a:blip>
          <a:srcRect b="23717" l="0" r="0" t="0"/>
          <a:stretch/>
        </p:blipFill>
        <p:spPr>
          <a:xfrm>
            <a:off x="0" y="0"/>
            <a:ext cx="12189582" cy="6858000"/>
          </a:xfrm>
          <a:custGeom>
            <a:rect b="b" l="l" r="r" t="t"/>
            <a:pathLst>
              <a:path extrusionOk="0" h="21600" w="21600">
                <a:moveTo>
                  <a:pt x="0" y="0"/>
                </a:moveTo>
                <a:lnTo>
                  <a:pt x="0" y="21600"/>
                </a:lnTo>
                <a:lnTo>
                  <a:pt x="21600" y="14472"/>
                </a:lnTo>
                <a:lnTo>
                  <a:pt x="21600" y="0"/>
                </a:lnTo>
                <a:lnTo>
                  <a:pt x="0" y="0"/>
                </a:lnTo>
                <a:close/>
              </a:path>
            </a:pathLst>
          </a:custGeom>
          <a:noFill/>
          <a:ln>
            <a:noFill/>
          </a:ln>
        </p:spPr>
      </p:pic>
      <p:sp>
        <p:nvSpPr>
          <p:cNvPr id="655" name="Google Shape;655;g3f41643498f_0_1048"/>
          <p:cNvSpPr txBox="1"/>
          <p:nvPr>
            <p:ph type="ctrTitle"/>
          </p:nvPr>
        </p:nvSpPr>
        <p:spPr>
          <a:xfrm>
            <a:off x="834484" y="2290353"/>
            <a:ext cx="6650400" cy="12720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56" name="Google Shape;656;g3f41643498f_0_1048"/>
          <p:cNvSpPr txBox="1"/>
          <p:nvPr>
            <p:ph idx="1" type="subTitle"/>
          </p:nvPr>
        </p:nvSpPr>
        <p:spPr>
          <a:xfrm>
            <a:off x="834484" y="3654289"/>
            <a:ext cx="6650400" cy="932100"/>
          </a:xfrm>
          <a:prstGeom prst="rect">
            <a:avLst/>
          </a:prstGeom>
          <a:noFill/>
          <a:ln>
            <a:noFill/>
          </a:ln>
        </p:spPr>
        <p:txBody>
          <a:bodyPr anchorCtr="0" anchor="t" bIns="45700" lIns="91425" spcFirstLastPara="1" rIns="91425" wrap="square" tIns="45700">
            <a:noAutofit/>
          </a:bodyPr>
          <a:lstStyle>
            <a:lvl1pPr lvl="0" algn="l">
              <a:lnSpc>
                <a:spcPct val="100000"/>
              </a:lnSpc>
              <a:spcBef>
                <a:spcPts val="1100"/>
              </a:spcBef>
              <a:spcAft>
                <a:spcPts val="0"/>
              </a:spcAft>
              <a:buSzPts val="2500"/>
              <a:buNone/>
              <a:defRPr sz="2400">
                <a:solidFill>
                  <a:schemeClr val="lt1"/>
                </a:solidFill>
              </a:defRPr>
            </a:lvl1pPr>
            <a:lvl2pPr lvl="1" algn="ctr">
              <a:lnSpc>
                <a:spcPct val="100000"/>
              </a:lnSpc>
              <a:spcBef>
                <a:spcPts val="500"/>
              </a:spcBef>
              <a:spcAft>
                <a:spcPts val="0"/>
              </a:spcAft>
              <a:buClr>
                <a:srgbClr val="114470"/>
              </a:buClr>
              <a:buSzPts val="2000"/>
              <a:buNone/>
              <a:defRPr sz="2000"/>
            </a:lvl2pPr>
            <a:lvl3pPr lvl="2" algn="ctr">
              <a:lnSpc>
                <a:spcPct val="100000"/>
              </a:lnSpc>
              <a:spcBef>
                <a:spcPts val="500"/>
              </a:spcBef>
              <a:spcAft>
                <a:spcPts val="0"/>
              </a:spcAft>
              <a:buClr>
                <a:srgbClr val="114470"/>
              </a:buClr>
              <a:buSzPts val="1900"/>
              <a:buNone/>
              <a:defRPr sz="1900"/>
            </a:lvl3pPr>
            <a:lvl4pPr lvl="3" algn="ctr">
              <a:lnSpc>
                <a:spcPct val="100000"/>
              </a:lnSpc>
              <a:spcBef>
                <a:spcPts val="500"/>
              </a:spcBef>
              <a:spcAft>
                <a:spcPts val="0"/>
              </a:spcAft>
              <a:buClr>
                <a:srgbClr val="114470"/>
              </a:buClr>
              <a:buSzPts val="1600"/>
              <a:buNone/>
              <a:defRPr sz="1600"/>
            </a:lvl4pPr>
            <a:lvl5pPr lvl="4" algn="ctr">
              <a:lnSpc>
                <a:spcPct val="100000"/>
              </a:lnSpc>
              <a:spcBef>
                <a:spcPts val="500"/>
              </a:spcBef>
              <a:spcAft>
                <a:spcPts val="0"/>
              </a:spcAft>
              <a:buClr>
                <a:srgbClr val="11447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57" name="Google Shape;657;g3f41643498f_0_1048"/>
          <p:cNvSpPr txBox="1"/>
          <p:nvPr>
            <p:ph idx="2" type="body"/>
          </p:nvPr>
        </p:nvSpPr>
        <p:spPr>
          <a:xfrm>
            <a:off x="834859" y="5220431"/>
            <a:ext cx="3863100" cy="4488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100"/>
              </a:spcBef>
              <a:spcAft>
                <a:spcPts val="0"/>
              </a:spcAft>
              <a:buSzPts val="1500"/>
              <a:buNone/>
              <a:defRPr sz="1500">
                <a:solidFill>
                  <a:schemeClr val="lt1"/>
                </a:solidFill>
              </a:defRPr>
            </a:lvl1pPr>
            <a:lvl2pPr indent="-228600" lvl="1" marL="914400" algn="l">
              <a:lnSpc>
                <a:spcPct val="100000"/>
              </a:lnSpc>
              <a:spcBef>
                <a:spcPts val="500"/>
              </a:spcBef>
              <a:spcAft>
                <a:spcPts val="0"/>
              </a:spcAft>
              <a:buClr>
                <a:schemeClr val="lt1"/>
              </a:buClr>
              <a:buSzPts val="2400"/>
              <a:buNone/>
              <a:defRPr>
                <a:solidFill>
                  <a:schemeClr val="lt1"/>
                </a:solidFill>
              </a:defRPr>
            </a:lvl2pPr>
            <a:lvl3pPr indent="-228600" lvl="2" marL="1371600" algn="l">
              <a:lnSpc>
                <a:spcPct val="100000"/>
              </a:lnSpc>
              <a:spcBef>
                <a:spcPts val="500"/>
              </a:spcBef>
              <a:spcAft>
                <a:spcPts val="0"/>
              </a:spcAft>
              <a:buClr>
                <a:schemeClr val="lt1"/>
              </a:buClr>
              <a:buSzPts val="2000"/>
              <a:buNone/>
              <a:defRPr>
                <a:solidFill>
                  <a:schemeClr val="lt1"/>
                </a:solidFill>
              </a:defRPr>
            </a:lvl3pPr>
            <a:lvl4pPr indent="-228600" lvl="3" marL="1828800" algn="l">
              <a:lnSpc>
                <a:spcPct val="100000"/>
              </a:lnSpc>
              <a:spcBef>
                <a:spcPts val="500"/>
              </a:spcBef>
              <a:spcAft>
                <a:spcPts val="0"/>
              </a:spcAft>
              <a:buClr>
                <a:schemeClr val="lt1"/>
              </a:buClr>
              <a:buSzPts val="1900"/>
              <a:buNone/>
              <a:defRPr>
                <a:solidFill>
                  <a:schemeClr val="lt1"/>
                </a:solidFill>
              </a:defRPr>
            </a:lvl4pPr>
            <a:lvl5pPr indent="-228600" lvl="4" marL="2286000" algn="l">
              <a:lnSpc>
                <a:spcPct val="100000"/>
              </a:lnSpc>
              <a:spcBef>
                <a:spcPts val="500"/>
              </a:spcBef>
              <a:spcAft>
                <a:spcPts val="0"/>
              </a:spcAft>
              <a:buClr>
                <a:schemeClr val="lt1"/>
              </a:buClr>
              <a:buSzPts val="1900"/>
              <a:buNone/>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pic>
        <p:nvPicPr>
          <p:cNvPr descr="A picture containing drawing&#10;&#10;Description automatically generated" id="658" name="Google Shape;658;g3f41643498f_0_1048"/>
          <p:cNvPicPr preferRelativeResize="0"/>
          <p:nvPr/>
        </p:nvPicPr>
        <p:blipFill rotWithShape="1">
          <a:blip r:embed="rId3">
            <a:alphaModFix/>
          </a:blip>
          <a:srcRect b="0" l="0" r="0" t="0"/>
          <a:stretch/>
        </p:blipFill>
        <p:spPr>
          <a:xfrm>
            <a:off x="708939" y="141512"/>
            <a:ext cx="2243907" cy="1940559"/>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y Bullets - Gray - Title and Content">
  <p:cSld name="Navy Bullets - Gray - Title and Content">
    <p:spTree>
      <p:nvGrpSpPr>
        <p:cNvPr id="659" name="Shape 659"/>
        <p:cNvGrpSpPr/>
        <p:nvPr/>
      </p:nvGrpSpPr>
      <p:grpSpPr>
        <a:xfrm>
          <a:off x="0" y="0"/>
          <a:ext cx="0" cy="0"/>
          <a:chOff x="0" y="0"/>
          <a:chExt cx="0" cy="0"/>
        </a:xfrm>
      </p:grpSpPr>
      <p:pic>
        <p:nvPicPr>
          <p:cNvPr descr="LH_light_grey_background.png" id="660" name="Google Shape;660;g3f41643498f_0_1054"/>
          <p:cNvPicPr preferRelativeResize="0"/>
          <p:nvPr/>
        </p:nvPicPr>
        <p:blipFill rotWithShape="1">
          <a:blip r:embed="rId2">
            <a:alphaModFix/>
          </a:blip>
          <a:srcRect b="20236" l="0" r="666" t="0"/>
          <a:stretch/>
        </p:blipFill>
        <p:spPr>
          <a:xfrm>
            <a:off x="11899" y="-33801"/>
            <a:ext cx="12180104" cy="6897056"/>
          </a:xfrm>
          <a:prstGeom prst="rect">
            <a:avLst/>
          </a:prstGeom>
          <a:noFill/>
          <a:ln>
            <a:noFill/>
          </a:ln>
        </p:spPr>
      </p:pic>
      <p:sp>
        <p:nvSpPr>
          <p:cNvPr id="661" name="Google Shape;661;g3f41643498f_0_1054"/>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114470"/>
              </a:buClr>
              <a:buSzPts val="3600"/>
              <a:buFont typeface="Arial"/>
              <a:buNone/>
              <a:defRPr b="1" sz="3600">
                <a:solidFill>
                  <a:srgbClr val="11447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62" name="Google Shape;662;g3f41643498f_0_105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100"/>
              </a:spcBef>
              <a:spcAft>
                <a:spcPts val="0"/>
              </a:spcAft>
              <a:buClr>
                <a:schemeClr val="dk2"/>
              </a:buClr>
              <a:buSzPts val="2800"/>
              <a:buFont typeface="Arial"/>
              <a:buChar char="•"/>
              <a:defRPr/>
            </a:lvl1pPr>
            <a:lvl2pPr indent="-349250" lvl="1" marL="914400" algn="l">
              <a:lnSpc>
                <a:spcPct val="100000"/>
              </a:lnSpc>
              <a:spcBef>
                <a:spcPts val="500"/>
              </a:spcBef>
              <a:spcAft>
                <a:spcPts val="0"/>
              </a:spcAft>
              <a:buClr>
                <a:srgbClr val="114470"/>
              </a:buClr>
              <a:buSzPts val="1900"/>
              <a:buChar char="•"/>
              <a:defRPr/>
            </a:lvl2pPr>
            <a:lvl3pPr indent="-349250" lvl="2" marL="1371600" algn="l">
              <a:lnSpc>
                <a:spcPct val="100000"/>
              </a:lnSpc>
              <a:spcBef>
                <a:spcPts val="500"/>
              </a:spcBef>
              <a:spcAft>
                <a:spcPts val="0"/>
              </a:spcAft>
              <a:buClr>
                <a:srgbClr val="114470"/>
              </a:buClr>
              <a:buSzPts val="1900"/>
              <a:buChar char="•"/>
              <a:defRPr/>
            </a:lvl3pPr>
            <a:lvl4pPr indent="-349250" lvl="3" marL="1828800" algn="l">
              <a:lnSpc>
                <a:spcPct val="100000"/>
              </a:lnSpc>
              <a:spcBef>
                <a:spcPts val="500"/>
              </a:spcBef>
              <a:spcAft>
                <a:spcPts val="0"/>
              </a:spcAft>
              <a:buClr>
                <a:srgbClr val="114470"/>
              </a:buClr>
              <a:buSzPts val="1900"/>
              <a:buChar char="•"/>
              <a:defRPr/>
            </a:lvl4pPr>
            <a:lvl5pPr indent="-349250" lvl="4" marL="2286000" algn="l">
              <a:lnSpc>
                <a:spcPct val="100000"/>
              </a:lnSpc>
              <a:spcBef>
                <a:spcPts val="500"/>
              </a:spcBef>
              <a:spcAft>
                <a:spcPts val="0"/>
              </a:spcAft>
              <a:buClr>
                <a:srgbClr val="114470"/>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63" name="Google Shape;663;g3f41643498f_0_1054"/>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64" name="Google Shape;664;g3f41643498f_0_1054"/>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r Bullets - Blue - Title and Content">
  <p:cSld name="Star Bullets - Blue - Title and Content">
    <p:spTree>
      <p:nvGrpSpPr>
        <p:cNvPr id="665" name="Shape 665"/>
        <p:cNvGrpSpPr/>
        <p:nvPr/>
      </p:nvGrpSpPr>
      <p:grpSpPr>
        <a:xfrm>
          <a:off x="0" y="0"/>
          <a:ext cx="0" cy="0"/>
          <a:chOff x="0" y="0"/>
          <a:chExt cx="0" cy="0"/>
        </a:xfrm>
      </p:grpSpPr>
      <p:pic>
        <p:nvPicPr>
          <p:cNvPr descr="BALH_blue_background.png" id="666" name="Google Shape;666;g3f41643498f_0_1060"/>
          <p:cNvPicPr preferRelativeResize="0"/>
          <p:nvPr/>
        </p:nvPicPr>
        <p:blipFill rotWithShape="1">
          <a:blip r:embed="rId2">
            <a:alphaModFix/>
          </a:blip>
          <a:srcRect b="20236" l="0" r="813" t="0"/>
          <a:stretch/>
        </p:blipFill>
        <p:spPr>
          <a:xfrm>
            <a:off x="1" y="-24784"/>
            <a:ext cx="12192000" cy="6907568"/>
          </a:xfrm>
          <a:prstGeom prst="rect">
            <a:avLst/>
          </a:prstGeom>
          <a:noFill/>
          <a:ln>
            <a:noFill/>
          </a:ln>
        </p:spPr>
      </p:pic>
      <p:sp>
        <p:nvSpPr>
          <p:cNvPr id="667" name="Google Shape;667;g3f41643498f_0_1060"/>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68" name="Google Shape;668;g3f41643498f_0_1060"/>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2750" lvl="0" marL="457200" algn="l">
              <a:lnSpc>
                <a:spcPct val="100000"/>
              </a:lnSpc>
              <a:spcBef>
                <a:spcPts val="1100"/>
              </a:spcBef>
              <a:spcAft>
                <a:spcPts val="0"/>
              </a:spcAft>
              <a:buSzPts val="2900"/>
              <a:buChar char="☆"/>
              <a:defRPr>
                <a:solidFill>
                  <a:schemeClr val="lt1"/>
                </a:solidFill>
              </a:defRPr>
            </a:lvl1pPr>
            <a:lvl2pPr indent="-381000" lvl="1" marL="914400" algn="l">
              <a:lnSpc>
                <a:spcPct val="100000"/>
              </a:lnSpc>
              <a:spcBef>
                <a:spcPts val="500"/>
              </a:spcBef>
              <a:spcAft>
                <a:spcPts val="0"/>
              </a:spcAft>
              <a:buClr>
                <a:schemeClr val="lt1"/>
              </a:buClr>
              <a:buSzPts val="2400"/>
              <a:buChar char="•"/>
              <a:defRPr>
                <a:solidFill>
                  <a:schemeClr val="lt1"/>
                </a:solidFill>
              </a:defRPr>
            </a:lvl2pPr>
            <a:lvl3pPr indent="-355600" lvl="2" marL="1371600" algn="l">
              <a:lnSpc>
                <a:spcPct val="100000"/>
              </a:lnSpc>
              <a:spcBef>
                <a:spcPts val="500"/>
              </a:spcBef>
              <a:spcAft>
                <a:spcPts val="0"/>
              </a:spcAft>
              <a:buClr>
                <a:schemeClr val="lt1"/>
              </a:buClr>
              <a:buSzPts val="2000"/>
              <a:buChar char="•"/>
              <a:defRPr>
                <a:solidFill>
                  <a:schemeClr val="lt1"/>
                </a:solidFill>
              </a:defRPr>
            </a:lvl3pPr>
            <a:lvl4pPr indent="-349250" lvl="3" marL="1828800" algn="l">
              <a:lnSpc>
                <a:spcPct val="100000"/>
              </a:lnSpc>
              <a:spcBef>
                <a:spcPts val="500"/>
              </a:spcBef>
              <a:spcAft>
                <a:spcPts val="0"/>
              </a:spcAft>
              <a:buClr>
                <a:schemeClr val="lt1"/>
              </a:buClr>
              <a:buSzPts val="1900"/>
              <a:buChar char="•"/>
              <a:defRPr>
                <a:solidFill>
                  <a:schemeClr val="lt1"/>
                </a:solidFill>
              </a:defRPr>
            </a:lvl4pPr>
            <a:lvl5pPr indent="-349250" lvl="4" marL="2286000" algn="l">
              <a:lnSpc>
                <a:spcPct val="100000"/>
              </a:lnSpc>
              <a:spcBef>
                <a:spcPts val="500"/>
              </a:spcBef>
              <a:spcAft>
                <a:spcPts val="0"/>
              </a:spcAft>
              <a:buClr>
                <a:schemeClr val="lt1"/>
              </a:buClr>
              <a:buSzPts val="1900"/>
              <a:buChar char="•"/>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69" name="Google Shape;669;g3f41643498f_0_1060"/>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70" name="Google Shape;670;g3f41643498f_0_1060"/>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ullets - Blue - Title and Content">
  <p:cSld name="White Bullets - Blue - Title and Content">
    <p:spTree>
      <p:nvGrpSpPr>
        <p:cNvPr id="671" name="Shape 671"/>
        <p:cNvGrpSpPr/>
        <p:nvPr/>
      </p:nvGrpSpPr>
      <p:grpSpPr>
        <a:xfrm>
          <a:off x="0" y="0"/>
          <a:ext cx="0" cy="0"/>
          <a:chOff x="0" y="0"/>
          <a:chExt cx="0" cy="0"/>
        </a:xfrm>
      </p:grpSpPr>
      <p:pic>
        <p:nvPicPr>
          <p:cNvPr descr="BALH_blue_background.png" id="672" name="Google Shape;672;g3f41643498f_0_1066"/>
          <p:cNvPicPr preferRelativeResize="0"/>
          <p:nvPr/>
        </p:nvPicPr>
        <p:blipFill rotWithShape="1">
          <a:blip r:embed="rId2">
            <a:alphaModFix/>
          </a:blip>
          <a:srcRect b="20236" l="0" r="813" t="0"/>
          <a:stretch/>
        </p:blipFill>
        <p:spPr>
          <a:xfrm>
            <a:off x="1" y="-24784"/>
            <a:ext cx="12192000" cy="6907568"/>
          </a:xfrm>
          <a:prstGeom prst="rect">
            <a:avLst/>
          </a:prstGeom>
          <a:noFill/>
          <a:ln>
            <a:noFill/>
          </a:ln>
        </p:spPr>
      </p:pic>
      <p:sp>
        <p:nvSpPr>
          <p:cNvPr id="673" name="Google Shape;673;g3f41643498f_0_1066"/>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3600"/>
              <a:buFont typeface="Arial"/>
              <a:buNone/>
              <a:defRPr b="1" sz="36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74" name="Google Shape;674;g3f41643498f_0_106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1100"/>
              </a:spcBef>
              <a:spcAft>
                <a:spcPts val="0"/>
              </a:spcAft>
              <a:buClr>
                <a:schemeClr val="lt1"/>
              </a:buClr>
              <a:buSzPts val="2800"/>
              <a:buFont typeface="Arial"/>
              <a:buChar char="•"/>
              <a:defRPr>
                <a:solidFill>
                  <a:schemeClr val="lt1"/>
                </a:solidFill>
              </a:defRPr>
            </a:lvl1pPr>
            <a:lvl2pPr indent="-381000" lvl="1" marL="914400" algn="l">
              <a:lnSpc>
                <a:spcPct val="100000"/>
              </a:lnSpc>
              <a:spcBef>
                <a:spcPts val="500"/>
              </a:spcBef>
              <a:spcAft>
                <a:spcPts val="0"/>
              </a:spcAft>
              <a:buClr>
                <a:schemeClr val="lt1"/>
              </a:buClr>
              <a:buSzPts val="2400"/>
              <a:buChar char="•"/>
              <a:defRPr>
                <a:solidFill>
                  <a:schemeClr val="lt1"/>
                </a:solidFill>
              </a:defRPr>
            </a:lvl2pPr>
            <a:lvl3pPr indent="-355600" lvl="2" marL="1371600" algn="l">
              <a:lnSpc>
                <a:spcPct val="100000"/>
              </a:lnSpc>
              <a:spcBef>
                <a:spcPts val="500"/>
              </a:spcBef>
              <a:spcAft>
                <a:spcPts val="0"/>
              </a:spcAft>
              <a:buClr>
                <a:schemeClr val="lt1"/>
              </a:buClr>
              <a:buSzPts val="2000"/>
              <a:buChar char="•"/>
              <a:defRPr>
                <a:solidFill>
                  <a:schemeClr val="lt1"/>
                </a:solidFill>
              </a:defRPr>
            </a:lvl3pPr>
            <a:lvl4pPr indent="-349250" lvl="3" marL="1828800" algn="l">
              <a:lnSpc>
                <a:spcPct val="100000"/>
              </a:lnSpc>
              <a:spcBef>
                <a:spcPts val="500"/>
              </a:spcBef>
              <a:spcAft>
                <a:spcPts val="0"/>
              </a:spcAft>
              <a:buClr>
                <a:schemeClr val="lt1"/>
              </a:buClr>
              <a:buSzPts val="1900"/>
              <a:buChar char="•"/>
              <a:defRPr>
                <a:solidFill>
                  <a:schemeClr val="lt1"/>
                </a:solidFill>
              </a:defRPr>
            </a:lvl4pPr>
            <a:lvl5pPr indent="-349250" lvl="4" marL="2286000" algn="l">
              <a:lnSpc>
                <a:spcPct val="100000"/>
              </a:lnSpc>
              <a:spcBef>
                <a:spcPts val="500"/>
              </a:spcBef>
              <a:spcAft>
                <a:spcPts val="0"/>
              </a:spcAft>
              <a:buClr>
                <a:schemeClr val="lt1"/>
              </a:buClr>
              <a:buSzPts val="1900"/>
              <a:buChar char="•"/>
              <a:defRPr>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75" name="Google Shape;675;g3f41643498f_0_1066"/>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p:txBody>
      </p:sp>
      <p:sp>
        <p:nvSpPr>
          <p:cNvPr id="676" name="Google Shape;676;g3f41643498f_0_1066"/>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28.xml"/><Relationship Id="rId10" Type="http://schemas.openxmlformats.org/officeDocument/2006/relationships/slideLayout" Target="../slideLayouts/slideLayout127.xml"/><Relationship Id="rId13" Type="http://schemas.openxmlformats.org/officeDocument/2006/relationships/slideLayout" Target="../slideLayouts/slideLayout130.xml"/><Relationship Id="rId12" Type="http://schemas.openxmlformats.org/officeDocument/2006/relationships/slideLayout" Target="../slideLayouts/slideLayout129.xml"/><Relationship Id="rId1" Type="http://schemas.openxmlformats.org/officeDocument/2006/relationships/slideLayout" Target="../slideLayouts/slideLayout118.xml"/><Relationship Id="rId2" Type="http://schemas.openxmlformats.org/officeDocument/2006/relationships/slideLayout" Target="../slideLayouts/slideLayout119.xml"/><Relationship Id="rId3" Type="http://schemas.openxmlformats.org/officeDocument/2006/relationships/slideLayout" Target="../slideLayouts/slideLayout120.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5" Type="http://schemas.openxmlformats.org/officeDocument/2006/relationships/slideLayout" Target="../slideLayouts/slideLayout132.xml"/><Relationship Id="rId14" Type="http://schemas.openxmlformats.org/officeDocument/2006/relationships/slideLayout" Target="../slideLayouts/slideLayout131.xml"/><Relationship Id="rId17" Type="http://schemas.openxmlformats.org/officeDocument/2006/relationships/theme" Target="../theme/theme2.xml"/><Relationship Id="rId16" Type="http://schemas.openxmlformats.org/officeDocument/2006/relationships/slideLayout" Target="../slideLayouts/slideLayout133.xml"/><Relationship Id="rId5" Type="http://schemas.openxmlformats.org/officeDocument/2006/relationships/slideLayout" Target="../slideLayouts/slideLayout122.xml"/><Relationship Id="rId6" Type="http://schemas.openxmlformats.org/officeDocument/2006/relationships/slideLayout" Target="../slideLayouts/slideLayout123.xml"/><Relationship Id="rId7" Type="http://schemas.openxmlformats.org/officeDocument/2006/relationships/slideLayout" Target="../slideLayouts/slideLayout124.xml"/><Relationship Id="rId8" Type="http://schemas.openxmlformats.org/officeDocument/2006/relationships/slideLayout" Target="../slideLayouts/slideLayout125.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0.xml"/><Relationship Id="rId10" Type="http://schemas.openxmlformats.org/officeDocument/2006/relationships/slideLayout" Target="../slideLayouts/slideLayout19.xml"/><Relationship Id="rId13" Type="http://schemas.openxmlformats.org/officeDocument/2006/relationships/slideLayout" Target="../slideLayouts/slideLayout22.xml"/><Relationship Id="rId12" Type="http://schemas.openxmlformats.org/officeDocument/2006/relationships/slideLayout" Target="../slideLayouts/slideLayout21.xml"/><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5" Type="http://schemas.openxmlformats.org/officeDocument/2006/relationships/theme" Target="../theme/theme9.xml"/><Relationship Id="rId14" Type="http://schemas.openxmlformats.org/officeDocument/2006/relationships/slideLayout" Target="../slideLayouts/slideLayout2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theme" Target="../theme/theme7.xml"/><Relationship Id="rId12" Type="http://schemas.openxmlformats.org/officeDocument/2006/relationships/slideLayout" Target="../slideLayouts/slideLayout35.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6.xml"/><Relationship Id="rId10" Type="http://schemas.openxmlformats.org/officeDocument/2006/relationships/slideLayout" Target="../slideLayouts/slideLayout45.xml"/><Relationship Id="rId13" Type="http://schemas.openxmlformats.org/officeDocument/2006/relationships/slideLayout" Target="../slideLayouts/slideLayout48.xml"/><Relationship Id="rId12" Type="http://schemas.openxmlformats.org/officeDocument/2006/relationships/slideLayout" Target="../slideLayouts/slideLayout47.xml"/><Relationship Id="rId1" Type="http://schemas.openxmlformats.org/officeDocument/2006/relationships/slideLayout" Target="../slideLayouts/slideLayout36.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5" Type="http://schemas.openxmlformats.org/officeDocument/2006/relationships/slideLayout" Target="../slideLayouts/slideLayout50.xml"/><Relationship Id="rId14" Type="http://schemas.openxmlformats.org/officeDocument/2006/relationships/slideLayout" Target="../slideLayouts/slideLayout49.xml"/><Relationship Id="rId16" Type="http://schemas.openxmlformats.org/officeDocument/2006/relationships/theme" Target="../theme/theme5.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slideLayout" Target="../slideLayouts/slideLayout52.xml"/><Relationship Id="rId3" Type="http://schemas.openxmlformats.org/officeDocument/2006/relationships/slideLayout" Target="../slideLayouts/slideLayout53.xml"/><Relationship Id="rId4" Type="http://schemas.openxmlformats.org/officeDocument/2006/relationships/slideLayout" Target="../slideLayouts/slideLayout54.xml"/><Relationship Id="rId9" Type="http://schemas.openxmlformats.org/officeDocument/2006/relationships/theme" Target="../theme/theme10.xml"/><Relationship Id="rId5" Type="http://schemas.openxmlformats.org/officeDocument/2006/relationships/slideLayout" Target="../slideLayouts/slideLayout55.xml"/><Relationship Id="rId6" Type="http://schemas.openxmlformats.org/officeDocument/2006/relationships/slideLayout" Target="../slideLayouts/slideLayout56.xml"/><Relationship Id="rId7" Type="http://schemas.openxmlformats.org/officeDocument/2006/relationships/slideLayout" Target="../slideLayouts/slideLayout57.xml"/><Relationship Id="rId8"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9.xml"/><Relationship Id="rId10" Type="http://schemas.openxmlformats.org/officeDocument/2006/relationships/slideLayout" Target="../slideLayouts/slideLayout68.xml"/><Relationship Id="rId13" Type="http://schemas.openxmlformats.org/officeDocument/2006/relationships/slideLayout" Target="../slideLayouts/slideLayout71.xml"/><Relationship Id="rId12" Type="http://schemas.openxmlformats.org/officeDocument/2006/relationships/slideLayout" Target="../slideLayouts/slideLayout70.xml"/><Relationship Id="rId1" Type="http://schemas.openxmlformats.org/officeDocument/2006/relationships/slideLayout" Target="../slideLayouts/slideLayout59.xml"/><Relationship Id="rId2" Type="http://schemas.openxmlformats.org/officeDocument/2006/relationships/slideLayout" Target="../slideLayouts/slideLayout60.xml"/><Relationship Id="rId3" Type="http://schemas.openxmlformats.org/officeDocument/2006/relationships/slideLayout" Target="../slideLayouts/slideLayout61.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5" Type="http://schemas.openxmlformats.org/officeDocument/2006/relationships/theme" Target="../theme/theme8.xml"/><Relationship Id="rId14" Type="http://schemas.openxmlformats.org/officeDocument/2006/relationships/slideLayout" Target="../slideLayouts/slideLayout7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83.xml"/><Relationship Id="rId10" Type="http://schemas.openxmlformats.org/officeDocument/2006/relationships/slideLayout" Target="../slideLayouts/slideLayout82.xml"/><Relationship Id="rId13" Type="http://schemas.openxmlformats.org/officeDocument/2006/relationships/slideLayout" Target="../slideLayouts/slideLayout85.xml"/><Relationship Id="rId12" Type="http://schemas.openxmlformats.org/officeDocument/2006/relationships/slideLayout" Target="../slideLayouts/slideLayout84.xml"/><Relationship Id="rId1" Type="http://schemas.openxmlformats.org/officeDocument/2006/relationships/slideLayout" Target="../slideLayouts/slideLayout73.xml"/><Relationship Id="rId2" Type="http://schemas.openxmlformats.org/officeDocument/2006/relationships/slideLayout" Target="../slideLayouts/slideLayout74.xml"/><Relationship Id="rId3" Type="http://schemas.openxmlformats.org/officeDocument/2006/relationships/slideLayout" Target="../slideLayouts/slideLayout75.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5" Type="http://schemas.openxmlformats.org/officeDocument/2006/relationships/slideLayout" Target="../slideLayouts/slideLayout87.xml"/><Relationship Id="rId14" Type="http://schemas.openxmlformats.org/officeDocument/2006/relationships/slideLayout" Target="../slideLayouts/slideLayout86.xml"/><Relationship Id="rId16" Type="http://schemas.openxmlformats.org/officeDocument/2006/relationships/theme" Target="../theme/theme11.xml"/><Relationship Id="rId5" Type="http://schemas.openxmlformats.org/officeDocument/2006/relationships/slideLayout" Target="../slideLayouts/slideLayout77.xml"/><Relationship Id="rId6" Type="http://schemas.openxmlformats.org/officeDocument/2006/relationships/slideLayout" Target="../slideLayouts/slideLayout78.xml"/><Relationship Id="rId7" Type="http://schemas.openxmlformats.org/officeDocument/2006/relationships/slideLayout" Target="../slideLayouts/slideLayout79.xml"/><Relationship Id="rId8" Type="http://schemas.openxmlformats.org/officeDocument/2006/relationships/slideLayout" Target="../slideLayouts/slideLayout80.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98.xml"/><Relationship Id="rId10" Type="http://schemas.openxmlformats.org/officeDocument/2006/relationships/slideLayout" Target="../slideLayouts/slideLayout97.xml"/><Relationship Id="rId13" Type="http://schemas.openxmlformats.org/officeDocument/2006/relationships/slideLayout" Target="../slideLayouts/slideLayout100.xml"/><Relationship Id="rId12" Type="http://schemas.openxmlformats.org/officeDocument/2006/relationships/slideLayout" Target="../slideLayouts/slideLayout99.xml"/><Relationship Id="rId1" Type="http://schemas.openxmlformats.org/officeDocument/2006/relationships/slideLayout" Target="../slideLayouts/slideLayout88.xml"/><Relationship Id="rId2" Type="http://schemas.openxmlformats.org/officeDocument/2006/relationships/slideLayout" Target="../slideLayouts/slideLayout89.xml"/><Relationship Id="rId3" Type="http://schemas.openxmlformats.org/officeDocument/2006/relationships/slideLayout" Target="../slideLayouts/slideLayout90.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5" Type="http://schemas.openxmlformats.org/officeDocument/2006/relationships/slideLayout" Target="../slideLayouts/slideLayout102.xml"/><Relationship Id="rId14" Type="http://schemas.openxmlformats.org/officeDocument/2006/relationships/slideLayout" Target="../slideLayouts/slideLayout101.xml"/><Relationship Id="rId17" Type="http://schemas.openxmlformats.org/officeDocument/2006/relationships/theme" Target="../theme/theme1.xml"/><Relationship Id="rId16" Type="http://schemas.openxmlformats.org/officeDocument/2006/relationships/slideLayout" Target="../slideLayouts/slideLayout103.xml"/><Relationship Id="rId5" Type="http://schemas.openxmlformats.org/officeDocument/2006/relationships/slideLayout" Target="../slideLayouts/slideLayout92.xml"/><Relationship Id="rId6" Type="http://schemas.openxmlformats.org/officeDocument/2006/relationships/slideLayout" Target="../slideLayouts/slideLayout93.xml"/><Relationship Id="rId7" Type="http://schemas.openxmlformats.org/officeDocument/2006/relationships/slideLayout" Target="../slideLayouts/slideLayout94.xml"/><Relationship Id="rId8" Type="http://schemas.openxmlformats.org/officeDocument/2006/relationships/slideLayout" Target="../slideLayouts/slideLayout95.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114.xml"/><Relationship Id="rId10" Type="http://schemas.openxmlformats.org/officeDocument/2006/relationships/slideLayout" Target="../slideLayouts/slideLayout113.xml"/><Relationship Id="rId13" Type="http://schemas.openxmlformats.org/officeDocument/2006/relationships/slideLayout" Target="../slideLayouts/slideLayout116.xml"/><Relationship Id="rId12" Type="http://schemas.openxmlformats.org/officeDocument/2006/relationships/slideLayout" Target="../slideLayouts/slideLayout115.xml"/><Relationship Id="rId1" Type="http://schemas.openxmlformats.org/officeDocument/2006/relationships/slideLayout" Target="../slideLayouts/slideLayout104.xml"/><Relationship Id="rId2" Type="http://schemas.openxmlformats.org/officeDocument/2006/relationships/slideLayout" Target="../slideLayouts/slideLayout105.xml"/><Relationship Id="rId3" Type="http://schemas.openxmlformats.org/officeDocument/2006/relationships/slideLayout" Target="../slideLayouts/slideLayout106.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5" Type="http://schemas.openxmlformats.org/officeDocument/2006/relationships/theme" Target="../theme/theme6.xml"/><Relationship Id="rId14" Type="http://schemas.openxmlformats.org/officeDocument/2006/relationships/slideLayout" Target="../slideLayouts/slideLayout117.xml"/><Relationship Id="rId5" Type="http://schemas.openxmlformats.org/officeDocument/2006/relationships/slideLayout" Target="../slideLayouts/slideLayout108.xml"/><Relationship Id="rId6" Type="http://schemas.openxmlformats.org/officeDocument/2006/relationships/slideLayout" Target="../slideLayouts/slideLayout109.xml"/><Relationship Id="rId7" Type="http://schemas.openxmlformats.org/officeDocument/2006/relationships/slideLayout" Target="../slideLayouts/slideLayout110.xml"/><Relationship Id="rId8" Type="http://schemas.openxmlformats.org/officeDocument/2006/relationships/slideLayout" Target="../slideLayouts/slideLayout1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g3ce534a1b9c_1_7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114470"/>
              </a:buClr>
              <a:buSzPts val="4400"/>
              <a:buFont typeface="Arial"/>
              <a:buNone/>
              <a:defRPr b="0" i="0" sz="4400" u="none" cap="none" strike="noStrike">
                <a:solidFill>
                  <a:srgbClr val="11447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11" name="Google Shape;11;g3ce534a1b9c_1_71"/>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100"/>
              </a:spcBef>
              <a:spcAft>
                <a:spcPts val="0"/>
              </a:spcAft>
              <a:buClr>
                <a:srgbClr val="114470"/>
              </a:buClr>
              <a:buSzPts val="2800"/>
              <a:buFont typeface="Arial"/>
              <a:buChar char="•"/>
              <a:defRPr b="0" i="0" sz="2800" u="none" cap="none" strike="noStrike">
                <a:solidFill>
                  <a:srgbClr val="114470"/>
                </a:solidFill>
                <a:latin typeface="Arial"/>
                <a:ea typeface="Arial"/>
                <a:cs typeface="Arial"/>
                <a:sym typeface="Arial"/>
              </a:defRPr>
            </a:lvl1pPr>
            <a:lvl2pPr indent="-381000" lvl="1" marL="914400" marR="0" rtl="0" algn="l">
              <a:lnSpc>
                <a:spcPct val="90000"/>
              </a:lnSpc>
              <a:spcBef>
                <a:spcPts val="500"/>
              </a:spcBef>
              <a:spcAft>
                <a:spcPts val="0"/>
              </a:spcAft>
              <a:buClr>
                <a:srgbClr val="114470"/>
              </a:buClr>
              <a:buSzPts val="2400"/>
              <a:buFont typeface="Arial"/>
              <a:buChar char="•"/>
              <a:defRPr b="0" i="0" sz="2400" u="none" cap="none" strike="noStrike">
                <a:solidFill>
                  <a:srgbClr val="114470"/>
                </a:solidFill>
                <a:latin typeface="Arial"/>
                <a:ea typeface="Arial"/>
                <a:cs typeface="Arial"/>
                <a:sym typeface="Arial"/>
              </a:defRPr>
            </a:lvl2pPr>
            <a:lvl3pPr indent="-355600" lvl="2" marL="1371600" marR="0" rtl="0" algn="l">
              <a:lnSpc>
                <a:spcPct val="90000"/>
              </a:lnSpc>
              <a:spcBef>
                <a:spcPts val="500"/>
              </a:spcBef>
              <a:spcAft>
                <a:spcPts val="0"/>
              </a:spcAft>
              <a:buClr>
                <a:srgbClr val="114470"/>
              </a:buClr>
              <a:buSzPts val="2000"/>
              <a:buFont typeface="Arial"/>
              <a:buChar char="•"/>
              <a:defRPr b="0" i="0" sz="2000" u="none" cap="none" strike="noStrike">
                <a:solidFill>
                  <a:srgbClr val="114470"/>
                </a:solidFill>
                <a:latin typeface="Arial"/>
                <a:ea typeface="Arial"/>
                <a:cs typeface="Arial"/>
                <a:sym typeface="Arial"/>
              </a:defRPr>
            </a:lvl3pPr>
            <a:lvl4pPr indent="-349250" lvl="3" marL="1828800" marR="0" rtl="0" algn="l">
              <a:lnSpc>
                <a:spcPct val="90000"/>
              </a:lnSpc>
              <a:spcBef>
                <a:spcPts val="500"/>
              </a:spcBef>
              <a:spcAft>
                <a:spcPts val="0"/>
              </a:spcAft>
              <a:buClr>
                <a:srgbClr val="114470"/>
              </a:buClr>
              <a:buSzPts val="1900"/>
              <a:buFont typeface="Arial"/>
              <a:buChar char="•"/>
              <a:defRPr b="0" i="0" sz="1900" u="none" cap="none" strike="noStrike">
                <a:solidFill>
                  <a:srgbClr val="114470"/>
                </a:solidFill>
                <a:latin typeface="Arial"/>
                <a:ea typeface="Arial"/>
                <a:cs typeface="Arial"/>
                <a:sym typeface="Arial"/>
              </a:defRPr>
            </a:lvl4pPr>
            <a:lvl5pPr indent="-349250" lvl="4" marL="2286000" marR="0" rtl="0" algn="l">
              <a:lnSpc>
                <a:spcPct val="90000"/>
              </a:lnSpc>
              <a:spcBef>
                <a:spcPts val="500"/>
              </a:spcBef>
              <a:spcAft>
                <a:spcPts val="0"/>
              </a:spcAft>
              <a:buClr>
                <a:srgbClr val="114470"/>
              </a:buClr>
              <a:buSzPts val="1900"/>
              <a:buFont typeface="Arial"/>
              <a:buChar char="•"/>
              <a:defRPr b="0" i="0" sz="1900" u="none" cap="none" strike="noStrike">
                <a:solidFill>
                  <a:srgbClr val="114470"/>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12" name="Google Shape;12;g3ce534a1b9c_1_71"/>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500"/>
              <a:buFont typeface="Arial"/>
              <a:buNone/>
              <a:defRPr b="0" i="0" sz="700" u="none" cap="none" strike="noStrike">
                <a:solidFill>
                  <a:srgbClr val="949494"/>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9pPr>
          </a:lstStyle>
          <a:p/>
        </p:txBody>
      </p:sp>
      <p:sp>
        <p:nvSpPr>
          <p:cNvPr id="13" name="Google Shape;13;g3ce534a1b9c_1_71"/>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98" name="Shape 798"/>
        <p:cNvGrpSpPr/>
        <p:nvPr/>
      </p:nvGrpSpPr>
      <p:grpSpPr>
        <a:xfrm>
          <a:off x="0" y="0"/>
          <a:ext cx="0" cy="0"/>
          <a:chOff x="0" y="0"/>
          <a:chExt cx="0" cy="0"/>
        </a:xfrm>
      </p:grpSpPr>
      <p:sp>
        <p:nvSpPr>
          <p:cNvPr id="799" name="Google Shape;799;g3f8b4927519_0_113"/>
          <p:cNvSpPr txBox="1"/>
          <p:nvPr>
            <p:ph type="title"/>
          </p:nvPr>
        </p:nvSpPr>
        <p:spPr>
          <a:xfrm>
            <a:off x="304800" y="183092"/>
            <a:ext cx="5486400" cy="762000"/>
          </a:xfrm>
          <a:prstGeom prst="rect">
            <a:avLst/>
          </a:prstGeom>
          <a:noFill/>
          <a:ln>
            <a:noFill/>
          </a:ln>
        </p:spPr>
        <p:txBody>
          <a:bodyPr anchorCtr="0" anchor="ctr" bIns="30475" lIns="60975" spcFirstLastPara="1" rIns="60975" wrap="square" tIns="30475">
            <a:normAutofit/>
          </a:bodyPr>
          <a:lstStyle>
            <a:lvl1pPr lvl="0" marR="0" algn="ctr">
              <a:lnSpc>
                <a:spcPct val="100000"/>
              </a:lnSpc>
              <a:spcBef>
                <a:spcPts val="0"/>
              </a:spcBef>
              <a:spcAft>
                <a:spcPts val="0"/>
              </a:spcAft>
              <a:buClr>
                <a:schemeClr val="dk1"/>
              </a:buClr>
              <a:buSzPts val="2900"/>
              <a:buFont typeface="Calibri"/>
              <a:buNone/>
              <a:defRPr b="0" i="0" sz="29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900"/>
              <a:buFont typeface="Arial"/>
              <a:buNone/>
              <a:defRPr b="0" i="0" sz="1200" u="none" cap="none" strike="noStrike">
                <a:solidFill>
                  <a:srgbClr val="000000"/>
                </a:solidFill>
                <a:latin typeface="Arial"/>
                <a:ea typeface="Arial"/>
                <a:cs typeface="Arial"/>
                <a:sym typeface="Arial"/>
              </a:defRPr>
            </a:lvl9pPr>
          </a:lstStyle>
          <a:p/>
        </p:txBody>
      </p:sp>
      <p:sp>
        <p:nvSpPr>
          <p:cNvPr id="800" name="Google Shape;800;g3f8b4927519_0_113"/>
          <p:cNvSpPr txBox="1"/>
          <p:nvPr>
            <p:ph idx="1" type="body"/>
          </p:nvPr>
        </p:nvSpPr>
        <p:spPr>
          <a:xfrm>
            <a:off x="304800" y="1066800"/>
            <a:ext cx="5486400" cy="3017700"/>
          </a:xfrm>
          <a:prstGeom prst="rect">
            <a:avLst/>
          </a:prstGeom>
          <a:noFill/>
          <a:ln>
            <a:noFill/>
          </a:ln>
        </p:spPr>
        <p:txBody>
          <a:bodyPr anchorCtr="0" anchor="t" bIns="30475" lIns="60975" spcFirstLastPara="1" rIns="60975" wrap="square" tIns="30475">
            <a:normAutofit/>
          </a:bodyPr>
          <a:lstStyle>
            <a:lvl1pPr indent="-361950" lvl="0" marL="457200" marR="0" algn="l">
              <a:lnSpc>
                <a:spcPct val="100000"/>
              </a:lnSpc>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9250" lvl="1" marL="914400" marR="0" algn="l">
              <a:lnSpc>
                <a:spcPct val="100000"/>
              </a:lnSpc>
              <a:spcBef>
                <a:spcPts val="400"/>
              </a:spcBef>
              <a:spcAft>
                <a:spcPts val="0"/>
              </a:spcAft>
              <a:buClr>
                <a:schemeClr val="dk1"/>
              </a:buClr>
              <a:buSzPts val="1900"/>
              <a:buFont typeface="Arial"/>
              <a:buChar char="–"/>
              <a:defRPr b="0" i="0" sz="1900" u="none" cap="none" strike="noStrike">
                <a:solidFill>
                  <a:schemeClr val="dk1"/>
                </a:solidFill>
                <a:latin typeface="Calibri"/>
                <a:ea typeface="Calibri"/>
                <a:cs typeface="Calibri"/>
                <a:sym typeface="Calibri"/>
              </a:defRPr>
            </a:lvl2pPr>
            <a:lvl3pPr indent="-330200" lvl="2" marL="1371600" marR="0" algn="l">
              <a:lnSpc>
                <a:spcPct val="100000"/>
              </a:lnSpc>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11150" lvl="3" marL="1828800" marR="0" algn="l">
              <a:lnSpc>
                <a:spcPct val="100000"/>
              </a:lnSpc>
              <a:spcBef>
                <a:spcPts val="300"/>
              </a:spcBef>
              <a:spcAft>
                <a:spcPts val="0"/>
              </a:spcAft>
              <a:buClr>
                <a:schemeClr val="dk1"/>
              </a:buClr>
              <a:buSzPts val="1300"/>
              <a:buFont typeface="Arial"/>
              <a:buChar char="–"/>
              <a:defRPr b="0" i="0" sz="1300" u="none" cap="none" strike="noStrike">
                <a:solidFill>
                  <a:schemeClr val="dk1"/>
                </a:solidFill>
                <a:latin typeface="Calibri"/>
                <a:ea typeface="Calibri"/>
                <a:cs typeface="Calibri"/>
                <a:sym typeface="Calibri"/>
              </a:defRPr>
            </a:lvl4pPr>
            <a:lvl5pPr indent="-311150" lvl="4" marL="2286000" marR="0" algn="l">
              <a:lnSpc>
                <a:spcPct val="100000"/>
              </a:lnSpc>
              <a:spcBef>
                <a:spcPts val="300"/>
              </a:spcBef>
              <a:spcAft>
                <a:spcPts val="0"/>
              </a:spcAft>
              <a:buClr>
                <a:schemeClr val="dk1"/>
              </a:buClr>
              <a:buSzPts val="1300"/>
              <a:buFont typeface="Arial"/>
              <a:buChar char="»"/>
              <a:defRPr b="0" i="0" sz="1300" u="none" cap="none" strike="noStrike">
                <a:solidFill>
                  <a:schemeClr val="dk1"/>
                </a:solidFill>
                <a:latin typeface="Calibri"/>
                <a:ea typeface="Calibri"/>
                <a:cs typeface="Calibri"/>
                <a:sym typeface="Calibri"/>
              </a:defRPr>
            </a:lvl5pPr>
            <a:lvl6pPr indent="-311150" lvl="5" marL="2743200" marR="0" algn="l">
              <a:lnSpc>
                <a:spcPct val="100000"/>
              </a:lnSpc>
              <a:spcBef>
                <a:spcPts val="300"/>
              </a:spcBef>
              <a:spcAft>
                <a:spcPts val="0"/>
              </a:spcAft>
              <a:buClr>
                <a:schemeClr val="dk1"/>
              </a:buClr>
              <a:buSzPts val="1300"/>
              <a:buFont typeface="Arial"/>
              <a:buChar char="•"/>
              <a:defRPr b="0" i="0" sz="1300" u="none" cap="none" strike="noStrike">
                <a:solidFill>
                  <a:schemeClr val="dk1"/>
                </a:solidFill>
                <a:latin typeface="Calibri"/>
                <a:ea typeface="Calibri"/>
                <a:cs typeface="Calibri"/>
                <a:sym typeface="Calibri"/>
              </a:defRPr>
            </a:lvl6pPr>
            <a:lvl7pPr indent="-311150" lvl="6" marL="3200400" marR="0" algn="l">
              <a:lnSpc>
                <a:spcPct val="100000"/>
              </a:lnSpc>
              <a:spcBef>
                <a:spcPts val="300"/>
              </a:spcBef>
              <a:spcAft>
                <a:spcPts val="0"/>
              </a:spcAft>
              <a:buClr>
                <a:schemeClr val="dk1"/>
              </a:buClr>
              <a:buSzPts val="1300"/>
              <a:buFont typeface="Arial"/>
              <a:buChar char="•"/>
              <a:defRPr b="0" i="0" sz="1300" u="none" cap="none" strike="noStrike">
                <a:solidFill>
                  <a:schemeClr val="dk1"/>
                </a:solidFill>
                <a:latin typeface="Calibri"/>
                <a:ea typeface="Calibri"/>
                <a:cs typeface="Calibri"/>
                <a:sym typeface="Calibri"/>
              </a:defRPr>
            </a:lvl7pPr>
            <a:lvl8pPr indent="-311150" lvl="7" marL="3657600" marR="0" algn="l">
              <a:lnSpc>
                <a:spcPct val="100000"/>
              </a:lnSpc>
              <a:spcBef>
                <a:spcPts val="300"/>
              </a:spcBef>
              <a:spcAft>
                <a:spcPts val="0"/>
              </a:spcAft>
              <a:buClr>
                <a:schemeClr val="dk1"/>
              </a:buClr>
              <a:buSzPts val="1300"/>
              <a:buFont typeface="Arial"/>
              <a:buChar char="•"/>
              <a:defRPr b="0" i="0" sz="1300" u="none" cap="none" strike="noStrike">
                <a:solidFill>
                  <a:schemeClr val="dk1"/>
                </a:solidFill>
                <a:latin typeface="Calibri"/>
                <a:ea typeface="Calibri"/>
                <a:cs typeface="Calibri"/>
                <a:sym typeface="Calibri"/>
              </a:defRPr>
            </a:lvl8pPr>
            <a:lvl9pPr indent="-311150" lvl="8" marL="4114800" marR="0" algn="l">
              <a:lnSpc>
                <a:spcPct val="100000"/>
              </a:lnSpc>
              <a:spcBef>
                <a:spcPts val="300"/>
              </a:spcBef>
              <a:spcAft>
                <a:spcPts val="0"/>
              </a:spcAft>
              <a:buClr>
                <a:schemeClr val="dk1"/>
              </a:buClr>
              <a:buSzPts val="1300"/>
              <a:buFont typeface="Arial"/>
              <a:buChar char="•"/>
              <a:defRPr b="0" i="0" sz="1300" u="none" cap="none" strike="noStrike">
                <a:solidFill>
                  <a:schemeClr val="dk1"/>
                </a:solidFill>
                <a:latin typeface="Calibri"/>
                <a:ea typeface="Calibri"/>
                <a:cs typeface="Calibri"/>
                <a:sym typeface="Calibri"/>
              </a:defRPr>
            </a:lvl9pPr>
          </a:lstStyle>
          <a:p/>
        </p:txBody>
      </p:sp>
      <p:sp>
        <p:nvSpPr>
          <p:cNvPr id="801" name="Google Shape;801;g3f8b4927519_0_113"/>
          <p:cNvSpPr txBox="1"/>
          <p:nvPr>
            <p:ph idx="10" type="dt"/>
          </p:nvPr>
        </p:nvSpPr>
        <p:spPr>
          <a:xfrm>
            <a:off x="304800" y="4237567"/>
            <a:ext cx="1422300" cy="243600"/>
          </a:xfrm>
          <a:prstGeom prst="rect">
            <a:avLst/>
          </a:prstGeom>
          <a:noFill/>
          <a:ln>
            <a:noFill/>
          </a:ln>
        </p:spPr>
        <p:txBody>
          <a:bodyPr anchorCtr="0" anchor="ctr" bIns="30475" lIns="60975" spcFirstLastPara="1" rIns="60975" wrap="square" tIns="30475">
            <a:noAutofit/>
          </a:bodyPr>
          <a:lstStyle>
            <a:lvl1pPr lvl="0" marR="0" algn="l">
              <a:lnSpc>
                <a:spcPct val="100000"/>
              </a:lnSpc>
              <a:spcBef>
                <a:spcPts val="0"/>
              </a:spcBef>
              <a:spcAft>
                <a:spcPts val="0"/>
              </a:spcAft>
              <a:buClr>
                <a:srgbClr val="000000"/>
              </a:buClr>
              <a:buSzPts val="900"/>
              <a:buFont typeface="Arial"/>
              <a:buNone/>
              <a:defRPr b="0" i="0" sz="8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9pPr>
          </a:lstStyle>
          <a:p/>
        </p:txBody>
      </p:sp>
      <p:sp>
        <p:nvSpPr>
          <p:cNvPr id="802" name="Google Shape;802;g3f8b4927519_0_113"/>
          <p:cNvSpPr txBox="1"/>
          <p:nvPr>
            <p:ph idx="11" type="ftr"/>
          </p:nvPr>
        </p:nvSpPr>
        <p:spPr>
          <a:xfrm>
            <a:off x="2082800" y="4237567"/>
            <a:ext cx="1930500" cy="243600"/>
          </a:xfrm>
          <a:prstGeom prst="rect">
            <a:avLst/>
          </a:prstGeom>
          <a:noFill/>
          <a:ln>
            <a:noFill/>
          </a:ln>
        </p:spPr>
        <p:txBody>
          <a:bodyPr anchorCtr="0" anchor="ctr" bIns="30475" lIns="60975" spcFirstLastPara="1" rIns="60975" wrap="square" tIns="30475">
            <a:noAutofit/>
          </a:bodyPr>
          <a:lstStyle>
            <a:lvl1pPr lvl="0" marR="0" algn="ctr">
              <a:lnSpc>
                <a:spcPct val="100000"/>
              </a:lnSpc>
              <a:spcBef>
                <a:spcPts val="0"/>
              </a:spcBef>
              <a:spcAft>
                <a:spcPts val="0"/>
              </a:spcAft>
              <a:buClr>
                <a:srgbClr val="000000"/>
              </a:buClr>
              <a:buSzPts val="900"/>
              <a:buFont typeface="Arial"/>
              <a:buNone/>
              <a:defRPr b="0" i="0" sz="8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900"/>
              <a:buFont typeface="Arial"/>
              <a:buNone/>
              <a:defRPr b="0" i="0" sz="1200" u="none" cap="none" strike="noStrike">
                <a:solidFill>
                  <a:schemeClr val="dk1"/>
                </a:solidFill>
                <a:latin typeface="Calibri"/>
                <a:ea typeface="Calibri"/>
                <a:cs typeface="Calibri"/>
                <a:sym typeface="Calibri"/>
              </a:defRPr>
            </a:lvl9pPr>
          </a:lstStyle>
          <a:p/>
        </p:txBody>
      </p:sp>
      <p:sp>
        <p:nvSpPr>
          <p:cNvPr id="803" name="Google Shape;803;g3f8b4927519_0_113"/>
          <p:cNvSpPr txBox="1"/>
          <p:nvPr>
            <p:ph idx="12" type="sldNum"/>
          </p:nvPr>
        </p:nvSpPr>
        <p:spPr>
          <a:xfrm>
            <a:off x="4368800" y="4237567"/>
            <a:ext cx="1422300" cy="243600"/>
          </a:xfrm>
          <a:prstGeom prst="rect">
            <a:avLst/>
          </a:prstGeom>
          <a:noFill/>
          <a:ln>
            <a:noFill/>
          </a:ln>
        </p:spPr>
        <p:txBody>
          <a:bodyPr anchorCtr="0" anchor="ctr" bIns="30475" lIns="60975" spcFirstLastPara="1" rIns="60975" wrap="square" tIns="304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8" name="Shape 68"/>
        <p:cNvGrpSpPr/>
        <p:nvPr/>
      </p:nvGrpSpPr>
      <p:grpSpPr>
        <a:xfrm>
          <a:off x="0" y="0"/>
          <a:ext cx="0" cy="0"/>
          <a:chOff x="0" y="0"/>
          <a:chExt cx="0" cy="0"/>
        </a:xfrm>
      </p:grpSpPr>
      <p:sp>
        <p:nvSpPr>
          <p:cNvPr id="69" name="Google Shape;69;g3f847a743e8_0_84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algn="l">
              <a:lnSpc>
                <a:spcPct val="90000"/>
              </a:lnSpc>
              <a:spcBef>
                <a:spcPts val="0"/>
              </a:spcBef>
              <a:spcAft>
                <a:spcPts val="0"/>
              </a:spcAft>
              <a:buClr>
                <a:srgbClr val="114470"/>
              </a:buClr>
              <a:buSzPts val="4400"/>
              <a:buFont typeface="Arial"/>
              <a:buNone/>
              <a:defRPr b="0" i="0" sz="4400" u="none" cap="none" strike="noStrike">
                <a:solidFill>
                  <a:srgbClr val="114470"/>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0" name="Google Shape;70;g3f847a743e8_0_84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5290" lvl="0" marL="457200" marR="0" algn="l">
              <a:lnSpc>
                <a:spcPct val="100000"/>
              </a:lnSpc>
              <a:spcBef>
                <a:spcPts val="1000"/>
              </a:spcBef>
              <a:spcAft>
                <a:spcPts val="0"/>
              </a:spcAft>
              <a:buClr>
                <a:schemeClr val="accent5"/>
              </a:buClr>
              <a:buSzPts val="2940"/>
              <a:buFont typeface="NTR"/>
              <a:buChar char="☆"/>
              <a:defRPr b="0" i="0" sz="2800" u="none" cap="none" strike="noStrike">
                <a:solidFill>
                  <a:srgbClr val="114470"/>
                </a:solidFill>
                <a:latin typeface="Arial"/>
                <a:ea typeface="Arial"/>
                <a:cs typeface="Arial"/>
                <a:sym typeface="Arial"/>
              </a:defRPr>
            </a:lvl1pPr>
            <a:lvl2pPr indent="-381000" lvl="1" marL="914400" marR="0" algn="l">
              <a:lnSpc>
                <a:spcPct val="100000"/>
              </a:lnSpc>
              <a:spcBef>
                <a:spcPts val="500"/>
              </a:spcBef>
              <a:spcAft>
                <a:spcPts val="0"/>
              </a:spcAft>
              <a:buClr>
                <a:srgbClr val="114470"/>
              </a:buClr>
              <a:buSzPts val="2400"/>
              <a:buFont typeface="Arial"/>
              <a:buChar char="•"/>
              <a:defRPr b="0" i="0" sz="2400" u="none" cap="none" strike="noStrike">
                <a:solidFill>
                  <a:srgbClr val="114470"/>
                </a:solidFill>
                <a:latin typeface="Arial"/>
                <a:ea typeface="Arial"/>
                <a:cs typeface="Arial"/>
                <a:sym typeface="Arial"/>
              </a:defRPr>
            </a:lvl2pPr>
            <a:lvl3pPr indent="-355600" lvl="2" marL="1371600" marR="0" algn="l">
              <a:lnSpc>
                <a:spcPct val="100000"/>
              </a:lnSpc>
              <a:spcBef>
                <a:spcPts val="500"/>
              </a:spcBef>
              <a:spcAft>
                <a:spcPts val="0"/>
              </a:spcAft>
              <a:buClr>
                <a:srgbClr val="114470"/>
              </a:buClr>
              <a:buSzPts val="2000"/>
              <a:buFont typeface="Arial"/>
              <a:buChar char="•"/>
              <a:defRPr b="0" i="0" sz="2000" u="none" cap="none" strike="noStrike">
                <a:solidFill>
                  <a:srgbClr val="114470"/>
                </a:solidFill>
                <a:latin typeface="Arial"/>
                <a:ea typeface="Arial"/>
                <a:cs typeface="Arial"/>
                <a:sym typeface="Arial"/>
              </a:defRPr>
            </a:lvl3pPr>
            <a:lvl4pPr indent="-342900" lvl="3" marL="1828800" marR="0" algn="l">
              <a:lnSpc>
                <a:spcPct val="100000"/>
              </a:lnSpc>
              <a:spcBef>
                <a:spcPts val="500"/>
              </a:spcBef>
              <a:spcAft>
                <a:spcPts val="0"/>
              </a:spcAft>
              <a:buClr>
                <a:srgbClr val="114470"/>
              </a:buClr>
              <a:buSzPts val="1800"/>
              <a:buFont typeface="Arial"/>
              <a:buChar char="•"/>
              <a:defRPr b="0" i="0" sz="1800" u="none" cap="none" strike="noStrike">
                <a:solidFill>
                  <a:srgbClr val="114470"/>
                </a:solidFill>
                <a:latin typeface="Arial"/>
                <a:ea typeface="Arial"/>
                <a:cs typeface="Arial"/>
                <a:sym typeface="Arial"/>
              </a:defRPr>
            </a:lvl4pPr>
            <a:lvl5pPr indent="-342900" lvl="4" marL="2286000" marR="0" algn="l">
              <a:lnSpc>
                <a:spcPct val="100000"/>
              </a:lnSpc>
              <a:spcBef>
                <a:spcPts val="500"/>
              </a:spcBef>
              <a:spcAft>
                <a:spcPts val="0"/>
              </a:spcAft>
              <a:buClr>
                <a:srgbClr val="114470"/>
              </a:buClr>
              <a:buSzPts val="1800"/>
              <a:buFont typeface="Arial"/>
              <a:buChar char="•"/>
              <a:defRPr b="0" i="0" sz="1800" u="none" cap="none" strike="noStrike">
                <a:solidFill>
                  <a:srgbClr val="114470"/>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71" name="Google Shape;71;g3f847a743e8_0_844"/>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600" u="none" cap="none" strike="noStrike">
                <a:solidFill>
                  <a:srgbClr val="8B8F92"/>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72" name="Google Shape;72;g3f847a743e8_0_844"/>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5" name="Shape 165"/>
        <p:cNvGrpSpPr/>
        <p:nvPr/>
      </p:nvGrpSpPr>
      <p:grpSpPr>
        <a:xfrm>
          <a:off x="0" y="0"/>
          <a:ext cx="0" cy="0"/>
          <a:chOff x="0" y="0"/>
          <a:chExt cx="0" cy="0"/>
        </a:xfrm>
      </p:grpSpPr>
      <p:sp>
        <p:nvSpPr>
          <p:cNvPr id="166" name="Google Shape;166;g3f847a743e8_0_104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algn="l">
              <a:lnSpc>
                <a:spcPct val="90000"/>
              </a:lnSpc>
              <a:spcBef>
                <a:spcPts val="0"/>
              </a:spcBef>
              <a:spcAft>
                <a:spcPts val="0"/>
              </a:spcAft>
              <a:buClr>
                <a:srgbClr val="114470"/>
              </a:buClr>
              <a:buSzPts val="4400"/>
              <a:buFont typeface="Arial"/>
              <a:buNone/>
              <a:defRPr b="0" i="0" sz="4400" u="none" cap="none" strike="noStrike">
                <a:solidFill>
                  <a:srgbClr val="114470"/>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167" name="Google Shape;167;g3f847a743e8_0_1040"/>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marR="0" algn="l">
              <a:lnSpc>
                <a:spcPct val="90000"/>
              </a:lnSpc>
              <a:spcBef>
                <a:spcPts val="1100"/>
              </a:spcBef>
              <a:spcAft>
                <a:spcPts val="0"/>
              </a:spcAft>
              <a:buClr>
                <a:srgbClr val="114470"/>
              </a:buClr>
              <a:buSzPts val="2800"/>
              <a:buFont typeface="Arial"/>
              <a:buChar char="•"/>
              <a:defRPr b="0" i="0" sz="2800" u="none" cap="none" strike="noStrike">
                <a:solidFill>
                  <a:srgbClr val="114470"/>
                </a:solidFill>
                <a:latin typeface="Arial"/>
                <a:ea typeface="Arial"/>
                <a:cs typeface="Arial"/>
                <a:sym typeface="Arial"/>
              </a:defRPr>
            </a:lvl1pPr>
            <a:lvl2pPr indent="-381000" lvl="1" marL="914400" marR="0" algn="l">
              <a:lnSpc>
                <a:spcPct val="90000"/>
              </a:lnSpc>
              <a:spcBef>
                <a:spcPts val="500"/>
              </a:spcBef>
              <a:spcAft>
                <a:spcPts val="0"/>
              </a:spcAft>
              <a:buClr>
                <a:srgbClr val="114470"/>
              </a:buClr>
              <a:buSzPts val="2400"/>
              <a:buFont typeface="Arial"/>
              <a:buChar char="•"/>
              <a:defRPr b="0" i="0" sz="2400" u="none" cap="none" strike="noStrike">
                <a:solidFill>
                  <a:srgbClr val="114470"/>
                </a:solidFill>
                <a:latin typeface="Arial"/>
                <a:ea typeface="Arial"/>
                <a:cs typeface="Arial"/>
                <a:sym typeface="Arial"/>
              </a:defRPr>
            </a:lvl2pPr>
            <a:lvl3pPr indent="-355600" lvl="2" marL="1371600" marR="0" algn="l">
              <a:lnSpc>
                <a:spcPct val="90000"/>
              </a:lnSpc>
              <a:spcBef>
                <a:spcPts val="500"/>
              </a:spcBef>
              <a:spcAft>
                <a:spcPts val="0"/>
              </a:spcAft>
              <a:buClr>
                <a:srgbClr val="114470"/>
              </a:buClr>
              <a:buSzPts val="2000"/>
              <a:buFont typeface="Arial"/>
              <a:buChar char="•"/>
              <a:defRPr b="0" i="0" sz="2000" u="none" cap="none" strike="noStrike">
                <a:solidFill>
                  <a:srgbClr val="114470"/>
                </a:solidFill>
                <a:latin typeface="Arial"/>
                <a:ea typeface="Arial"/>
                <a:cs typeface="Arial"/>
                <a:sym typeface="Arial"/>
              </a:defRPr>
            </a:lvl3pPr>
            <a:lvl4pPr indent="-349250" lvl="3" marL="1828800" marR="0" algn="l">
              <a:lnSpc>
                <a:spcPct val="90000"/>
              </a:lnSpc>
              <a:spcBef>
                <a:spcPts val="500"/>
              </a:spcBef>
              <a:spcAft>
                <a:spcPts val="0"/>
              </a:spcAft>
              <a:buClr>
                <a:srgbClr val="114470"/>
              </a:buClr>
              <a:buSzPts val="1900"/>
              <a:buFont typeface="Arial"/>
              <a:buChar char="•"/>
              <a:defRPr b="0" i="0" sz="1900" u="none" cap="none" strike="noStrike">
                <a:solidFill>
                  <a:srgbClr val="114470"/>
                </a:solidFill>
                <a:latin typeface="Arial"/>
                <a:ea typeface="Arial"/>
                <a:cs typeface="Arial"/>
                <a:sym typeface="Arial"/>
              </a:defRPr>
            </a:lvl4pPr>
            <a:lvl5pPr indent="-349250" lvl="4" marL="2286000" marR="0" algn="l">
              <a:lnSpc>
                <a:spcPct val="90000"/>
              </a:lnSpc>
              <a:spcBef>
                <a:spcPts val="500"/>
              </a:spcBef>
              <a:spcAft>
                <a:spcPts val="0"/>
              </a:spcAft>
              <a:buClr>
                <a:srgbClr val="114470"/>
              </a:buClr>
              <a:buSzPts val="1900"/>
              <a:buFont typeface="Arial"/>
              <a:buChar char="•"/>
              <a:defRPr b="0" i="0" sz="1900" u="none" cap="none" strike="noStrike">
                <a:solidFill>
                  <a:srgbClr val="114470"/>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168" name="Google Shape;168;g3f847a743e8_0_1040"/>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500"/>
              <a:buFont typeface="Arial"/>
              <a:buNone/>
              <a:defRPr b="0" i="0" sz="700" u="none" cap="none" strike="noStrike">
                <a:solidFill>
                  <a:srgbClr val="949494"/>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9pPr>
          </a:lstStyle>
          <a:p/>
        </p:txBody>
      </p:sp>
      <p:sp>
        <p:nvSpPr>
          <p:cNvPr id="169" name="Google Shape;169;g3f847a743e8_0_1040"/>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949494"/>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7" name="Shape 247"/>
        <p:cNvGrpSpPr/>
        <p:nvPr/>
      </p:nvGrpSpPr>
      <p:grpSpPr>
        <a:xfrm>
          <a:off x="0" y="0"/>
          <a:ext cx="0" cy="0"/>
          <a:chOff x="0" y="0"/>
          <a:chExt cx="0" cy="0"/>
        </a:xfrm>
      </p:grpSpPr>
      <p:sp>
        <p:nvSpPr>
          <p:cNvPr id="248" name="Google Shape;248;g3f847a743e8_0_112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algn="l">
              <a:lnSpc>
                <a:spcPct val="90000"/>
              </a:lnSpc>
              <a:spcBef>
                <a:spcPts val="0"/>
              </a:spcBef>
              <a:spcAft>
                <a:spcPts val="0"/>
              </a:spcAft>
              <a:buClr>
                <a:srgbClr val="114470"/>
              </a:buClr>
              <a:buSzPts val="4400"/>
              <a:buFont typeface="Arial"/>
              <a:buNone/>
              <a:defRPr b="0" i="0" sz="4400" u="none" cap="none" strike="noStrike">
                <a:solidFill>
                  <a:srgbClr val="1144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49" name="Google Shape;249;g3f847a743e8_0_1122"/>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5290" lvl="0" marL="457200" marR="0" algn="l">
              <a:lnSpc>
                <a:spcPct val="100000"/>
              </a:lnSpc>
              <a:spcBef>
                <a:spcPts val="1000"/>
              </a:spcBef>
              <a:spcAft>
                <a:spcPts val="0"/>
              </a:spcAft>
              <a:buClr>
                <a:schemeClr val="accent5"/>
              </a:buClr>
              <a:buSzPts val="2940"/>
              <a:buFont typeface="NTR"/>
              <a:buChar char="☆"/>
              <a:defRPr b="0" i="0" sz="2800" u="none" cap="none" strike="noStrike">
                <a:solidFill>
                  <a:srgbClr val="114470"/>
                </a:solidFill>
                <a:latin typeface="Arial"/>
                <a:ea typeface="Arial"/>
                <a:cs typeface="Arial"/>
                <a:sym typeface="Arial"/>
              </a:defRPr>
            </a:lvl1pPr>
            <a:lvl2pPr indent="-381000" lvl="1" marL="914400" marR="0" algn="l">
              <a:lnSpc>
                <a:spcPct val="100000"/>
              </a:lnSpc>
              <a:spcBef>
                <a:spcPts val="500"/>
              </a:spcBef>
              <a:spcAft>
                <a:spcPts val="0"/>
              </a:spcAft>
              <a:buClr>
                <a:srgbClr val="114470"/>
              </a:buClr>
              <a:buSzPts val="2400"/>
              <a:buFont typeface="Arial"/>
              <a:buChar char="•"/>
              <a:defRPr b="0" i="0" sz="2400" u="none" cap="none" strike="noStrike">
                <a:solidFill>
                  <a:srgbClr val="114470"/>
                </a:solidFill>
                <a:latin typeface="Arial"/>
                <a:ea typeface="Arial"/>
                <a:cs typeface="Arial"/>
                <a:sym typeface="Arial"/>
              </a:defRPr>
            </a:lvl2pPr>
            <a:lvl3pPr indent="-355600" lvl="2" marL="1371600" marR="0" algn="l">
              <a:lnSpc>
                <a:spcPct val="100000"/>
              </a:lnSpc>
              <a:spcBef>
                <a:spcPts val="500"/>
              </a:spcBef>
              <a:spcAft>
                <a:spcPts val="0"/>
              </a:spcAft>
              <a:buClr>
                <a:srgbClr val="114470"/>
              </a:buClr>
              <a:buSzPts val="2000"/>
              <a:buFont typeface="Arial"/>
              <a:buChar char="•"/>
              <a:defRPr b="0" i="0" sz="2000" u="none" cap="none" strike="noStrike">
                <a:solidFill>
                  <a:srgbClr val="114470"/>
                </a:solidFill>
                <a:latin typeface="Arial"/>
                <a:ea typeface="Arial"/>
                <a:cs typeface="Arial"/>
                <a:sym typeface="Arial"/>
              </a:defRPr>
            </a:lvl3pPr>
            <a:lvl4pPr indent="-342900" lvl="3" marL="1828800" marR="0" algn="l">
              <a:lnSpc>
                <a:spcPct val="100000"/>
              </a:lnSpc>
              <a:spcBef>
                <a:spcPts val="500"/>
              </a:spcBef>
              <a:spcAft>
                <a:spcPts val="0"/>
              </a:spcAft>
              <a:buClr>
                <a:srgbClr val="114470"/>
              </a:buClr>
              <a:buSzPts val="1800"/>
              <a:buFont typeface="Arial"/>
              <a:buChar char="•"/>
              <a:defRPr b="0" i="0" sz="1800" u="none" cap="none" strike="noStrike">
                <a:solidFill>
                  <a:srgbClr val="114470"/>
                </a:solidFill>
                <a:latin typeface="Arial"/>
                <a:ea typeface="Arial"/>
                <a:cs typeface="Arial"/>
                <a:sym typeface="Arial"/>
              </a:defRPr>
            </a:lvl4pPr>
            <a:lvl5pPr indent="-342900" lvl="4" marL="2286000" marR="0" algn="l">
              <a:lnSpc>
                <a:spcPct val="100000"/>
              </a:lnSpc>
              <a:spcBef>
                <a:spcPts val="500"/>
              </a:spcBef>
              <a:spcAft>
                <a:spcPts val="0"/>
              </a:spcAft>
              <a:buClr>
                <a:srgbClr val="114470"/>
              </a:buClr>
              <a:buSzPts val="1800"/>
              <a:buFont typeface="Arial"/>
              <a:buChar char="•"/>
              <a:defRPr b="0" i="0" sz="1800" u="none" cap="none" strike="noStrike">
                <a:solidFill>
                  <a:srgbClr val="114470"/>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50" name="Google Shape;250;g3f847a743e8_0_1122"/>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SzPts val="1400"/>
              <a:buNone/>
              <a:defRPr b="0" i="0" sz="600" u="none" cap="none" strike="noStrike">
                <a:solidFill>
                  <a:srgbClr val="8B8F92"/>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51" name="Google Shape;251;g3f847a743e8_0_1122"/>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1" name="Shape 351"/>
        <p:cNvGrpSpPr/>
        <p:nvPr/>
      </p:nvGrpSpPr>
      <p:grpSpPr>
        <a:xfrm>
          <a:off x="0" y="0"/>
          <a:ext cx="0" cy="0"/>
          <a:chOff x="0" y="0"/>
          <a:chExt cx="0" cy="0"/>
        </a:xfrm>
      </p:grpSpPr>
      <p:sp>
        <p:nvSpPr>
          <p:cNvPr id="352" name="Google Shape;352;g3f847a743e8_0_148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algn="l">
              <a:lnSpc>
                <a:spcPct val="90000"/>
              </a:lnSpc>
              <a:spcBef>
                <a:spcPts val="0"/>
              </a:spcBef>
              <a:spcAft>
                <a:spcPts val="0"/>
              </a:spcAft>
              <a:buClr>
                <a:srgbClr val="114470"/>
              </a:buClr>
              <a:buSzPts val="4400"/>
              <a:buFont typeface="Arial"/>
              <a:buNone/>
              <a:defRPr b="0" i="0" sz="4400" u="none" cap="none" strike="noStrike">
                <a:solidFill>
                  <a:srgbClr val="114470"/>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53" name="Google Shape;353;g3f847a743e8_0_1489"/>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5290" lvl="0" marL="457200" marR="0" algn="l">
              <a:lnSpc>
                <a:spcPct val="100000"/>
              </a:lnSpc>
              <a:spcBef>
                <a:spcPts val="1000"/>
              </a:spcBef>
              <a:spcAft>
                <a:spcPts val="0"/>
              </a:spcAft>
              <a:buClr>
                <a:schemeClr val="accent5"/>
              </a:buClr>
              <a:buSzPts val="2940"/>
              <a:buFont typeface="NTR"/>
              <a:buChar char="☆"/>
              <a:defRPr b="0" i="0" sz="2800" u="none" cap="none" strike="noStrike">
                <a:solidFill>
                  <a:srgbClr val="114470"/>
                </a:solidFill>
                <a:latin typeface="Arial"/>
                <a:ea typeface="Arial"/>
                <a:cs typeface="Arial"/>
                <a:sym typeface="Arial"/>
              </a:defRPr>
            </a:lvl1pPr>
            <a:lvl2pPr indent="-381000" lvl="1" marL="914400" marR="0" algn="l">
              <a:lnSpc>
                <a:spcPct val="100000"/>
              </a:lnSpc>
              <a:spcBef>
                <a:spcPts val="500"/>
              </a:spcBef>
              <a:spcAft>
                <a:spcPts val="0"/>
              </a:spcAft>
              <a:buClr>
                <a:srgbClr val="114470"/>
              </a:buClr>
              <a:buSzPts val="2400"/>
              <a:buFont typeface="Arial"/>
              <a:buChar char="•"/>
              <a:defRPr b="0" i="0" sz="2400" u="none" cap="none" strike="noStrike">
                <a:solidFill>
                  <a:srgbClr val="114470"/>
                </a:solidFill>
                <a:latin typeface="Arial"/>
                <a:ea typeface="Arial"/>
                <a:cs typeface="Arial"/>
                <a:sym typeface="Arial"/>
              </a:defRPr>
            </a:lvl2pPr>
            <a:lvl3pPr indent="-355600" lvl="2" marL="1371600" marR="0" algn="l">
              <a:lnSpc>
                <a:spcPct val="100000"/>
              </a:lnSpc>
              <a:spcBef>
                <a:spcPts val="500"/>
              </a:spcBef>
              <a:spcAft>
                <a:spcPts val="0"/>
              </a:spcAft>
              <a:buClr>
                <a:srgbClr val="114470"/>
              </a:buClr>
              <a:buSzPts val="2000"/>
              <a:buFont typeface="Arial"/>
              <a:buChar char="•"/>
              <a:defRPr b="0" i="0" sz="2000" u="none" cap="none" strike="noStrike">
                <a:solidFill>
                  <a:srgbClr val="114470"/>
                </a:solidFill>
                <a:latin typeface="Arial"/>
                <a:ea typeface="Arial"/>
                <a:cs typeface="Arial"/>
                <a:sym typeface="Arial"/>
              </a:defRPr>
            </a:lvl3pPr>
            <a:lvl4pPr indent="-342900" lvl="3" marL="1828800" marR="0" algn="l">
              <a:lnSpc>
                <a:spcPct val="100000"/>
              </a:lnSpc>
              <a:spcBef>
                <a:spcPts val="500"/>
              </a:spcBef>
              <a:spcAft>
                <a:spcPts val="0"/>
              </a:spcAft>
              <a:buClr>
                <a:srgbClr val="114470"/>
              </a:buClr>
              <a:buSzPts val="1800"/>
              <a:buFont typeface="Arial"/>
              <a:buChar char="•"/>
              <a:defRPr b="0" i="0" sz="1800" u="none" cap="none" strike="noStrike">
                <a:solidFill>
                  <a:srgbClr val="114470"/>
                </a:solidFill>
                <a:latin typeface="Arial"/>
                <a:ea typeface="Arial"/>
                <a:cs typeface="Arial"/>
                <a:sym typeface="Arial"/>
              </a:defRPr>
            </a:lvl4pPr>
            <a:lvl5pPr indent="-342900" lvl="4" marL="2286000" marR="0" algn="l">
              <a:lnSpc>
                <a:spcPct val="100000"/>
              </a:lnSpc>
              <a:spcBef>
                <a:spcPts val="500"/>
              </a:spcBef>
              <a:spcAft>
                <a:spcPts val="0"/>
              </a:spcAft>
              <a:buClr>
                <a:srgbClr val="114470"/>
              </a:buClr>
              <a:buSzPts val="1800"/>
              <a:buFont typeface="Arial"/>
              <a:buChar char="•"/>
              <a:defRPr b="0" i="0" sz="1800" u="none" cap="none" strike="noStrike">
                <a:solidFill>
                  <a:srgbClr val="114470"/>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54" name="Google Shape;354;g3f847a743e8_0_1489"/>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600" u="none" cap="none" strike="noStrike">
                <a:solidFill>
                  <a:srgbClr val="8B8F92"/>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355" name="Google Shape;355;g3f847a743e8_0_1489"/>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4" name="Shape 414"/>
        <p:cNvGrpSpPr/>
        <p:nvPr/>
      </p:nvGrpSpPr>
      <p:grpSpPr>
        <a:xfrm>
          <a:off x="0" y="0"/>
          <a:ext cx="0" cy="0"/>
          <a:chOff x="0" y="0"/>
          <a:chExt cx="0" cy="0"/>
        </a:xfrm>
      </p:grpSpPr>
      <p:sp>
        <p:nvSpPr>
          <p:cNvPr id="415" name="Google Shape;415;g3f41643498f_0_57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algn="l">
              <a:lnSpc>
                <a:spcPct val="90000"/>
              </a:lnSpc>
              <a:spcBef>
                <a:spcPts val="0"/>
              </a:spcBef>
              <a:spcAft>
                <a:spcPts val="0"/>
              </a:spcAft>
              <a:buClr>
                <a:srgbClr val="114470"/>
              </a:buClr>
              <a:buSzPts val="4400"/>
              <a:buFont typeface="Arial"/>
              <a:buNone/>
              <a:defRPr b="0" i="0" sz="4400" u="none" cap="none" strike="noStrike">
                <a:solidFill>
                  <a:srgbClr val="114470"/>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16" name="Google Shape;416;g3f41643498f_0_578"/>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5290" lvl="0" marL="457200" marR="0" algn="l">
              <a:lnSpc>
                <a:spcPct val="100000"/>
              </a:lnSpc>
              <a:spcBef>
                <a:spcPts val="1000"/>
              </a:spcBef>
              <a:spcAft>
                <a:spcPts val="0"/>
              </a:spcAft>
              <a:buClr>
                <a:schemeClr val="accent5"/>
              </a:buClr>
              <a:buSzPts val="2940"/>
              <a:buFont typeface="NTR"/>
              <a:buChar char="☆"/>
              <a:defRPr b="0" i="0" sz="2800" u="none" cap="none" strike="noStrike">
                <a:solidFill>
                  <a:srgbClr val="114470"/>
                </a:solidFill>
                <a:latin typeface="Arial"/>
                <a:ea typeface="Arial"/>
                <a:cs typeface="Arial"/>
                <a:sym typeface="Arial"/>
              </a:defRPr>
            </a:lvl1pPr>
            <a:lvl2pPr indent="-381000" lvl="1" marL="914400" marR="0" algn="l">
              <a:lnSpc>
                <a:spcPct val="100000"/>
              </a:lnSpc>
              <a:spcBef>
                <a:spcPts val="500"/>
              </a:spcBef>
              <a:spcAft>
                <a:spcPts val="0"/>
              </a:spcAft>
              <a:buClr>
                <a:srgbClr val="114470"/>
              </a:buClr>
              <a:buSzPts val="2400"/>
              <a:buFont typeface="Arial"/>
              <a:buChar char="•"/>
              <a:defRPr b="0" i="0" sz="2400" u="none" cap="none" strike="noStrike">
                <a:solidFill>
                  <a:srgbClr val="114470"/>
                </a:solidFill>
                <a:latin typeface="Arial"/>
                <a:ea typeface="Arial"/>
                <a:cs typeface="Arial"/>
                <a:sym typeface="Arial"/>
              </a:defRPr>
            </a:lvl2pPr>
            <a:lvl3pPr indent="-355600" lvl="2" marL="1371600" marR="0" algn="l">
              <a:lnSpc>
                <a:spcPct val="100000"/>
              </a:lnSpc>
              <a:spcBef>
                <a:spcPts val="500"/>
              </a:spcBef>
              <a:spcAft>
                <a:spcPts val="0"/>
              </a:spcAft>
              <a:buClr>
                <a:srgbClr val="114470"/>
              </a:buClr>
              <a:buSzPts val="2000"/>
              <a:buFont typeface="Arial"/>
              <a:buChar char="•"/>
              <a:defRPr b="0" i="0" sz="2000" u="none" cap="none" strike="noStrike">
                <a:solidFill>
                  <a:srgbClr val="114470"/>
                </a:solidFill>
                <a:latin typeface="Arial"/>
                <a:ea typeface="Arial"/>
                <a:cs typeface="Arial"/>
                <a:sym typeface="Arial"/>
              </a:defRPr>
            </a:lvl3pPr>
            <a:lvl4pPr indent="-342900" lvl="3" marL="1828800" marR="0" algn="l">
              <a:lnSpc>
                <a:spcPct val="100000"/>
              </a:lnSpc>
              <a:spcBef>
                <a:spcPts val="500"/>
              </a:spcBef>
              <a:spcAft>
                <a:spcPts val="0"/>
              </a:spcAft>
              <a:buClr>
                <a:srgbClr val="114470"/>
              </a:buClr>
              <a:buSzPts val="1800"/>
              <a:buFont typeface="Arial"/>
              <a:buChar char="•"/>
              <a:defRPr b="0" i="0" sz="1800" u="none" cap="none" strike="noStrike">
                <a:solidFill>
                  <a:srgbClr val="114470"/>
                </a:solidFill>
                <a:latin typeface="Arial"/>
                <a:ea typeface="Arial"/>
                <a:cs typeface="Arial"/>
                <a:sym typeface="Arial"/>
              </a:defRPr>
            </a:lvl4pPr>
            <a:lvl5pPr indent="-342900" lvl="4" marL="2286000" marR="0" algn="l">
              <a:lnSpc>
                <a:spcPct val="100000"/>
              </a:lnSpc>
              <a:spcBef>
                <a:spcPts val="500"/>
              </a:spcBef>
              <a:spcAft>
                <a:spcPts val="0"/>
              </a:spcAft>
              <a:buClr>
                <a:srgbClr val="114470"/>
              </a:buClr>
              <a:buSzPts val="1800"/>
              <a:buFont typeface="Arial"/>
              <a:buChar char="•"/>
              <a:defRPr b="0" i="0" sz="1800" u="none" cap="none" strike="noStrike">
                <a:solidFill>
                  <a:srgbClr val="114470"/>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17" name="Google Shape;417;g3f41643498f_0_578"/>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400"/>
              <a:buFont typeface="Arial"/>
              <a:buNone/>
              <a:defRPr b="0" i="0" sz="600" u="none" cap="none" strike="noStrike">
                <a:solidFill>
                  <a:srgbClr val="8B8F92"/>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8" name="Google Shape;418;g3f41643498f_0_578"/>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4" name="Shape 504"/>
        <p:cNvGrpSpPr/>
        <p:nvPr/>
      </p:nvGrpSpPr>
      <p:grpSpPr>
        <a:xfrm>
          <a:off x="0" y="0"/>
          <a:ext cx="0" cy="0"/>
          <a:chOff x="0" y="0"/>
          <a:chExt cx="0" cy="0"/>
        </a:xfrm>
      </p:grpSpPr>
      <p:sp>
        <p:nvSpPr>
          <p:cNvPr id="505" name="Google Shape;505;g3f41643498f_0_66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algn="l">
              <a:lnSpc>
                <a:spcPct val="90000"/>
              </a:lnSpc>
              <a:spcBef>
                <a:spcPts val="0"/>
              </a:spcBef>
              <a:spcAft>
                <a:spcPts val="0"/>
              </a:spcAft>
              <a:buClr>
                <a:srgbClr val="114470"/>
              </a:buClr>
              <a:buSzPts val="4400"/>
              <a:buFont typeface="Arial"/>
              <a:buNone/>
              <a:defRPr b="0" i="0" sz="4400" u="none" cap="none" strike="noStrike">
                <a:solidFill>
                  <a:srgbClr val="11447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06" name="Google Shape;506;g3f41643498f_0_668"/>
          <p:cNvSpPr txBox="1"/>
          <p:nvPr>
            <p:ph idx="1" type="body"/>
          </p:nvPr>
        </p:nvSpPr>
        <p:spPr>
          <a:xfrm>
            <a:off x="838200" y="1825624"/>
            <a:ext cx="10515600" cy="4351200"/>
          </a:xfrm>
          <a:prstGeom prst="rect">
            <a:avLst/>
          </a:prstGeom>
          <a:noFill/>
          <a:ln>
            <a:noFill/>
          </a:ln>
        </p:spPr>
        <p:txBody>
          <a:bodyPr anchorCtr="0" anchor="t" bIns="45700" lIns="91425" spcFirstLastPara="1" rIns="91425" wrap="square" tIns="45700">
            <a:noAutofit/>
          </a:bodyPr>
          <a:lstStyle>
            <a:lvl1pPr indent="-415290" lvl="0" marL="457200" marR="0" algn="l">
              <a:lnSpc>
                <a:spcPct val="100000"/>
              </a:lnSpc>
              <a:spcBef>
                <a:spcPts val="1000"/>
              </a:spcBef>
              <a:spcAft>
                <a:spcPts val="0"/>
              </a:spcAft>
              <a:buClr>
                <a:schemeClr val="accent5"/>
              </a:buClr>
              <a:buSzPts val="2940"/>
              <a:buFont typeface="NTR"/>
              <a:buChar char="☆"/>
              <a:defRPr b="0" i="0" sz="2800" u="none" cap="none" strike="noStrike">
                <a:solidFill>
                  <a:srgbClr val="114470"/>
                </a:solidFill>
                <a:latin typeface="Arial"/>
                <a:ea typeface="Arial"/>
                <a:cs typeface="Arial"/>
                <a:sym typeface="Arial"/>
              </a:defRPr>
            </a:lvl1pPr>
            <a:lvl2pPr indent="-381000" lvl="1" marL="914400" marR="0" algn="l">
              <a:lnSpc>
                <a:spcPct val="100000"/>
              </a:lnSpc>
              <a:spcBef>
                <a:spcPts val="500"/>
              </a:spcBef>
              <a:spcAft>
                <a:spcPts val="0"/>
              </a:spcAft>
              <a:buClr>
                <a:srgbClr val="114470"/>
              </a:buClr>
              <a:buSzPts val="2400"/>
              <a:buFont typeface="Arial"/>
              <a:buChar char="•"/>
              <a:defRPr b="0" i="0" sz="2400" u="none" cap="none" strike="noStrike">
                <a:solidFill>
                  <a:srgbClr val="114470"/>
                </a:solidFill>
                <a:latin typeface="Arial"/>
                <a:ea typeface="Arial"/>
                <a:cs typeface="Arial"/>
                <a:sym typeface="Arial"/>
              </a:defRPr>
            </a:lvl2pPr>
            <a:lvl3pPr indent="-355600" lvl="2" marL="1371600" marR="0" algn="l">
              <a:lnSpc>
                <a:spcPct val="100000"/>
              </a:lnSpc>
              <a:spcBef>
                <a:spcPts val="500"/>
              </a:spcBef>
              <a:spcAft>
                <a:spcPts val="0"/>
              </a:spcAft>
              <a:buClr>
                <a:srgbClr val="114470"/>
              </a:buClr>
              <a:buSzPts val="2000"/>
              <a:buFont typeface="Arial"/>
              <a:buChar char="•"/>
              <a:defRPr b="0" i="0" sz="2000" u="none" cap="none" strike="noStrike">
                <a:solidFill>
                  <a:srgbClr val="114470"/>
                </a:solidFill>
                <a:latin typeface="Arial"/>
                <a:ea typeface="Arial"/>
                <a:cs typeface="Arial"/>
                <a:sym typeface="Arial"/>
              </a:defRPr>
            </a:lvl3pPr>
            <a:lvl4pPr indent="-342900" lvl="3" marL="1828800" marR="0" algn="l">
              <a:lnSpc>
                <a:spcPct val="100000"/>
              </a:lnSpc>
              <a:spcBef>
                <a:spcPts val="500"/>
              </a:spcBef>
              <a:spcAft>
                <a:spcPts val="0"/>
              </a:spcAft>
              <a:buClr>
                <a:srgbClr val="114470"/>
              </a:buClr>
              <a:buSzPts val="1800"/>
              <a:buFont typeface="Arial"/>
              <a:buChar char="•"/>
              <a:defRPr b="0" i="0" sz="1800" u="none" cap="none" strike="noStrike">
                <a:solidFill>
                  <a:srgbClr val="114470"/>
                </a:solidFill>
                <a:latin typeface="Arial"/>
                <a:ea typeface="Arial"/>
                <a:cs typeface="Arial"/>
                <a:sym typeface="Arial"/>
              </a:defRPr>
            </a:lvl4pPr>
            <a:lvl5pPr indent="-342900" lvl="4" marL="2286000" marR="0" algn="l">
              <a:lnSpc>
                <a:spcPct val="100000"/>
              </a:lnSpc>
              <a:spcBef>
                <a:spcPts val="500"/>
              </a:spcBef>
              <a:spcAft>
                <a:spcPts val="0"/>
              </a:spcAft>
              <a:buClr>
                <a:srgbClr val="114470"/>
              </a:buClr>
              <a:buSzPts val="1800"/>
              <a:buFont typeface="Arial"/>
              <a:buChar char="•"/>
              <a:defRPr b="0" i="0" sz="1800" u="none" cap="none" strike="noStrike">
                <a:solidFill>
                  <a:srgbClr val="114470"/>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07" name="Google Shape;507;g3f41643498f_0_668"/>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SzPts val="1400"/>
              <a:buNone/>
              <a:defRPr b="0" i="0" sz="600" u="none" cap="none" strike="noStrike">
                <a:solidFill>
                  <a:srgbClr val="8B8F92"/>
                </a:solidFill>
                <a:latin typeface="Arial"/>
                <a:ea typeface="Arial"/>
                <a:cs typeface="Arial"/>
                <a:sym typeface="Arial"/>
              </a:defRPr>
            </a:lvl1pPr>
            <a:lvl2pPr lvl="1"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08" name="Google Shape;508;g3f41643498f_0_668"/>
          <p:cNvSpPr txBox="1"/>
          <p:nvPr>
            <p:ph idx="12" type="sldNum"/>
          </p:nvPr>
        </p:nvSpPr>
        <p:spPr>
          <a:xfrm>
            <a:off x="10946674"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None/>
              <a:defRPr b="1" i="0" sz="6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0" name="Shape 600"/>
        <p:cNvGrpSpPr/>
        <p:nvPr/>
      </p:nvGrpSpPr>
      <p:grpSpPr>
        <a:xfrm>
          <a:off x="0" y="0"/>
          <a:ext cx="0" cy="0"/>
          <a:chOff x="0" y="0"/>
          <a:chExt cx="0" cy="0"/>
        </a:xfrm>
      </p:grpSpPr>
      <p:sp>
        <p:nvSpPr>
          <p:cNvPr id="601" name="Google Shape;601;g3f41643498f_0_995"/>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algn="l">
              <a:lnSpc>
                <a:spcPct val="90000"/>
              </a:lnSpc>
              <a:spcBef>
                <a:spcPts val="0"/>
              </a:spcBef>
              <a:spcAft>
                <a:spcPts val="0"/>
              </a:spcAft>
              <a:buClr>
                <a:srgbClr val="114470"/>
              </a:buClr>
              <a:buSzPts val="4400"/>
              <a:buFont typeface="Arial"/>
              <a:buNone/>
              <a:defRPr b="0" i="0" sz="4400" u="none" cap="none" strike="noStrike">
                <a:solidFill>
                  <a:srgbClr val="114470"/>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602" name="Google Shape;602;g3f41643498f_0_995"/>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2750" lvl="0" marL="457200" marR="0" algn="l">
              <a:lnSpc>
                <a:spcPct val="100000"/>
              </a:lnSpc>
              <a:spcBef>
                <a:spcPts val="1100"/>
              </a:spcBef>
              <a:spcAft>
                <a:spcPts val="0"/>
              </a:spcAft>
              <a:buClr>
                <a:schemeClr val="accent5"/>
              </a:buClr>
              <a:buSzPts val="2900"/>
              <a:buFont typeface="NTR"/>
              <a:buChar char="☆"/>
              <a:defRPr b="0" i="0" sz="2800" u="none" cap="none" strike="noStrike">
                <a:solidFill>
                  <a:srgbClr val="114470"/>
                </a:solidFill>
                <a:latin typeface="Arial"/>
                <a:ea typeface="Arial"/>
                <a:cs typeface="Arial"/>
                <a:sym typeface="Arial"/>
              </a:defRPr>
            </a:lvl1pPr>
            <a:lvl2pPr indent="-381000" lvl="1" marL="914400" marR="0" algn="l">
              <a:lnSpc>
                <a:spcPct val="100000"/>
              </a:lnSpc>
              <a:spcBef>
                <a:spcPts val="500"/>
              </a:spcBef>
              <a:spcAft>
                <a:spcPts val="0"/>
              </a:spcAft>
              <a:buClr>
                <a:srgbClr val="114470"/>
              </a:buClr>
              <a:buSzPts val="2400"/>
              <a:buFont typeface="Arial"/>
              <a:buChar char="•"/>
              <a:defRPr b="0" i="0" sz="2400" u="none" cap="none" strike="noStrike">
                <a:solidFill>
                  <a:srgbClr val="114470"/>
                </a:solidFill>
                <a:latin typeface="Arial"/>
                <a:ea typeface="Arial"/>
                <a:cs typeface="Arial"/>
                <a:sym typeface="Arial"/>
              </a:defRPr>
            </a:lvl2pPr>
            <a:lvl3pPr indent="-355600" lvl="2" marL="1371600" marR="0" algn="l">
              <a:lnSpc>
                <a:spcPct val="100000"/>
              </a:lnSpc>
              <a:spcBef>
                <a:spcPts val="500"/>
              </a:spcBef>
              <a:spcAft>
                <a:spcPts val="0"/>
              </a:spcAft>
              <a:buClr>
                <a:srgbClr val="114470"/>
              </a:buClr>
              <a:buSzPts val="2000"/>
              <a:buFont typeface="Arial"/>
              <a:buChar char="•"/>
              <a:defRPr b="0" i="0" sz="2000" u="none" cap="none" strike="noStrike">
                <a:solidFill>
                  <a:srgbClr val="114470"/>
                </a:solidFill>
                <a:latin typeface="Arial"/>
                <a:ea typeface="Arial"/>
                <a:cs typeface="Arial"/>
                <a:sym typeface="Arial"/>
              </a:defRPr>
            </a:lvl3pPr>
            <a:lvl4pPr indent="-349250" lvl="3" marL="1828800" marR="0" algn="l">
              <a:lnSpc>
                <a:spcPct val="100000"/>
              </a:lnSpc>
              <a:spcBef>
                <a:spcPts val="500"/>
              </a:spcBef>
              <a:spcAft>
                <a:spcPts val="0"/>
              </a:spcAft>
              <a:buClr>
                <a:srgbClr val="114470"/>
              </a:buClr>
              <a:buSzPts val="1900"/>
              <a:buFont typeface="Arial"/>
              <a:buChar char="•"/>
              <a:defRPr b="0" i="0" sz="1900" u="none" cap="none" strike="noStrike">
                <a:solidFill>
                  <a:srgbClr val="114470"/>
                </a:solidFill>
                <a:latin typeface="Arial"/>
                <a:ea typeface="Arial"/>
                <a:cs typeface="Arial"/>
                <a:sym typeface="Arial"/>
              </a:defRPr>
            </a:lvl4pPr>
            <a:lvl5pPr indent="-349250" lvl="4" marL="2286000" marR="0" algn="l">
              <a:lnSpc>
                <a:spcPct val="100000"/>
              </a:lnSpc>
              <a:spcBef>
                <a:spcPts val="500"/>
              </a:spcBef>
              <a:spcAft>
                <a:spcPts val="0"/>
              </a:spcAft>
              <a:buClr>
                <a:srgbClr val="114470"/>
              </a:buClr>
              <a:buSzPts val="1900"/>
              <a:buFont typeface="Arial"/>
              <a:buChar char="•"/>
              <a:defRPr b="0" i="0" sz="1900" u="none" cap="none" strike="noStrike">
                <a:solidFill>
                  <a:srgbClr val="114470"/>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603" name="Google Shape;603;g3f41643498f_0_995"/>
          <p:cNvSpPr txBox="1"/>
          <p:nvPr>
            <p:ph idx="11" type="ftr"/>
          </p:nvPr>
        </p:nvSpPr>
        <p:spPr>
          <a:xfrm>
            <a:off x="7035437" y="6356351"/>
            <a:ext cx="4114800" cy="3651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500"/>
              <a:buFont typeface="Arial"/>
              <a:buNone/>
              <a:defRPr b="0" i="0" sz="700" u="none" cap="none" strike="noStrike">
                <a:solidFill>
                  <a:srgbClr val="8B8F92"/>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9pPr>
          </a:lstStyle>
          <a:p/>
        </p:txBody>
      </p:sp>
      <p:sp>
        <p:nvSpPr>
          <p:cNvPr id="604" name="Google Shape;604;g3f41643498f_0_995"/>
          <p:cNvSpPr txBox="1"/>
          <p:nvPr>
            <p:ph idx="12" type="sldNum"/>
          </p:nvPr>
        </p:nvSpPr>
        <p:spPr>
          <a:xfrm>
            <a:off x="10946675" y="6356351"/>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05" name="Shape 705"/>
        <p:cNvGrpSpPr/>
        <p:nvPr/>
      </p:nvGrpSpPr>
      <p:grpSpPr>
        <a:xfrm>
          <a:off x="0" y="0"/>
          <a:ext cx="0" cy="0"/>
          <a:chOff x="0" y="0"/>
          <a:chExt cx="0" cy="0"/>
        </a:xfrm>
      </p:grpSpPr>
      <p:sp>
        <p:nvSpPr>
          <p:cNvPr id="706" name="Google Shape;706;g3f41643498f_0_124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algn="l">
              <a:lnSpc>
                <a:spcPct val="90000"/>
              </a:lnSpc>
              <a:spcBef>
                <a:spcPts val="0"/>
              </a:spcBef>
              <a:spcAft>
                <a:spcPts val="0"/>
              </a:spcAft>
              <a:buClr>
                <a:srgbClr val="114470"/>
              </a:buClr>
              <a:buSzPts val="4400"/>
              <a:buFont typeface="Arial"/>
              <a:buNone/>
              <a:defRPr b="0" i="0" sz="4400" u="none" cap="none" strike="noStrike">
                <a:solidFill>
                  <a:srgbClr val="114470"/>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sp>
        <p:nvSpPr>
          <p:cNvPr id="707" name="Google Shape;707;g3f41643498f_0_1248"/>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12750" lvl="0" marL="457200" marR="0" algn="l">
              <a:lnSpc>
                <a:spcPct val="100000"/>
              </a:lnSpc>
              <a:spcBef>
                <a:spcPts val="1100"/>
              </a:spcBef>
              <a:spcAft>
                <a:spcPts val="0"/>
              </a:spcAft>
              <a:buClr>
                <a:schemeClr val="accent5"/>
              </a:buClr>
              <a:buSzPts val="2900"/>
              <a:buFont typeface="NTR"/>
              <a:buChar char="☆"/>
              <a:defRPr b="0" i="0" sz="2800" u="none" cap="none" strike="noStrike">
                <a:solidFill>
                  <a:srgbClr val="114470"/>
                </a:solidFill>
                <a:latin typeface="Arial"/>
                <a:ea typeface="Arial"/>
                <a:cs typeface="Arial"/>
                <a:sym typeface="Arial"/>
              </a:defRPr>
            </a:lvl1pPr>
            <a:lvl2pPr indent="-381000" lvl="1" marL="914400" marR="0" algn="l">
              <a:lnSpc>
                <a:spcPct val="100000"/>
              </a:lnSpc>
              <a:spcBef>
                <a:spcPts val="500"/>
              </a:spcBef>
              <a:spcAft>
                <a:spcPts val="0"/>
              </a:spcAft>
              <a:buClr>
                <a:srgbClr val="114470"/>
              </a:buClr>
              <a:buSzPts val="2400"/>
              <a:buFont typeface="Arial"/>
              <a:buChar char="•"/>
              <a:defRPr b="0" i="0" sz="2400" u="none" cap="none" strike="noStrike">
                <a:solidFill>
                  <a:srgbClr val="114470"/>
                </a:solidFill>
                <a:latin typeface="Arial"/>
                <a:ea typeface="Arial"/>
                <a:cs typeface="Arial"/>
                <a:sym typeface="Arial"/>
              </a:defRPr>
            </a:lvl2pPr>
            <a:lvl3pPr indent="-355600" lvl="2" marL="1371600" marR="0" algn="l">
              <a:lnSpc>
                <a:spcPct val="100000"/>
              </a:lnSpc>
              <a:spcBef>
                <a:spcPts val="500"/>
              </a:spcBef>
              <a:spcAft>
                <a:spcPts val="0"/>
              </a:spcAft>
              <a:buClr>
                <a:srgbClr val="114470"/>
              </a:buClr>
              <a:buSzPts val="2000"/>
              <a:buFont typeface="Arial"/>
              <a:buChar char="•"/>
              <a:defRPr b="0" i="0" sz="2000" u="none" cap="none" strike="noStrike">
                <a:solidFill>
                  <a:srgbClr val="114470"/>
                </a:solidFill>
                <a:latin typeface="Arial"/>
                <a:ea typeface="Arial"/>
                <a:cs typeface="Arial"/>
                <a:sym typeface="Arial"/>
              </a:defRPr>
            </a:lvl3pPr>
            <a:lvl4pPr indent="-349250" lvl="3" marL="1828800" marR="0" algn="l">
              <a:lnSpc>
                <a:spcPct val="100000"/>
              </a:lnSpc>
              <a:spcBef>
                <a:spcPts val="500"/>
              </a:spcBef>
              <a:spcAft>
                <a:spcPts val="0"/>
              </a:spcAft>
              <a:buClr>
                <a:srgbClr val="114470"/>
              </a:buClr>
              <a:buSzPts val="1900"/>
              <a:buFont typeface="Arial"/>
              <a:buChar char="•"/>
              <a:defRPr b="0" i="0" sz="1900" u="none" cap="none" strike="noStrike">
                <a:solidFill>
                  <a:srgbClr val="114470"/>
                </a:solidFill>
                <a:latin typeface="Arial"/>
                <a:ea typeface="Arial"/>
                <a:cs typeface="Arial"/>
                <a:sym typeface="Arial"/>
              </a:defRPr>
            </a:lvl4pPr>
            <a:lvl5pPr indent="-349250" lvl="4" marL="2286000" marR="0" algn="l">
              <a:lnSpc>
                <a:spcPct val="100000"/>
              </a:lnSpc>
              <a:spcBef>
                <a:spcPts val="500"/>
              </a:spcBef>
              <a:spcAft>
                <a:spcPts val="0"/>
              </a:spcAft>
              <a:buClr>
                <a:srgbClr val="114470"/>
              </a:buClr>
              <a:buSzPts val="1900"/>
              <a:buFont typeface="Arial"/>
              <a:buChar char="•"/>
              <a:defRPr b="0" i="0" sz="1900" u="none" cap="none" strike="noStrike">
                <a:solidFill>
                  <a:srgbClr val="114470"/>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708" name="Google Shape;708;g3f41643498f_0_1248"/>
          <p:cNvSpPr txBox="1"/>
          <p:nvPr>
            <p:ph idx="11" type="ftr"/>
          </p:nvPr>
        </p:nvSpPr>
        <p:spPr>
          <a:xfrm>
            <a:off x="7035437" y="6356350"/>
            <a:ext cx="4114800" cy="365100"/>
          </a:xfrm>
          <a:prstGeom prst="rect">
            <a:avLst/>
          </a:prstGeom>
          <a:noFill/>
          <a:ln>
            <a:noFill/>
          </a:ln>
        </p:spPr>
        <p:txBody>
          <a:bodyPr anchorCtr="0" anchor="ctr" bIns="45700" lIns="91425" spcFirstLastPara="1" rIns="91425" wrap="square" tIns="45700">
            <a:noAutofit/>
          </a:bodyPr>
          <a:lstStyle>
            <a:lvl1pPr lvl="0" marR="0" algn="r">
              <a:lnSpc>
                <a:spcPct val="100000"/>
              </a:lnSpc>
              <a:spcBef>
                <a:spcPts val="0"/>
              </a:spcBef>
              <a:spcAft>
                <a:spcPts val="0"/>
              </a:spcAft>
              <a:buClr>
                <a:srgbClr val="000000"/>
              </a:buClr>
              <a:buSzPts val="1500"/>
              <a:buFont typeface="Arial"/>
              <a:buNone/>
              <a:defRPr b="0" i="0" sz="700" u="none" cap="none" strike="noStrike">
                <a:solidFill>
                  <a:srgbClr val="8B8F92"/>
                </a:solidFill>
                <a:latin typeface="Arial"/>
                <a:ea typeface="Arial"/>
                <a:cs typeface="Arial"/>
                <a:sym typeface="Arial"/>
              </a:defRPr>
            </a:lvl1pPr>
            <a:lvl2pPr lvl="1"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500"/>
              <a:buFont typeface="Arial"/>
              <a:buNone/>
              <a:defRPr b="0" i="0" sz="1900" u="none" cap="none" strike="noStrike">
                <a:solidFill>
                  <a:schemeClr val="dk1"/>
                </a:solidFill>
                <a:latin typeface="Arial"/>
                <a:ea typeface="Arial"/>
                <a:cs typeface="Arial"/>
                <a:sym typeface="Arial"/>
              </a:defRPr>
            </a:lvl9pPr>
          </a:lstStyle>
          <a:p/>
        </p:txBody>
      </p:sp>
      <p:sp>
        <p:nvSpPr>
          <p:cNvPr id="709" name="Google Shape;709;g3f41643498f_0_1248"/>
          <p:cNvSpPr txBox="1"/>
          <p:nvPr>
            <p:ph idx="12" type="sldNum"/>
          </p:nvPr>
        </p:nvSpPr>
        <p:spPr>
          <a:xfrm>
            <a:off x="10946674" y="6356350"/>
            <a:ext cx="4071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1" i="0" sz="700" u="none" cap="none" strike="noStrike">
                <a:solidFill>
                  <a:srgbClr val="8B8F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10.xml"/><Relationship Id="rId3" Type="http://schemas.openxmlformats.org/officeDocument/2006/relationships/image" Target="../media/image4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1.xml"/><Relationship Id="rId3" Type="http://schemas.openxmlformats.org/officeDocument/2006/relationships/image" Target="../media/image5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2.xml"/><Relationship Id="rId3" Type="http://schemas.openxmlformats.org/officeDocument/2006/relationships/image" Target="../media/image6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3.xml"/><Relationship Id="rId3" Type="http://schemas.openxmlformats.org/officeDocument/2006/relationships/image" Target="../media/image6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4.xml"/><Relationship Id="rId3" Type="http://schemas.openxmlformats.org/officeDocument/2006/relationships/image" Target="../media/image59.png"/><Relationship Id="rId4" Type="http://schemas.openxmlformats.org/officeDocument/2006/relationships/image" Target="../media/image6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notesSlide" Target="../notesSlides/notesSlide15.xml"/><Relationship Id="rId3" Type="http://schemas.openxmlformats.org/officeDocument/2006/relationships/image" Target="../media/image65.png"/><Relationship Id="rId4" Type="http://schemas.openxmlformats.org/officeDocument/2006/relationships/image" Target="../media/image61.png"/><Relationship Id="rId5" Type="http://schemas.openxmlformats.org/officeDocument/2006/relationships/image" Target="../media/image54.png"/><Relationship Id="rId6" Type="http://schemas.openxmlformats.org/officeDocument/2006/relationships/image" Target="../media/image6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notesSlide" Target="../notesSlides/notesSlide16.xml"/><Relationship Id="rId3" Type="http://schemas.openxmlformats.org/officeDocument/2006/relationships/image" Target="../media/image58.png"/><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1.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22.png"/><Relationship Id="rId6"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4.xml"/><Relationship Id="rId3" Type="http://schemas.openxmlformats.org/officeDocument/2006/relationships/image" Target="../media/image4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6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6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7.xml"/><Relationship Id="rId3" Type="http://schemas.openxmlformats.org/officeDocument/2006/relationships/image" Target="../media/image5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8.xml"/><Relationship Id="rId3" Type="http://schemas.openxmlformats.org/officeDocument/2006/relationships/image" Target="../media/image4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9.xml"/><Relationship Id="rId3"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3" name="Shape 893"/>
        <p:cNvGrpSpPr/>
        <p:nvPr/>
      </p:nvGrpSpPr>
      <p:grpSpPr>
        <a:xfrm>
          <a:off x="0" y="0"/>
          <a:ext cx="0" cy="0"/>
          <a:chOff x="0" y="0"/>
          <a:chExt cx="0" cy="0"/>
        </a:xfrm>
      </p:grpSpPr>
      <p:sp>
        <p:nvSpPr>
          <p:cNvPr id="894" name="Google Shape;894;g3ce534a1b9c_1_65"/>
          <p:cNvSpPr txBox="1"/>
          <p:nvPr>
            <p:ph type="ctrTitle"/>
          </p:nvPr>
        </p:nvSpPr>
        <p:spPr>
          <a:xfrm>
            <a:off x="1060275" y="3300200"/>
            <a:ext cx="10366200" cy="12816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4000"/>
              <a:buFont typeface="Arial"/>
              <a:buNone/>
            </a:pPr>
            <a:r>
              <a:t/>
            </a:r>
            <a:endParaRPr sz="2900"/>
          </a:p>
          <a:p>
            <a:pPr indent="0" lvl="0" marL="0" rtl="0" algn="l">
              <a:lnSpc>
                <a:spcPct val="90000"/>
              </a:lnSpc>
              <a:spcBef>
                <a:spcPts val="0"/>
              </a:spcBef>
              <a:spcAft>
                <a:spcPts val="0"/>
              </a:spcAft>
              <a:buClr>
                <a:schemeClr val="lt1"/>
              </a:buClr>
              <a:buSzPts val="4000"/>
              <a:buFont typeface="Arial"/>
              <a:buNone/>
            </a:pPr>
            <a:r>
              <a:t/>
            </a:r>
            <a:endParaRPr sz="2900"/>
          </a:p>
          <a:p>
            <a:pPr indent="0" lvl="0" marL="0" rtl="0" algn="l">
              <a:lnSpc>
                <a:spcPct val="90000"/>
              </a:lnSpc>
              <a:spcBef>
                <a:spcPts val="0"/>
              </a:spcBef>
              <a:spcAft>
                <a:spcPts val="0"/>
              </a:spcAft>
              <a:buClr>
                <a:schemeClr val="lt1"/>
              </a:buClr>
              <a:buSzPts val="4000"/>
              <a:buFont typeface="Arial"/>
              <a:buNone/>
            </a:pPr>
            <a:r>
              <a:t/>
            </a:r>
            <a:endParaRPr sz="2900"/>
          </a:p>
          <a:p>
            <a:pPr indent="0" lvl="0" marL="0" rtl="0" algn="l">
              <a:lnSpc>
                <a:spcPct val="90000"/>
              </a:lnSpc>
              <a:spcBef>
                <a:spcPts val="0"/>
              </a:spcBef>
              <a:spcAft>
                <a:spcPts val="0"/>
              </a:spcAft>
              <a:buClr>
                <a:schemeClr val="lt1"/>
              </a:buClr>
              <a:buSzPts val="4000"/>
              <a:buFont typeface="Arial"/>
              <a:buNone/>
            </a:pPr>
            <a:r>
              <a:t/>
            </a:r>
            <a:endParaRPr sz="2900"/>
          </a:p>
          <a:p>
            <a:pPr indent="0" lvl="0" marL="0" rtl="0" algn="ctr">
              <a:lnSpc>
                <a:spcPct val="115000"/>
              </a:lnSpc>
              <a:spcBef>
                <a:spcPts val="0"/>
              </a:spcBef>
              <a:spcAft>
                <a:spcPts val="0"/>
              </a:spcAft>
              <a:buNone/>
            </a:pPr>
            <a:r>
              <a:rPr lang="en-US" sz="3100"/>
              <a:t>Strengthening Literacy Through Family Partnerships in Arkansas</a:t>
            </a:r>
            <a:endParaRPr sz="4400"/>
          </a:p>
          <a:p>
            <a:pPr indent="0" lvl="0" marL="0" rtl="0" algn="l">
              <a:lnSpc>
                <a:spcPct val="90000"/>
              </a:lnSpc>
              <a:spcBef>
                <a:spcPts val="1200"/>
              </a:spcBef>
              <a:spcAft>
                <a:spcPts val="0"/>
              </a:spcAft>
              <a:buClr>
                <a:schemeClr val="lt1"/>
              </a:buClr>
              <a:buSzPts val="4000"/>
              <a:buFont typeface="Arial"/>
              <a:buNone/>
            </a:pPr>
            <a:r>
              <a:t/>
            </a:r>
            <a:endParaRPr sz="3700"/>
          </a:p>
        </p:txBody>
      </p:sp>
      <p:sp>
        <p:nvSpPr>
          <p:cNvPr id="895" name="Google Shape;895;g3ce534a1b9c_1_65"/>
          <p:cNvSpPr txBox="1"/>
          <p:nvPr>
            <p:ph idx="2" type="body"/>
          </p:nvPr>
        </p:nvSpPr>
        <p:spPr>
          <a:xfrm>
            <a:off x="834850" y="5089800"/>
            <a:ext cx="4855200" cy="4488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rgbClr val="000000"/>
              </a:buClr>
              <a:buSzPts val="3300"/>
              <a:buFont typeface="Arial"/>
              <a:buNone/>
            </a:pPr>
            <a:r>
              <a:t/>
            </a:r>
            <a:endParaRPr sz="2400"/>
          </a:p>
          <a:p>
            <a:pPr indent="-304800" lvl="0" marL="609600" rtl="0" algn="l">
              <a:lnSpc>
                <a:spcPct val="90000"/>
              </a:lnSpc>
              <a:spcBef>
                <a:spcPts val="1100"/>
              </a:spcBef>
              <a:spcAft>
                <a:spcPts val="0"/>
              </a:spcAft>
              <a:buSzPts val="1100"/>
              <a:buNone/>
            </a:pPr>
            <a:r>
              <a:t/>
            </a:r>
            <a:endParaRPr sz="2400"/>
          </a:p>
          <a:p>
            <a:pPr indent="-304800" lvl="0" marL="609600" rtl="0" algn="l">
              <a:lnSpc>
                <a:spcPct val="90000"/>
              </a:lnSpc>
              <a:spcBef>
                <a:spcPts val="1100"/>
              </a:spcBef>
              <a:spcAft>
                <a:spcPts val="0"/>
              </a:spcAft>
              <a:buSzPts val="1100"/>
              <a:buNone/>
            </a:pPr>
            <a:r>
              <a:t/>
            </a:r>
            <a:endParaRPr/>
          </a:p>
        </p:txBody>
      </p:sp>
      <p:sp>
        <p:nvSpPr>
          <p:cNvPr id="896" name="Google Shape;896;g3ce534a1b9c_1_65"/>
          <p:cNvSpPr txBox="1"/>
          <p:nvPr>
            <p:ph idx="2" type="body"/>
          </p:nvPr>
        </p:nvSpPr>
        <p:spPr>
          <a:xfrm>
            <a:off x="641350" y="3909000"/>
            <a:ext cx="8340300" cy="1411500"/>
          </a:xfrm>
          <a:prstGeom prst="rect">
            <a:avLst/>
          </a:prstGeom>
          <a:noFill/>
          <a:ln>
            <a:noFill/>
          </a:ln>
        </p:spPr>
        <p:txBody>
          <a:bodyPr anchorCtr="0" anchor="t" bIns="45700" lIns="91400" spcFirstLastPara="1" rIns="91400" wrap="square" tIns="45700">
            <a:noAutofit/>
          </a:bodyPr>
          <a:lstStyle/>
          <a:p>
            <a:pPr indent="0" lvl="0" marL="0" rtl="0" algn="l">
              <a:lnSpc>
                <a:spcPct val="100000"/>
              </a:lnSpc>
              <a:spcBef>
                <a:spcPts val="0"/>
              </a:spcBef>
              <a:spcAft>
                <a:spcPts val="0"/>
              </a:spcAft>
              <a:buSzPts val="1900"/>
              <a:buNone/>
            </a:pPr>
            <a:r>
              <a:t/>
            </a:r>
            <a:endParaRPr sz="1900"/>
          </a:p>
          <a:p>
            <a:pPr indent="0" lvl="0" marL="0" rtl="0" algn="l">
              <a:lnSpc>
                <a:spcPct val="100000"/>
              </a:lnSpc>
              <a:spcBef>
                <a:spcPts val="0"/>
              </a:spcBef>
              <a:spcAft>
                <a:spcPts val="0"/>
              </a:spcAft>
              <a:buSzPts val="1900"/>
              <a:buNone/>
            </a:pPr>
            <a:r>
              <a:rPr lang="en-US" sz="2000"/>
              <a:t>CCNetwork National Center | Stronger States, Stronger Outcomes</a:t>
            </a:r>
            <a:endParaRPr sz="2000"/>
          </a:p>
          <a:p>
            <a:pPr indent="0" lvl="0" marL="0" rtl="0" algn="l">
              <a:lnSpc>
                <a:spcPct val="100000"/>
              </a:lnSpc>
              <a:spcBef>
                <a:spcPts val="0"/>
              </a:spcBef>
              <a:spcAft>
                <a:spcPts val="0"/>
              </a:spcAft>
              <a:buSzPts val="1900"/>
              <a:buNone/>
            </a:pPr>
            <a:r>
              <a:rPr lang="en-US" sz="2000"/>
              <a:t>September 9</a:t>
            </a:r>
            <a:r>
              <a:rPr lang="en-US" sz="2000"/>
              <a:t>, 2026</a:t>
            </a:r>
            <a:endParaRPr sz="2000"/>
          </a:p>
          <a:p>
            <a:pPr indent="0" lvl="0" marL="0" rtl="0" algn="l">
              <a:lnSpc>
                <a:spcPct val="100000"/>
              </a:lnSpc>
              <a:spcBef>
                <a:spcPts val="0"/>
              </a:spcBef>
              <a:spcAft>
                <a:spcPts val="0"/>
              </a:spcAft>
              <a:buSzPts val="1900"/>
              <a:buNone/>
            </a:pPr>
            <a:r>
              <a:t/>
            </a:r>
            <a:endParaRPr sz="2000"/>
          </a:p>
          <a:p>
            <a:pPr indent="0" lvl="0" marL="0" rtl="0" algn="l">
              <a:lnSpc>
                <a:spcPct val="100000"/>
              </a:lnSpc>
              <a:spcBef>
                <a:spcPts val="0"/>
              </a:spcBef>
              <a:spcAft>
                <a:spcPts val="0"/>
              </a:spcAft>
              <a:buSzPts val="1900"/>
              <a:buNone/>
            </a:pPr>
            <a:r>
              <a:rPr i="1" lang="en-US" sz="1800"/>
              <a:t>Amy Counts, Arkansas Department of Education</a:t>
            </a:r>
            <a:endParaRPr i="1" sz="1800"/>
          </a:p>
          <a:p>
            <a:pPr indent="0" lvl="0" marL="0" rtl="0" algn="l">
              <a:lnSpc>
                <a:spcPct val="100000"/>
              </a:lnSpc>
              <a:spcBef>
                <a:spcPts val="0"/>
              </a:spcBef>
              <a:spcAft>
                <a:spcPts val="0"/>
              </a:spcAft>
              <a:buSzPts val="1900"/>
              <a:buNone/>
            </a:pPr>
            <a:r>
              <a:rPr i="1" lang="en-US" sz="1800"/>
              <a:t>Windy Lopez, Learning Heroes</a:t>
            </a:r>
            <a:endParaRPr i="1" sz="1800"/>
          </a:p>
          <a:p>
            <a:pPr indent="0" lvl="0" marL="0" rtl="0" algn="l">
              <a:lnSpc>
                <a:spcPct val="100000"/>
              </a:lnSpc>
              <a:spcBef>
                <a:spcPts val="0"/>
              </a:spcBef>
              <a:spcAft>
                <a:spcPts val="0"/>
              </a:spcAft>
              <a:buSzPts val="1900"/>
              <a:buNone/>
            </a:pPr>
            <a:r>
              <a:t/>
            </a:r>
            <a:endParaRPr i="1" sz="1700"/>
          </a:p>
        </p:txBody>
      </p:sp>
      <p:pic>
        <p:nvPicPr>
          <p:cNvPr id="897" name="Google Shape;897;g3ce534a1b9c_1_65"/>
          <p:cNvPicPr preferRelativeResize="0"/>
          <p:nvPr/>
        </p:nvPicPr>
        <p:blipFill rotWithShape="1">
          <a:blip r:embed="rId3">
            <a:alphaModFix/>
          </a:blip>
          <a:srcRect b="0" l="0" r="0" t="0"/>
          <a:stretch/>
        </p:blipFill>
        <p:spPr>
          <a:xfrm>
            <a:off x="7401117" y="5647450"/>
            <a:ext cx="4578432" cy="9456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4" name="Shape 984"/>
        <p:cNvGrpSpPr/>
        <p:nvPr/>
      </p:nvGrpSpPr>
      <p:grpSpPr>
        <a:xfrm>
          <a:off x="0" y="0"/>
          <a:ext cx="0" cy="0"/>
          <a:chOff x="0" y="0"/>
          <a:chExt cx="0" cy="0"/>
        </a:xfrm>
      </p:grpSpPr>
      <p:pic>
        <p:nvPicPr>
          <p:cNvPr id="985" name="Google Shape;985;g3f847a743e8_0_1467"/>
          <p:cNvPicPr preferRelativeResize="0"/>
          <p:nvPr/>
        </p:nvPicPr>
        <p:blipFill rotWithShape="1">
          <a:blip r:embed="rId3">
            <a:alphaModFix/>
          </a:blip>
          <a:srcRect b="0" l="0" r="0" t="0"/>
          <a:stretch/>
        </p:blipFill>
        <p:spPr>
          <a:xfrm>
            <a:off x="3304525" y="1239421"/>
            <a:ext cx="5549751" cy="5538275"/>
          </a:xfrm>
          <a:prstGeom prst="rect">
            <a:avLst/>
          </a:prstGeom>
          <a:noFill/>
          <a:ln>
            <a:noFill/>
          </a:ln>
        </p:spPr>
      </p:pic>
      <p:cxnSp>
        <p:nvCxnSpPr>
          <p:cNvPr id="986" name="Google Shape;986;g3f847a743e8_0_1467"/>
          <p:cNvCxnSpPr/>
          <p:nvPr/>
        </p:nvCxnSpPr>
        <p:spPr>
          <a:xfrm>
            <a:off x="7924800" y="5975347"/>
            <a:ext cx="3013500" cy="0"/>
          </a:xfrm>
          <a:prstGeom prst="straightConnector1">
            <a:avLst/>
          </a:prstGeom>
          <a:noFill/>
          <a:ln cap="rnd" cmpd="sng" w="31750">
            <a:solidFill>
              <a:schemeClr val="accent1"/>
            </a:solidFill>
            <a:prstDash val="solid"/>
            <a:round/>
            <a:headEnd len="sm" w="sm" type="none"/>
            <a:tailEnd len="sm" w="sm" type="none"/>
          </a:ln>
        </p:spPr>
      </p:cxnSp>
      <p:sp>
        <p:nvSpPr>
          <p:cNvPr id="987" name="Google Shape;987;g3f847a743e8_0_1467"/>
          <p:cNvSpPr txBox="1"/>
          <p:nvPr>
            <p:ph type="title"/>
          </p:nvPr>
        </p:nvSpPr>
        <p:spPr>
          <a:xfrm>
            <a:off x="2553" y="-60101"/>
            <a:ext cx="12189300" cy="12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600"/>
              <a:buFont typeface="Arial"/>
              <a:buNone/>
            </a:pPr>
            <a:r>
              <a:rPr lang="en-US"/>
              <a:t>Improving Student Outcomes in Arkansas | </a:t>
            </a:r>
            <a:endParaRPr/>
          </a:p>
          <a:p>
            <a:pPr indent="0" lvl="0" marL="0" rtl="0" algn="ctr">
              <a:lnSpc>
                <a:spcPct val="90000"/>
              </a:lnSpc>
              <a:spcBef>
                <a:spcPts val="0"/>
              </a:spcBef>
              <a:spcAft>
                <a:spcPts val="0"/>
              </a:spcAft>
              <a:buClr>
                <a:schemeClr val="lt1"/>
              </a:buClr>
              <a:buSzPts val="3600"/>
              <a:buFont typeface="Arial"/>
              <a:buNone/>
            </a:pPr>
            <a:r>
              <a:rPr lang="en-US"/>
              <a:t>A Comprehensive Approach </a:t>
            </a:r>
            <a:endParaRPr/>
          </a:p>
        </p:txBody>
      </p:sp>
      <p:sp>
        <p:nvSpPr>
          <p:cNvPr id="988" name="Google Shape;988;g3f847a743e8_0_1467"/>
          <p:cNvSpPr/>
          <p:nvPr/>
        </p:nvSpPr>
        <p:spPr>
          <a:xfrm>
            <a:off x="4488696" y="1534980"/>
            <a:ext cx="3096600" cy="30966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89" name="Google Shape;989;g3f847a743e8_0_1467"/>
          <p:cNvSpPr/>
          <p:nvPr/>
        </p:nvSpPr>
        <p:spPr>
          <a:xfrm>
            <a:off x="5546950" y="3518975"/>
            <a:ext cx="2827800" cy="2837400"/>
          </a:xfrm>
          <a:prstGeom prst="ellipse">
            <a:avLst/>
          </a:prstGeom>
          <a:solidFill>
            <a:schemeClr val="accent1">
              <a:alpha val="8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90" name="Google Shape;990;g3f847a743e8_0_1467"/>
          <p:cNvSpPr/>
          <p:nvPr/>
        </p:nvSpPr>
        <p:spPr>
          <a:xfrm>
            <a:off x="3838499" y="3518974"/>
            <a:ext cx="2865300" cy="2926800"/>
          </a:xfrm>
          <a:prstGeom prst="ellipse">
            <a:avLst/>
          </a:prstGeom>
          <a:solidFill>
            <a:schemeClr val="accent2">
              <a:alpha val="8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91" name="Google Shape;991;g3f847a743e8_0_1467"/>
          <p:cNvSpPr txBox="1"/>
          <p:nvPr/>
        </p:nvSpPr>
        <p:spPr>
          <a:xfrm>
            <a:off x="4867238" y="2359679"/>
            <a:ext cx="2339400" cy="615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1" i="0" lang="en-US" sz="1700" u="none" cap="none" strike="noStrike">
                <a:solidFill>
                  <a:srgbClr val="D0CECE"/>
                </a:solidFill>
                <a:latin typeface="Arial"/>
                <a:ea typeface="Arial"/>
                <a:cs typeface="Arial"/>
                <a:sym typeface="Arial"/>
              </a:rPr>
              <a:t>State Level Capacity-Building</a:t>
            </a:r>
            <a:endParaRPr b="0" i="0" sz="1400" u="none" cap="none" strike="noStrike">
              <a:solidFill>
                <a:srgbClr val="000000"/>
              </a:solidFill>
              <a:latin typeface="Arial"/>
              <a:ea typeface="Arial"/>
              <a:cs typeface="Arial"/>
              <a:sym typeface="Arial"/>
            </a:endParaRPr>
          </a:p>
        </p:txBody>
      </p:sp>
      <p:sp>
        <p:nvSpPr>
          <p:cNvPr id="992" name="Google Shape;992;g3f847a743e8_0_1467"/>
          <p:cNvSpPr txBox="1"/>
          <p:nvPr/>
        </p:nvSpPr>
        <p:spPr>
          <a:xfrm>
            <a:off x="8919849" y="4795001"/>
            <a:ext cx="2084700" cy="11697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chemeClr val="accent1"/>
                </a:solidFill>
                <a:latin typeface="Arial"/>
                <a:ea typeface="Arial"/>
                <a:cs typeface="Arial"/>
                <a:sym typeface="Arial"/>
              </a:rPr>
              <a:t>Raise awareness &amp; provide actionable resources for parents to make informed decisions</a:t>
            </a:r>
            <a:endParaRPr b="0" i="0" sz="1400" u="none" cap="none" strike="noStrike">
              <a:solidFill>
                <a:srgbClr val="000000"/>
              </a:solidFill>
              <a:latin typeface="Arial"/>
              <a:ea typeface="Arial"/>
              <a:cs typeface="Arial"/>
              <a:sym typeface="Arial"/>
            </a:endParaRPr>
          </a:p>
        </p:txBody>
      </p:sp>
      <p:sp>
        <p:nvSpPr>
          <p:cNvPr id="993" name="Google Shape;993;g3f847a743e8_0_1467"/>
          <p:cNvSpPr txBox="1"/>
          <p:nvPr/>
        </p:nvSpPr>
        <p:spPr>
          <a:xfrm>
            <a:off x="1236985" y="3236959"/>
            <a:ext cx="2360100" cy="1169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accent2"/>
                </a:solidFill>
                <a:latin typeface="Arial"/>
                <a:ea typeface="Arial"/>
                <a:cs typeface="Arial"/>
                <a:sym typeface="Arial"/>
              </a:rPr>
              <a:t>Shift educator mindsets, foster the conditions and skills for building trust </a:t>
            </a:r>
            <a:endParaRPr b="0" i="0" sz="1400" u="none" cap="none" strike="noStrike">
              <a:solidFill>
                <a:schemeClr val="accent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accent2"/>
                </a:solidFill>
                <a:latin typeface="Arial"/>
                <a:ea typeface="Arial"/>
                <a:cs typeface="Arial"/>
                <a:sym typeface="Arial"/>
              </a:rPr>
              <a:t>with families to advance outcomes  </a:t>
            </a:r>
            <a:endParaRPr b="0" i="0" sz="1400" u="none" cap="none" strike="noStrike">
              <a:solidFill>
                <a:srgbClr val="000000"/>
              </a:solidFill>
              <a:latin typeface="Arial"/>
              <a:ea typeface="Arial"/>
              <a:cs typeface="Arial"/>
              <a:sym typeface="Arial"/>
            </a:endParaRPr>
          </a:p>
        </p:txBody>
      </p:sp>
      <p:sp>
        <p:nvSpPr>
          <p:cNvPr id="994" name="Google Shape;994;g3f847a743e8_0_1467"/>
          <p:cNvSpPr txBox="1"/>
          <p:nvPr/>
        </p:nvSpPr>
        <p:spPr>
          <a:xfrm>
            <a:off x="3855450" y="4821575"/>
            <a:ext cx="1808700" cy="87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1" i="0" lang="en-US" sz="1700" u="none" cap="none" strike="noStrike">
                <a:solidFill>
                  <a:srgbClr val="D0CECE"/>
                </a:solidFill>
                <a:latin typeface="Arial"/>
                <a:ea typeface="Arial"/>
                <a:cs typeface="Arial"/>
                <a:sym typeface="Arial"/>
              </a:rPr>
              <a:t>Educator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1" i="0" lang="en-US" sz="1700" u="none" cap="none" strike="noStrike">
                <a:solidFill>
                  <a:srgbClr val="D0CECE"/>
                </a:solidFill>
                <a:latin typeface="Arial"/>
                <a:ea typeface="Arial"/>
                <a:cs typeface="Arial"/>
                <a:sym typeface="Arial"/>
              </a:rPr>
              <a:t>Capacity-</a:t>
            </a:r>
            <a:endParaRPr b="1" i="0" sz="1700" u="none" cap="none" strike="noStrike">
              <a:solidFill>
                <a:srgbClr val="D0CECE"/>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1" i="0" lang="en-US" sz="1700" u="none" cap="none" strike="noStrike">
                <a:solidFill>
                  <a:srgbClr val="D0CECE"/>
                </a:solidFill>
                <a:latin typeface="Arial"/>
                <a:ea typeface="Arial"/>
                <a:cs typeface="Arial"/>
                <a:sym typeface="Arial"/>
              </a:rPr>
              <a:t>Building</a:t>
            </a:r>
            <a:endParaRPr b="0" i="0" sz="1400" u="none" cap="none" strike="noStrike">
              <a:solidFill>
                <a:srgbClr val="000000"/>
              </a:solidFill>
              <a:latin typeface="Arial"/>
              <a:ea typeface="Arial"/>
              <a:cs typeface="Arial"/>
              <a:sym typeface="Arial"/>
            </a:endParaRPr>
          </a:p>
        </p:txBody>
      </p:sp>
      <p:sp>
        <p:nvSpPr>
          <p:cNvPr id="995" name="Google Shape;995;g3f847a743e8_0_1467"/>
          <p:cNvSpPr txBox="1"/>
          <p:nvPr/>
        </p:nvSpPr>
        <p:spPr>
          <a:xfrm>
            <a:off x="6427875" y="4809550"/>
            <a:ext cx="1878900" cy="87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1" i="0" lang="en-US" sz="1700" u="none" cap="none" strike="noStrike">
                <a:solidFill>
                  <a:srgbClr val="D0CECE"/>
                </a:solidFill>
                <a:latin typeface="Arial"/>
                <a:ea typeface="Arial"/>
                <a:cs typeface="Arial"/>
                <a:sym typeface="Arial"/>
              </a:rPr>
              <a:t>Family </a:t>
            </a:r>
            <a:br>
              <a:rPr b="1" i="0" lang="en-US" sz="1700" u="none" cap="none" strike="noStrike">
                <a:solidFill>
                  <a:srgbClr val="D0CECE"/>
                </a:solidFill>
                <a:latin typeface="Arial"/>
                <a:ea typeface="Arial"/>
                <a:cs typeface="Arial"/>
                <a:sym typeface="Arial"/>
              </a:rPr>
            </a:br>
            <a:r>
              <a:rPr b="1" i="0" lang="en-US" sz="1700" u="none" cap="none" strike="noStrike">
                <a:solidFill>
                  <a:srgbClr val="D0CECE"/>
                </a:solidFill>
                <a:latin typeface="Arial"/>
                <a:ea typeface="Arial"/>
                <a:cs typeface="Arial"/>
                <a:sym typeface="Arial"/>
              </a:rPr>
              <a:t>Capacity-</a:t>
            </a:r>
            <a:endParaRPr b="1" i="0" sz="1700" u="none" cap="none" strike="noStrike">
              <a:solidFill>
                <a:srgbClr val="D0CECE"/>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1" i="0" lang="en-US" sz="1700" u="none" cap="none" strike="noStrike">
                <a:solidFill>
                  <a:srgbClr val="D0CECE"/>
                </a:solidFill>
                <a:latin typeface="Arial"/>
                <a:ea typeface="Arial"/>
                <a:cs typeface="Arial"/>
                <a:sym typeface="Arial"/>
              </a:rPr>
              <a:t>Building</a:t>
            </a:r>
            <a:endParaRPr b="0" i="0" sz="1400" u="none" cap="none" strike="noStrike">
              <a:solidFill>
                <a:srgbClr val="000000"/>
              </a:solidFill>
              <a:latin typeface="Arial"/>
              <a:ea typeface="Arial"/>
              <a:cs typeface="Arial"/>
              <a:sym typeface="Arial"/>
            </a:endParaRPr>
          </a:p>
        </p:txBody>
      </p:sp>
      <p:sp>
        <p:nvSpPr>
          <p:cNvPr id="996" name="Google Shape;996;g3f847a743e8_0_1467"/>
          <p:cNvSpPr txBox="1"/>
          <p:nvPr/>
        </p:nvSpPr>
        <p:spPr>
          <a:xfrm>
            <a:off x="7832301" y="1577600"/>
            <a:ext cx="3302400" cy="5232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lang="en-US">
                <a:solidFill>
                  <a:schemeClr val="dk2"/>
                </a:solidFill>
              </a:rPr>
              <a:t>Create comprehensive </a:t>
            </a:r>
            <a:r>
              <a:rPr b="0" i="0" lang="en-US" sz="1400" u="none" cap="none" strike="noStrike">
                <a:solidFill>
                  <a:schemeClr val="dk2"/>
                </a:solidFill>
                <a:latin typeface="Arial"/>
                <a:ea typeface="Arial"/>
                <a:cs typeface="Arial"/>
                <a:sym typeface="Arial"/>
              </a:rPr>
              <a:t>communications tools for families</a:t>
            </a:r>
            <a:endParaRPr b="0" i="0" sz="1400" u="none" cap="none" strike="noStrike">
              <a:solidFill>
                <a:srgbClr val="000000"/>
              </a:solidFill>
              <a:latin typeface="Arial"/>
              <a:ea typeface="Arial"/>
              <a:cs typeface="Arial"/>
              <a:sym typeface="Arial"/>
            </a:endParaRPr>
          </a:p>
        </p:txBody>
      </p:sp>
      <p:cxnSp>
        <p:nvCxnSpPr>
          <p:cNvPr id="997" name="Google Shape;997;g3f847a743e8_0_1467"/>
          <p:cNvCxnSpPr/>
          <p:nvPr/>
        </p:nvCxnSpPr>
        <p:spPr>
          <a:xfrm>
            <a:off x="7296150" y="2124660"/>
            <a:ext cx="3747300" cy="0"/>
          </a:xfrm>
          <a:prstGeom prst="straightConnector1">
            <a:avLst/>
          </a:prstGeom>
          <a:noFill/>
          <a:ln cap="rnd" cmpd="sng" w="31750">
            <a:solidFill>
              <a:schemeClr val="dk2"/>
            </a:solidFill>
            <a:prstDash val="solid"/>
            <a:round/>
            <a:headEnd len="sm" w="sm" type="none"/>
            <a:tailEnd len="sm" w="sm" type="none"/>
          </a:ln>
        </p:spPr>
      </p:cxnSp>
      <p:cxnSp>
        <p:nvCxnSpPr>
          <p:cNvPr id="998" name="Google Shape;998;g3f847a743e8_0_1467"/>
          <p:cNvCxnSpPr/>
          <p:nvPr/>
        </p:nvCxnSpPr>
        <p:spPr>
          <a:xfrm>
            <a:off x="1284801" y="4406650"/>
            <a:ext cx="2703300" cy="0"/>
          </a:xfrm>
          <a:prstGeom prst="straightConnector1">
            <a:avLst/>
          </a:prstGeom>
          <a:noFill/>
          <a:ln cap="rnd" cmpd="sng" w="31750">
            <a:solidFill>
              <a:schemeClr val="accent2"/>
            </a:solidFill>
            <a:prstDash val="solid"/>
            <a:round/>
            <a:headEnd len="sm" w="sm" type="none"/>
            <a:tailEnd len="sm" w="sm" type="none"/>
          </a:ln>
        </p:spPr>
      </p:cxnSp>
      <p:sp>
        <p:nvSpPr>
          <p:cNvPr id="999" name="Google Shape;999;g3f847a743e8_0_1467"/>
          <p:cNvSpPr txBox="1"/>
          <p:nvPr/>
        </p:nvSpPr>
        <p:spPr>
          <a:xfrm>
            <a:off x="4539919" y="3563101"/>
            <a:ext cx="2943900" cy="785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00"/>
              <a:buFont typeface="Arial"/>
              <a:buNone/>
            </a:pPr>
            <a:r>
              <a:rPr b="1" i="0" lang="en-US" sz="1500" u="none" cap="none" strike="noStrike">
                <a:solidFill>
                  <a:srgbClr val="FFFFFF"/>
                </a:solidFill>
                <a:latin typeface="Arial"/>
                <a:ea typeface="Arial"/>
                <a:cs typeface="Arial"/>
                <a:sym typeface="Arial"/>
              </a:rPr>
              <a:t>Families &amp; Educators Take Aligned Actions to Support Student Outcomes</a:t>
            </a:r>
            <a:endParaRPr b="1" i="0" sz="1100" u="none" cap="none" strike="noStrike">
              <a:solidFill>
                <a:schemeClr val="lt1"/>
              </a:solidFill>
              <a:latin typeface="Arial"/>
              <a:ea typeface="Arial"/>
              <a:cs typeface="Arial"/>
              <a:sym typeface="Arial"/>
            </a:endParaRPr>
          </a:p>
        </p:txBody>
      </p:sp>
      <p:cxnSp>
        <p:nvCxnSpPr>
          <p:cNvPr id="1000" name="Google Shape;1000;g3f847a743e8_0_1467"/>
          <p:cNvCxnSpPr/>
          <p:nvPr/>
        </p:nvCxnSpPr>
        <p:spPr>
          <a:xfrm>
            <a:off x="1284801" y="2523872"/>
            <a:ext cx="2470800" cy="0"/>
          </a:xfrm>
          <a:prstGeom prst="straightConnector1">
            <a:avLst/>
          </a:prstGeom>
          <a:noFill/>
          <a:ln cap="rnd" cmpd="sng" w="31750">
            <a:solidFill>
              <a:srgbClr val="6D9EEB"/>
            </a:solidFill>
            <a:prstDash val="solid"/>
            <a:round/>
            <a:headEnd len="sm" w="sm" type="none"/>
            <a:tailEnd len="sm" w="sm" type="none"/>
          </a:ln>
        </p:spPr>
      </p:cxnSp>
      <p:sp>
        <p:nvSpPr>
          <p:cNvPr id="1001" name="Google Shape;1001;g3f847a743e8_0_1467"/>
          <p:cNvSpPr txBox="1"/>
          <p:nvPr/>
        </p:nvSpPr>
        <p:spPr>
          <a:xfrm>
            <a:off x="1236979" y="1569567"/>
            <a:ext cx="22644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accent1"/>
                </a:solidFill>
                <a:latin typeface="Arial"/>
                <a:ea typeface="Arial"/>
                <a:cs typeface="Arial"/>
                <a:sym typeface="Arial"/>
              </a:rPr>
              <a:t>Research: Listen to parents and educators</a:t>
            </a:r>
            <a:r>
              <a:rPr lang="en-US">
                <a:solidFill>
                  <a:schemeClr val="accent1"/>
                </a:solidFill>
              </a:rPr>
              <a:t>’</a:t>
            </a:r>
            <a:r>
              <a:rPr b="0" i="0" lang="en-US" sz="1400" u="none" cap="none" strike="noStrike">
                <a:solidFill>
                  <a:schemeClr val="accent1"/>
                </a:solidFill>
                <a:latin typeface="Arial"/>
                <a:ea typeface="Arial"/>
                <a:cs typeface="Arial"/>
                <a:sym typeface="Arial"/>
              </a:rPr>
              <a:t> perceptions and experiences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6" name="Shape 1006"/>
        <p:cNvGrpSpPr/>
        <p:nvPr/>
      </p:nvGrpSpPr>
      <p:grpSpPr>
        <a:xfrm>
          <a:off x="0" y="0"/>
          <a:ext cx="0" cy="0"/>
          <a:chOff x="0" y="0"/>
          <a:chExt cx="0" cy="0"/>
        </a:xfrm>
      </p:grpSpPr>
      <p:sp>
        <p:nvSpPr>
          <p:cNvPr id="1007" name="Google Shape;1007;g3f847a743e8_0_1562"/>
          <p:cNvSpPr txBox="1"/>
          <p:nvPr>
            <p:ph type="title"/>
          </p:nvPr>
        </p:nvSpPr>
        <p:spPr>
          <a:xfrm>
            <a:off x="2553" y="-33800"/>
            <a:ext cx="12189300" cy="1236000"/>
          </a:xfrm>
          <a:prstGeom prst="rect">
            <a:avLst/>
          </a:prstGeom>
        </p:spPr>
        <p:txBody>
          <a:bodyPr anchorCtr="0" anchor="ctr" bIns="45700" lIns="91425" spcFirstLastPara="1" rIns="91425" wrap="square" tIns="45700">
            <a:noAutofit/>
          </a:bodyPr>
          <a:lstStyle/>
          <a:p>
            <a:pPr indent="0" lvl="0" marL="0" rtl="0" algn="ctr">
              <a:lnSpc>
                <a:spcPct val="115000"/>
              </a:lnSpc>
              <a:spcBef>
                <a:spcPts val="1200"/>
              </a:spcBef>
              <a:spcAft>
                <a:spcPts val="1200"/>
              </a:spcAft>
              <a:buNone/>
            </a:pPr>
            <a:r>
              <a:rPr lang="en-US" sz="2600"/>
              <a:t>Arkansas | What It Looks Like in Practice </a:t>
            </a:r>
            <a:endParaRPr sz="2600"/>
          </a:p>
        </p:txBody>
      </p:sp>
      <p:sp>
        <p:nvSpPr>
          <p:cNvPr id="1008" name="Google Shape;1008;g3f847a743e8_0_1562"/>
          <p:cNvSpPr txBox="1"/>
          <p:nvPr>
            <p:ph idx="1" type="body"/>
          </p:nvPr>
        </p:nvSpPr>
        <p:spPr>
          <a:xfrm>
            <a:off x="192450" y="1689275"/>
            <a:ext cx="5920800" cy="4351200"/>
          </a:xfrm>
          <a:prstGeom prst="rect">
            <a:avLst/>
          </a:prstGeom>
        </p:spPr>
        <p:txBody>
          <a:bodyPr anchorCtr="0" anchor="t" bIns="45700" lIns="91425" spcFirstLastPara="1" rIns="91425" wrap="square" tIns="45700">
            <a:noAutofit/>
          </a:bodyPr>
          <a:lstStyle/>
          <a:p>
            <a:pPr indent="-368300" lvl="0" marL="457200" rtl="0" algn="l">
              <a:lnSpc>
                <a:spcPct val="115000"/>
              </a:lnSpc>
              <a:spcBef>
                <a:spcPts val="1200"/>
              </a:spcBef>
              <a:spcAft>
                <a:spcPts val="0"/>
              </a:spcAft>
              <a:buClr>
                <a:schemeClr val="dk1"/>
              </a:buClr>
              <a:buSzPts val="2200"/>
              <a:buAutoNum type="arabicPeriod"/>
            </a:pPr>
            <a:r>
              <a:rPr b="1" lang="en-US" sz="2200">
                <a:solidFill>
                  <a:schemeClr val="dk1"/>
                </a:solidFill>
              </a:rPr>
              <a:t>Make literacy data clear &amp; make the resources available actionable | Improve the information families receive—not just increase the amount communication.</a:t>
            </a:r>
            <a:endParaRPr b="1" sz="2200">
              <a:solidFill>
                <a:srgbClr val="000000"/>
              </a:solidFill>
            </a:endParaRPr>
          </a:p>
          <a:p>
            <a:pPr indent="0" lvl="0" marL="457200" rtl="0" algn="l">
              <a:lnSpc>
                <a:spcPct val="115000"/>
              </a:lnSpc>
              <a:spcBef>
                <a:spcPts val="1200"/>
              </a:spcBef>
              <a:spcAft>
                <a:spcPts val="0"/>
              </a:spcAft>
              <a:buNone/>
            </a:pPr>
            <a:r>
              <a:t/>
            </a:r>
            <a:endParaRPr sz="200">
              <a:solidFill>
                <a:srgbClr val="000000"/>
              </a:solidFill>
            </a:endParaRPr>
          </a:p>
          <a:p>
            <a:pPr indent="-349250" lvl="0" marL="457200" rtl="0" algn="l">
              <a:lnSpc>
                <a:spcPct val="115000"/>
              </a:lnSpc>
              <a:spcBef>
                <a:spcPts val="1200"/>
              </a:spcBef>
              <a:spcAft>
                <a:spcPts val="0"/>
              </a:spcAft>
              <a:buClr>
                <a:srgbClr val="000000"/>
              </a:buClr>
              <a:buSzPts val="1900"/>
              <a:buChar char="●"/>
            </a:pPr>
            <a:r>
              <a:rPr lang="en-US" sz="1900">
                <a:solidFill>
                  <a:srgbClr val="000000"/>
                </a:solidFill>
              </a:rPr>
              <a:t>Clearer explanations of assessment data</a:t>
            </a:r>
            <a:endParaRPr sz="1900">
              <a:solidFill>
                <a:srgbClr val="000000"/>
              </a:solidFill>
            </a:endParaRPr>
          </a:p>
          <a:p>
            <a:pPr indent="-349250" lvl="0" marL="457200" rtl="0" algn="l">
              <a:lnSpc>
                <a:spcPct val="115000"/>
              </a:lnSpc>
              <a:spcBef>
                <a:spcPts val="0"/>
              </a:spcBef>
              <a:spcAft>
                <a:spcPts val="0"/>
              </a:spcAft>
              <a:buClr>
                <a:srgbClr val="000000"/>
              </a:buClr>
              <a:buSzPts val="1900"/>
              <a:buChar char="●"/>
            </a:pPr>
            <a:r>
              <a:rPr lang="en-US" sz="1900">
                <a:solidFill>
                  <a:srgbClr val="000000"/>
                </a:solidFill>
              </a:rPr>
              <a:t>Helping families know if their child is meeting grade-level expectations </a:t>
            </a:r>
            <a:endParaRPr sz="1900">
              <a:solidFill>
                <a:srgbClr val="000000"/>
              </a:solidFill>
            </a:endParaRPr>
          </a:p>
          <a:p>
            <a:pPr indent="-349250" lvl="0" marL="457200" rtl="0" algn="l">
              <a:lnSpc>
                <a:spcPct val="115000"/>
              </a:lnSpc>
              <a:spcBef>
                <a:spcPts val="0"/>
              </a:spcBef>
              <a:spcAft>
                <a:spcPts val="0"/>
              </a:spcAft>
              <a:buClr>
                <a:srgbClr val="000000"/>
              </a:buClr>
              <a:buSzPts val="1900"/>
              <a:buChar char="●"/>
            </a:pPr>
            <a:r>
              <a:rPr lang="en-US" sz="1900">
                <a:solidFill>
                  <a:srgbClr val="000000"/>
                </a:solidFill>
              </a:rPr>
              <a:t>Concrete support for how to support reading at home aligned to Individualized Reading Plans</a:t>
            </a:r>
            <a:endParaRPr sz="1900">
              <a:solidFill>
                <a:srgbClr val="000000"/>
              </a:solidFill>
            </a:endParaRPr>
          </a:p>
          <a:p>
            <a:pPr indent="0" lvl="0" marL="457200" rtl="0" algn="l">
              <a:lnSpc>
                <a:spcPct val="115000"/>
              </a:lnSpc>
              <a:spcBef>
                <a:spcPts val="1200"/>
              </a:spcBef>
              <a:spcAft>
                <a:spcPts val="1200"/>
              </a:spcAft>
              <a:buNone/>
            </a:pPr>
            <a:r>
              <a:t/>
            </a:r>
            <a:endParaRPr sz="3800"/>
          </a:p>
        </p:txBody>
      </p:sp>
      <p:pic>
        <p:nvPicPr>
          <p:cNvPr id="1009" name="Google Shape;1009;g3f847a743e8_0_1562" title="Screenshot 2026-08-31 at 9.31.05 AM.png"/>
          <p:cNvPicPr preferRelativeResize="0"/>
          <p:nvPr/>
        </p:nvPicPr>
        <p:blipFill>
          <a:blip r:embed="rId3">
            <a:alphaModFix/>
          </a:blip>
          <a:stretch>
            <a:fillRect/>
          </a:stretch>
        </p:blipFill>
        <p:spPr>
          <a:xfrm>
            <a:off x="6113250" y="1912475"/>
            <a:ext cx="5653898" cy="28352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4" name="Shape 1014"/>
        <p:cNvGrpSpPr/>
        <p:nvPr/>
      </p:nvGrpSpPr>
      <p:grpSpPr>
        <a:xfrm>
          <a:off x="0" y="0"/>
          <a:ext cx="0" cy="0"/>
          <a:chOff x="0" y="0"/>
          <a:chExt cx="0" cy="0"/>
        </a:xfrm>
      </p:grpSpPr>
      <p:sp>
        <p:nvSpPr>
          <p:cNvPr id="1015" name="Google Shape;1015;g3f847a743e8_0_1569"/>
          <p:cNvSpPr txBox="1"/>
          <p:nvPr>
            <p:ph type="title"/>
          </p:nvPr>
        </p:nvSpPr>
        <p:spPr>
          <a:xfrm>
            <a:off x="2553" y="-33800"/>
            <a:ext cx="12189300" cy="1236000"/>
          </a:xfrm>
          <a:prstGeom prst="rect">
            <a:avLst/>
          </a:prstGeom>
        </p:spPr>
        <p:txBody>
          <a:bodyPr anchorCtr="0" anchor="ctr" bIns="45700" lIns="91425" spcFirstLastPara="1" rIns="91425" wrap="square" tIns="45700">
            <a:noAutofit/>
          </a:bodyPr>
          <a:lstStyle/>
          <a:p>
            <a:pPr indent="0" lvl="0" marL="0" rtl="0" algn="ctr">
              <a:lnSpc>
                <a:spcPct val="115000"/>
              </a:lnSpc>
              <a:spcBef>
                <a:spcPts val="1200"/>
              </a:spcBef>
              <a:spcAft>
                <a:spcPts val="0"/>
              </a:spcAft>
              <a:buNone/>
            </a:pPr>
            <a:r>
              <a:t/>
            </a:r>
            <a:endParaRPr sz="2600"/>
          </a:p>
          <a:p>
            <a:pPr indent="0" lvl="0" marL="0" rtl="0" algn="ctr">
              <a:lnSpc>
                <a:spcPct val="115000"/>
              </a:lnSpc>
              <a:spcBef>
                <a:spcPts val="1200"/>
              </a:spcBef>
              <a:spcAft>
                <a:spcPts val="0"/>
              </a:spcAft>
              <a:buNone/>
            </a:pPr>
            <a:r>
              <a:rPr lang="en-US" sz="2600"/>
              <a:t>Arkansas | What It Looks Like in Practice </a:t>
            </a:r>
            <a:endParaRPr sz="2600"/>
          </a:p>
          <a:p>
            <a:pPr indent="0" lvl="0" marL="0" rtl="0" algn="ctr">
              <a:spcBef>
                <a:spcPts val="1200"/>
              </a:spcBef>
              <a:spcAft>
                <a:spcPts val="0"/>
              </a:spcAft>
              <a:buNone/>
            </a:pPr>
            <a:r>
              <a:t/>
            </a:r>
            <a:endParaRPr/>
          </a:p>
        </p:txBody>
      </p:sp>
      <p:sp>
        <p:nvSpPr>
          <p:cNvPr id="1016" name="Google Shape;1016;g3f847a743e8_0_1569"/>
          <p:cNvSpPr txBox="1"/>
          <p:nvPr>
            <p:ph idx="1" type="body"/>
          </p:nvPr>
        </p:nvSpPr>
        <p:spPr>
          <a:xfrm>
            <a:off x="319850" y="1833400"/>
            <a:ext cx="6344700" cy="37941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2200">
                <a:solidFill>
                  <a:schemeClr val="dk1"/>
                </a:solidFill>
              </a:rPr>
              <a:t>2. Build public awareness to support parent and educator action around a shared understanding of student progress  — not just policy awareness. </a:t>
            </a:r>
            <a:endParaRPr b="1" sz="2500">
              <a:solidFill>
                <a:schemeClr val="dk2"/>
              </a:solidFill>
            </a:endParaRPr>
          </a:p>
          <a:p>
            <a:pPr indent="-349250" lvl="0" marL="457200" marR="0" rtl="0" algn="l">
              <a:lnSpc>
                <a:spcPct val="115000"/>
              </a:lnSpc>
              <a:spcBef>
                <a:spcPts val="1200"/>
              </a:spcBef>
              <a:spcAft>
                <a:spcPts val="0"/>
              </a:spcAft>
              <a:buClr>
                <a:srgbClr val="000000"/>
              </a:buClr>
              <a:buSzPts val="1900"/>
              <a:buChar char="●"/>
            </a:pPr>
            <a:r>
              <a:rPr lang="en-US" sz="1900">
                <a:solidFill>
                  <a:srgbClr val="000000"/>
                </a:solidFill>
              </a:rPr>
              <a:t>3 concrete call to actions for families &amp;  educators</a:t>
            </a:r>
            <a:endParaRPr sz="1900">
              <a:solidFill>
                <a:srgbClr val="000000"/>
              </a:solidFill>
            </a:endParaRPr>
          </a:p>
          <a:p>
            <a:pPr indent="-349250" lvl="0" marL="457200" marR="0" rtl="0" algn="l">
              <a:lnSpc>
                <a:spcPct val="115000"/>
              </a:lnSpc>
              <a:spcBef>
                <a:spcPts val="0"/>
              </a:spcBef>
              <a:spcAft>
                <a:spcPts val="0"/>
              </a:spcAft>
              <a:buClr>
                <a:srgbClr val="000000"/>
              </a:buClr>
              <a:buSzPts val="1900"/>
              <a:buChar char="●"/>
            </a:pPr>
            <a:r>
              <a:rPr lang="en-US" sz="1900">
                <a:solidFill>
                  <a:srgbClr val="000000"/>
                </a:solidFill>
              </a:rPr>
              <a:t>Website and key resources</a:t>
            </a:r>
            <a:endParaRPr sz="1900">
              <a:solidFill>
                <a:srgbClr val="000000"/>
              </a:solidFill>
            </a:endParaRPr>
          </a:p>
          <a:p>
            <a:pPr indent="-349250" lvl="0" marL="457200" marR="0" rtl="0" algn="l">
              <a:lnSpc>
                <a:spcPct val="115000"/>
              </a:lnSpc>
              <a:spcBef>
                <a:spcPts val="0"/>
              </a:spcBef>
              <a:spcAft>
                <a:spcPts val="0"/>
              </a:spcAft>
              <a:buClr>
                <a:srgbClr val="000000"/>
              </a:buClr>
              <a:buSzPts val="1900"/>
              <a:buChar char="●"/>
            </a:pPr>
            <a:r>
              <a:rPr lang="en-US" sz="1900">
                <a:solidFill>
                  <a:srgbClr val="000000"/>
                </a:solidFill>
              </a:rPr>
              <a:t>Partner resources including the AR Library interactive map to find local libraries</a:t>
            </a:r>
            <a:endParaRPr sz="1900">
              <a:solidFill>
                <a:srgbClr val="000000"/>
              </a:solidFill>
            </a:endParaRPr>
          </a:p>
          <a:p>
            <a:pPr indent="-349250" lvl="0" marL="457200" marR="0" rtl="0" algn="l">
              <a:lnSpc>
                <a:spcPct val="115000"/>
              </a:lnSpc>
              <a:spcBef>
                <a:spcPts val="0"/>
              </a:spcBef>
              <a:spcAft>
                <a:spcPts val="0"/>
              </a:spcAft>
              <a:buClr>
                <a:srgbClr val="000000"/>
              </a:buClr>
              <a:buSzPts val="1900"/>
              <a:buChar char="●"/>
            </a:pPr>
            <a:r>
              <a:rPr lang="en-US" sz="1900">
                <a:solidFill>
                  <a:srgbClr val="000000"/>
                </a:solidFill>
              </a:rPr>
              <a:t>Social Media Kit for sharing</a:t>
            </a:r>
            <a:endParaRPr b="1" sz="900">
              <a:solidFill>
                <a:srgbClr val="000000"/>
              </a:solidFill>
            </a:endParaRPr>
          </a:p>
        </p:txBody>
      </p:sp>
      <p:sp>
        <p:nvSpPr>
          <p:cNvPr id="1017" name="Google Shape;1017;g3f847a743e8_0_1569"/>
          <p:cNvSpPr txBox="1"/>
          <p:nvPr>
            <p:ph idx="12" type="sldNum"/>
          </p:nvPr>
        </p:nvSpPr>
        <p:spPr>
          <a:xfrm>
            <a:off x="10946674" y="6356350"/>
            <a:ext cx="4071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id="1018" name="Google Shape;1018;g3f847a743e8_0_1569" title="Screenshot 2026-08-24 at 1.40.53 PM.png"/>
          <p:cNvPicPr preferRelativeResize="0"/>
          <p:nvPr/>
        </p:nvPicPr>
        <p:blipFill>
          <a:blip r:embed="rId3">
            <a:alphaModFix/>
          </a:blip>
          <a:stretch>
            <a:fillRect/>
          </a:stretch>
        </p:blipFill>
        <p:spPr>
          <a:xfrm>
            <a:off x="7182975" y="1338800"/>
            <a:ext cx="4170801" cy="53669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3" name="Shape 1023"/>
        <p:cNvGrpSpPr/>
        <p:nvPr/>
      </p:nvGrpSpPr>
      <p:grpSpPr>
        <a:xfrm>
          <a:off x="0" y="0"/>
          <a:ext cx="0" cy="0"/>
          <a:chOff x="0" y="0"/>
          <a:chExt cx="0" cy="0"/>
        </a:xfrm>
      </p:grpSpPr>
      <p:sp>
        <p:nvSpPr>
          <p:cNvPr id="1024" name="Google Shape;1024;g3f847a743e8_0_1577"/>
          <p:cNvSpPr txBox="1"/>
          <p:nvPr>
            <p:ph type="title"/>
          </p:nvPr>
        </p:nvSpPr>
        <p:spPr>
          <a:xfrm>
            <a:off x="2553" y="-33800"/>
            <a:ext cx="12189300" cy="1236000"/>
          </a:xfrm>
          <a:prstGeom prst="rect">
            <a:avLst/>
          </a:prstGeom>
        </p:spPr>
        <p:txBody>
          <a:bodyPr anchorCtr="0" anchor="ctr" bIns="45700" lIns="91425" spcFirstLastPara="1" rIns="91425" wrap="square" tIns="45700">
            <a:noAutofit/>
          </a:bodyPr>
          <a:lstStyle/>
          <a:p>
            <a:pPr indent="0" lvl="0" marL="0" rtl="0" algn="ctr">
              <a:lnSpc>
                <a:spcPct val="115000"/>
              </a:lnSpc>
              <a:spcBef>
                <a:spcPts val="1200"/>
              </a:spcBef>
              <a:spcAft>
                <a:spcPts val="0"/>
              </a:spcAft>
              <a:buNone/>
            </a:pPr>
            <a:r>
              <a:t/>
            </a:r>
            <a:endParaRPr sz="2600"/>
          </a:p>
          <a:p>
            <a:pPr indent="0" lvl="0" marL="0" rtl="0" algn="ctr">
              <a:lnSpc>
                <a:spcPct val="115000"/>
              </a:lnSpc>
              <a:spcBef>
                <a:spcPts val="1200"/>
              </a:spcBef>
              <a:spcAft>
                <a:spcPts val="0"/>
              </a:spcAft>
              <a:buNone/>
            </a:pPr>
            <a:r>
              <a:rPr lang="en-US" sz="2600"/>
              <a:t>Arkansas | What It Looks Like in Practice </a:t>
            </a:r>
            <a:endParaRPr sz="2600"/>
          </a:p>
          <a:p>
            <a:pPr indent="0" lvl="0" marL="0" rtl="0" algn="ctr">
              <a:spcBef>
                <a:spcPts val="1200"/>
              </a:spcBef>
              <a:spcAft>
                <a:spcPts val="0"/>
              </a:spcAft>
              <a:buNone/>
            </a:pPr>
            <a:r>
              <a:t/>
            </a:r>
            <a:endParaRPr/>
          </a:p>
        </p:txBody>
      </p:sp>
      <p:sp>
        <p:nvSpPr>
          <p:cNvPr id="1025" name="Google Shape;1025;g3f847a743e8_0_1577"/>
          <p:cNvSpPr txBox="1"/>
          <p:nvPr>
            <p:ph idx="1" type="body"/>
          </p:nvPr>
        </p:nvSpPr>
        <p:spPr>
          <a:xfrm>
            <a:off x="411200" y="1657400"/>
            <a:ext cx="5313900" cy="4351200"/>
          </a:xfrm>
          <a:prstGeom prst="rect">
            <a:avLst/>
          </a:prstGeom>
        </p:spPr>
        <p:txBody>
          <a:bodyPr anchorCtr="0" anchor="t" bIns="45700" lIns="91425" spcFirstLastPara="1" rIns="91425" wrap="square" tIns="45700">
            <a:noAutofit/>
          </a:bodyPr>
          <a:lstStyle/>
          <a:p>
            <a:pPr indent="0" lvl="0" marL="0" marR="0" rtl="0" algn="l">
              <a:lnSpc>
                <a:spcPct val="115000"/>
              </a:lnSpc>
              <a:spcBef>
                <a:spcPts val="1200"/>
              </a:spcBef>
              <a:spcAft>
                <a:spcPts val="0"/>
              </a:spcAft>
              <a:buNone/>
            </a:pPr>
            <a:r>
              <a:rPr b="1" lang="en-US" sz="2200">
                <a:solidFill>
                  <a:schemeClr val="dk1"/>
                </a:solidFill>
              </a:rPr>
              <a:t>3. Build state, district and school level capacity for stronger literacy partnerships</a:t>
            </a:r>
            <a:endParaRPr b="1" sz="2200">
              <a:solidFill>
                <a:schemeClr val="dk1"/>
              </a:solidFill>
            </a:endParaRPr>
          </a:p>
          <a:p>
            <a:pPr indent="-349250" lvl="0" marL="457200" rtl="0" algn="l">
              <a:lnSpc>
                <a:spcPct val="115000"/>
              </a:lnSpc>
              <a:spcBef>
                <a:spcPts val="1200"/>
              </a:spcBef>
              <a:spcAft>
                <a:spcPts val="0"/>
              </a:spcAft>
              <a:buClr>
                <a:schemeClr val="dk1"/>
              </a:buClr>
              <a:buSzPts val="1900"/>
              <a:buChar char="•"/>
            </a:pPr>
            <a:r>
              <a:rPr lang="en-US" sz="1900">
                <a:solidFill>
                  <a:srgbClr val="000000"/>
                </a:solidFill>
              </a:rPr>
              <a:t>Start with existing systems, not a new family engagement initiative</a:t>
            </a:r>
            <a:endParaRPr sz="1900">
              <a:solidFill>
                <a:srgbClr val="000000"/>
              </a:solidFill>
            </a:endParaRPr>
          </a:p>
          <a:p>
            <a:pPr indent="-349250" lvl="0" marL="457200" rtl="0" algn="l">
              <a:lnSpc>
                <a:spcPct val="115000"/>
              </a:lnSpc>
              <a:spcBef>
                <a:spcPts val="0"/>
              </a:spcBef>
              <a:spcAft>
                <a:spcPts val="0"/>
              </a:spcAft>
              <a:buClr>
                <a:srgbClr val="000000"/>
              </a:buClr>
              <a:buSzPts val="1900"/>
              <a:buChar char="•"/>
            </a:pPr>
            <a:r>
              <a:rPr lang="en-US" sz="1900">
                <a:solidFill>
                  <a:srgbClr val="000000"/>
                </a:solidFill>
              </a:rPr>
              <a:t>Position family partnership as part of an instructional strategy – at every level </a:t>
            </a:r>
            <a:endParaRPr sz="1900">
              <a:solidFill>
                <a:srgbClr val="000000"/>
              </a:solidFill>
            </a:endParaRPr>
          </a:p>
          <a:p>
            <a:pPr indent="-349250" lvl="0" marL="457200" rtl="0" algn="l">
              <a:lnSpc>
                <a:spcPct val="115000"/>
              </a:lnSpc>
              <a:spcBef>
                <a:spcPts val="0"/>
              </a:spcBef>
              <a:spcAft>
                <a:spcPts val="0"/>
              </a:spcAft>
              <a:buClr>
                <a:srgbClr val="000000"/>
              </a:buClr>
              <a:buSzPts val="1900"/>
              <a:buChar char="•"/>
            </a:pPr>
            <a:r>
              <a:rPr lang="en-US" sz="1900">
                <a:solidFill>
                  <a:srgbClr val="000000"/>
                </a:solidFill>
              </a:rPr>
              <a:t>Mindset and practice have to move together. </a:t>
            </a:r>
            <a:endParaRPr sz="1900">
              <a:solidFill>
                <a:srgbClr val="000000"/>
              </a:solidFill>
            </a:endParaRPr>
          </a:p>
        </p:txBody>
      </p:sp>
      <p:pic>
        <p:nvPicPr>
          <p:cNvPr id="1026" name="Google Shape;1026;g3f847a743e8_0_1577" title="Screenshot 2026-08-31 at 10.09.33 AM.png"/>
          <p:cNvPicPr preferRelativeResize="0"/>
          <p:nvPr/>
        </p:nvPicPr>
        <p:blipFill>
          <a:blip r:embed="rId3">
            <a:alphaModFix/>
          </a:blip>
          <a:stretch>
            <a:fillRect/>
          </a:stretch>
        </p:blipFill>
        <p:spPr>
          <a:xfrm>
            <a:off x="6524500" y="1370450"/>
            <a:ext cx="4101812" cy="5351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0" name="Shape 1030"/>
        <p:cNvGrpSpPr/>
        <p:nvPr/>
      </p:nvGrpSpPr>
      <p:grpSpPr>
        <a:xfrm>
          <a:off x="0" y="0"/>
          <a:ext cx="0" cy="0"/>
          <a:chOff x="0" y="0"/>
          <a:chExt cx="0" cy="0"/>
        </a:xfrm>
      </p:grpSpPr>
      <p:sp>
        <p:nvSpPr>
          <p:cNvPr id="1031" name="Google Shape;1031;g3f41643498f_0_776"/>
          <p:cNvSpPr txBox="1"/>
          <p:nvPr>
            <p:ph type="title"/>
          </p:nvPr>
        </p:nvSpPr>
        <p:spPr>
          <a:xfrm>
            <a:off x="216950" y="1127000"/>
            <a:ext cx="3225300" cy="4156500"/>
          </a:xfrm>
          <a:prstGeom prst="rect">
            <a:avLst/>
          </a:prstGeom>
          <a:noFill/>
          <a:ln>
            <a:noFill/>
          </a:ln>
        </p:spPr>
        <p:txBody>
          <a:bodyPr anchorCtr="0" anchor="ctr" bIns="45700" lIns="91400" spcFirstLastPara="1" rIns="91400" wrap="square" tIns="45700">
            <a:noAutofit/>
          </a:bodyPr>
          <a:lstStyle/>
          <a:p>
            <a:pPr indent="0" lvl="0" marL="0" rtl="0" algn="l">
              <a:lnSpc>
                <a:spcPct val="90000"/>
              </a:lnSpc>
              <a:spcBef>
                <a:spcPts val="0"/>
              </a:spcBef>
              <a:spcAft>
                <a:spcPts val="0"/>
              </a:spcAft>
              <a:buClr>
                <a:srgbClr val="000000"/>
              </a:buClr>
              <a:buSzPts val="3600"/>
              <a:buNone/>
            </a:pPr>
            <a:r>
              <a:rPr lang="en-US" sz="3300">
                <a:extLst>
                  <a:ext uri="http://customooxmlschemas.google.com/">
                    <go:slidesCustomData xmlns:go="http://customooxmlschemas.google.com/" textRoundtripDataId="37"/>
                  </a:ext>
                </a:extLst>
              </a:rPr>
              <a:t>Early</a:t>
            </a:r>
            <a:r>
              <a:rPr lang="en-US" sz="3300"/>
              <a:t> Outcomes | </a:t>
            </a:r>
            <a:endParaRPr sz="3300"/>
          </a:p>
          <a:p>
            <a:pPr indent="0" lvl="0" marL="0" rtl="0" algn="l">
              <a:lnSpc>
                <a:spcPct val="90000"/>
              </a:lnSpc>
              <a:spcBef>
                <a:spcPts val="0"/>
              </a:spcBef>
              <a:spcAft>
                <a:spcPts val="0"/>
              </a:spcAft>
              <a:buClr>
                <a:srgbClr val="000000"/>
              </a:buClr>
              <a:buSzPts val="3600"/>
              <a:buNone/>
            </a:pPr>
            <a:r>
              <a:t/>
            </a:r>
            <a:endParaRPr sz="2100"/>
          </a:p>
          <a:p>
            <a:pPr indent="0" lvl="0" marL="457200" rtl="0" algn="l">
              <a:lnSpc>
                <a:spcPct val="90000"/>
              </a:lnSpc>
              <a:spcBef>
                <a:spcPts val="0"/>
              </a:spcBef>
              <a:spcAft>
                <a:spcPts val="0"/>
              </a:spcAft>
              <a:buNone/>
            </a:pPr>
            <a:r>
              <a:t/>
            </a:r>
            <a:endParaRPr sz="2100"/>
          </a:p>
          <a:p>
            <a:pPr indent="-361950" lvl="0" marL="457200" rtl="0" algn="l">
              <a:spcBef>
                <a:spcPts val="0"/>
              </a:spcBef>
              <a:spcAft>
                <a:spcPts val="0"/>
              </a:spcAft>
              <a:buSzPts val="2100"/>
              <a:buChar char="●"/>
            </a:pPr>
            <a:r>
              <a:rPr lang="en-US" sz="2100"/>
              <a:t>Increase</a:t>
            </a:r>
            <a:r>
              <a:rPr lang="en-US" sz="2100"/>
              <a:t> in tutoring enrollment</a:t>
            </a:r>
            <a:endParaRPr sz="2100"/>
          </a:p>
          <a:p>
            <a:pPr indent="0" lvl="0" marL="0" rtl="0" algn="l">
              <a:lnSpc>
                <a:spcPct val="90000"/>
              </a:lnSpc>
              <a:spcBef>
                <a:spcPts val="0"/>
              </a:spcBef>
              <a:spcAft>
                <a:spcPts val="0"/>
              </a:spcAft>
              <a:buClr>
                <a:srgbClr val="000000"/>
              </a:buClr>
              <a:buSzPts val="3600"/>
              <a:buNone/>
            </a:pPr>
            <a:r>
              <a:t/>
            </a:r>
            <a:endParaRPr sz="2800"/>
          </a:p>
          <a:p>
            <a:pPr indent="0" lvl="0" marL="0" rtl="0" algn="l">
              <a:lnSpc>
                <a:spcPct val="90000"/>
              </a:lnSpc>
              <a:spcBef>
                <a:spcPts val="0"/>
              </a:spcBef>
              <a:spcAft>
                <a:spcPts val="0"/>
              </a:spcAft>
              <a:buClr>
                <a:srgbClr val="000000"/>
              </a:buClr>
              <a:buSzPts val="3600"/>
              <a:buFont typeface="Arial"/>
              <a:buNone/>
            </a:pPr>
            <a:r>
              <a:t/>
            </a:r>
            <a:endParaRPr/>
          </a:p>
          <a:p>
            <a:pPr indent="0" lvl="0" marL="12700" marR="63500" rtl="0" algn="l">
              <a:lnSpc>
                <a:spcPct val="100225"/>
              </a:lnSpc>
              <a:spcBef>
                <a:spcPts val="0"/>
              </a:spcBef>
              <a:spcAft>
                <a:spcPts val="0"/>
              </a:spcAft>
              <a:buClr>
                <a:srgbClr val="FFFFFF"/>
              </a:buClr>
              <a:buSzPts val="4300"/>
              <a:buNone/>
            </a:pPr>
            <a:r>
              <a:t/>
            </a:r>
            <a:endParaRPr sz="3200"/>
          </a:p>
        </p:txBody>
      </p:sp>
      <p:pic>
        <p:nvPicPr>
          <p:cNvPr id="1032" name="Google Shape;1032;g3f41643498f_0_776" title="Screenshot 2026-01-20 at 11.05.09 AM.png"/>
          <p:cNvPicPr preferRelativeResize="0"/>
          <p:nvPr/>
        </p:nvPicPr>
        <p:blipFill rotWithShape="1">
          <a:blip r:embed="rId3">
            <a:alphaModFix/>
          </a:blip>
          <a:srcRect b="0" l="0" r="0" t="0"/>
          <a:stretch/>
        </p:blipFill>
        <p:spPr>
          <a:xfrm>
            <a:off x="3907800" y="1299650"/>
            <a:ext cx="8043525" cy="1347150"/>
          </a:xfrm>
          <a:prstGeom prst="rect">
            <a:avLst/>
          </a:prstGeom>
          <a:noFill/>
          <a:ln>
            <a:noFill/>
          </a:ln>
        </p:spPr>
      </p:pic>
      <p:pic>
        <p:nvPicPr>
          <p:cNvPr id="1033" name="Google Shape;1033;g3f41643498f_0_776" title="Screenshot 2026-01-20 at 11.04.29 AM.png"/>
          <p:cNvPicPr preferRelativeResize="0"/>
          <p:nvPr/>
        </p:nvPicPr>
        <p:blipFill rotWithShape="1">
          <a:blip r:embed="rId4">
            <a:alphaModFix/>
          </a:blip>
          <a:srcRect b="0" l="0" r="0" t="0"/>
          <a:stretch/>
        </p:blipFill>
        <p:spPr>
          <a:xfrm>
            <a:off x="3907800" y="4060525"/>
            <a:ext cx="8043525" cy="157886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8" name="Shape 1038"/>
        <p:cNvGrpSpPr/>
        <p:nvPr/>
      </p:nvGrpSpPr>
      <p:grpSpPr>
        <a:xfrm>
          <a:off x="0" y="0"/>
          <a:ext cx="0" cy="0"/>
          <a:chOff x="0" y="0"/>
          <a:chExt cx="0" cy="0"/>
        </a:xfrm>
      </p:grpSpPr>
      <p:sp>
        <p:nvSpPr>
          <p:cNvPr id="1039" name="Google Shape;1039;g3f41643498f_0_985"/>
          <p:cNvSpPr txBox="1"/>
          <p:nvPr>
            <p:ph type="title"/>
          </p:nvPr>
        </p:nvSpPr>
        <p:spPr>
          <a:xfrm>
            <a:off x="409900" y="1689005"/>
            <a:ext cx="2932500" cy="24117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3600"/>
              <a:buNone/>
            </a:pPr>
            <a:r>
              <a:rPr lang="en-US" sz="3300"/>
              <a:t>Early Outcomes | </a:t>
            </a:r>
            <a:endParaRPr sz="3300"/>
          </a:p>
          <a:p>
            <a:pPr indent="0" lvl="0" marL="0" rtl="0" algn="l">
              <a:spcBef>
                <a:spcPts val="0"/>
              </a:spcBef>
              <a:spcAft>
                <a:spcPts val="0"/>
              </a:spcAft>
              <a:buSzPts val="3600"/>
              <a:buNone/>
            </a:pPr>
            <a:r>
              <a:t/>
            </a:r>
            <a:endParaRPr sz="3300"/>
          </a:p>
          <a:p>
            <a:pPr indent="-361950" lvl="0" marL="457200" rtl="0" algn="l">
              <a:spcBef>
                <a:spcPts val="0"/>
              </a:spcBef>
              <a:spcAft>
                <a:spcPts val="0"/>
              </a:spcAft>
              <a:buSzPts val="2100"/>
              <a:buChar char="●"/>
            </a:pPr>
            <a:r>
              <a:rPr lang="en-US" sz="2100"/>
              <a:t>Increase in families accessing ATLAS scores</a:t>
            </a:r>
            <a:endParaRPr sz="2100"/>
          </a:p>
          <a:p>
            <a:pPr indent="0" lvl="0" marL="457200" rtl="0" algn="l">
              <a:spcBef>
                <a:spcPts val="0"/>
              </a:spcBef>
              <a:spcAft>
                <a:spcPts val="0"/>
              </a:spcAft>
              <a:buNone/>
            </a:pPr>
            <a:r>
              <a:t/>
            </a:r>
            <a:endParaRPr sz="2100"/>
          </a:p>
          <a:p>
            <a:pPr indent="0" lvl="0" marL="0" rtl="0" algn="l">
              <a:spcBef>
                <a:spcPts val="0"/>
              </a:spcBef>
              <a:spcAft>
                <a:spcPts val="0"/>
              </a:spcAft>
              <a:buNone/>
            </a:pPr>
            <a:r>
              <a:t/>
            </a:r>
            <a:endParaRPr sz="2100"/>
          </a:p>
          <a:p>
            <a:pPr indent="-361950" lvl="0" marL="457200" rtl="0" algn="l">
              <a:spcBef>
                <a:spcPts val="0"/>
              </a:spcBef>
              <a:spcAft>
                <a:spcPts val="0"/>
              </a:spcAft>
              <a:buSzPts val="2100"/>
              <a:buChar char="●"/>
            </a:pPr>
            <a:r>
              <a:rPr lang="en-US" sz="2100"/>
              <a:t>Districts integrating family communication about literacy data and supports</a:t>
            </a:r>
            <a:endParaRPr sz="2100"/>
          </a:p>
        </p:txBody>
      </p:sp>
      <p:pic>
        <p:nvPicPr>
          <p:cNvPr id="1040" name="Google Shape;1040;g3f41643498f_0_985" title="Screenshot 2026-07-08 at 11.37.17 AM.png"/>
          <p:cNvPicPr preferRelativeResize="0"/>
          <p:nvPr/>
        </p:nvPicPr>
        <p:blipFill rotWithShape="1">
          <a:blip r:embed="rId3">
            <a:alphaModFix/>
          </a:blip>
          <a:srcRect b="0" l="0" r="0" t="0"/>
          <a:stretch/>
        </p:blipFill>
        <p:spPr>
          <a:xfrm>
            <a:off x="4065850" y="165250"/>
            <a:ext cx="4755900" cy="1325400"/>
          </a:xfrm>
          <a:prstGeom prst="rect">
            <a:avLst/>
          </a:prstGeom>
          <a:noFill/>
          <a:ln>
            <a:noFill/>
          </a:ln>
        </p:spPr>
      </p:pic>
      <p:pic>
        <p:nvPicPr>
          <p:cNvPr id="1041" name="Google Shape;1041;g3f41643498f_0_985" title="Screenshot 2026-07-08 at 11.37.07 AM.png"/>
          <p:cNvPicPr preferRelativeResize="0"/>
          <p:nvPr/>
        </p:nvPicPr>
        <p:blipFill rotWithShape="1">
          <a:blip r:embed="rId4">
            <a:alphaModFix/>
          </a:blip>
          <a:srcRect b="0" l="0" r="0" t="0"/>
          <a:stretch/>
        </p:blipFill>
        <p:spPr>
          <a:xfrm>
            <a:off x="5269825" y="1131700"/>
            <a:ext cx="6600402" cy="1985276"/>
          </a:xfrm>
          <a:prstGeom prst="rect">
            <a:avLst/>
          </a:prstGeom>
          <a:noFill/>
          <a:ln>
            <a:noFill/>
          </a:ln>
        </p:spPr>
      </p:pic>
      <p:pic>
        <p:nvPicPr>
          <p:cNvPr id="1042" name="Google Shape;1042;g3f41643498f_0_985" title="Screenshot 2026-07-08 at 11.39.37 AM.png"/>
          <p:cNvPicPr preferRelativeResize="0"/>
          <p:nvPr/>
        </p:nvPicPr>
        <p:blipFill rotWithShape="1">
          <a:blip r:embed="rId5">
            <a:alphaModFix/>
          </a:blip>
          <a:srcRect b="0" l="0" r="0" t="0"/>
          <a:stretch/>
        </p:blipFill>
        <p:spPr>
          <a:xfrm>
            <a:off x="4222050" y="3116975"/>
            <a:ext cx="4040476" cy="763625"/>
          </a:xfrm>
          <a:prstGeom prst="rect">
            <a:avLst/>
          </a:prstGeom>
          <a:noFill/>
          <a:ln>
            <a:noFill/>
          </a:ln>
        </p:spPr>
      </p:pic>
      <p:pic>
        <p:nvPicPr>
          <p:cNvPr id="1043" name="Google Shape;1043;g3f41643498f_0_985" title="Screenshot 2026-07-08 at 11.40.38 AM.png"/>
          <p:cNvPicPr preferRelativeResize="0"/>
          <p:nvPr/>
        </p:nvPicPr>
        <p:blipFill rotWithShape="1">
          <a:blip r:embed="rId6">
            <a:alphaModFix/>
          </a:blip>
          <a:srcRect b="0" l="0" r="0" t="0"/>
          <a:stretch/>
        </p:blipFill>
        <p:spPr>
          <a:xfrm>
            <a:off x="5826348" y="3880600"/>
            <a:ext cx="5659802" cy="266962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8" name="Shape 1048"/>
        <p:cNvGrpSpPr/>
        <p:nvPr/>
      </p:nvGrpSpPr>
      <p:grpSpPr>
        <a:xfrm>
          <a:off x="0" y="0"/>
          <a:ext cx="0" cy="0"/>
          <a:chOff x="0" y="0"/>
          <a:chExt cx="0" cy="0"/>
        </a:xfrm>
      </p:grpSpPr>
      <p:sp>
        <p:nvSpPr>
          <p:cNvPr id="1049" name="Google Shape;1049;g3f41643498f_0_1104"/>
          <p:cNvSpPr txBox="1"/>
          <p:nvPr>
            <p:ph type="title"/>
          </p:nvPr>
        </p:nvSpPr>
        <p:spPr>
          <a:xfrm>
            <a:off x="290475" y="1689000"/>
            <a:ext cx="3234900" cy="27351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3600"/>
              <a:buNone/>
            </a:pPr>
            <a:r>
              <a:rPr lang="en-US" sz="3300"/>
              <a:t>Early Outcomes | </a:t>
            </a:r>
            <a:endParaRPr sz="3300"/>
          </a:p>
          <a:p>
            <a:pPr indent="0" lvl="0" marL="0" rtl="0" algn="l">
              <a:spcBef>
                <a:spcPts val="0"/>
              </a:spcBef>
              <a:spcAft>
                <a:spcPts val="0"/>
              </a:spcAft>
              <a:buSzPts val="3600"/>
              <a:buNone/>
            </a:pPr>
            <a:r>
              <a:t/>
            </a:r>
            <a:endParaRPr sz="3300"/>
          </a:p>
          <a:p>
            <a:pPr indent="-361950" lvl="0" marL="457200" rtl="0" algn="l">
              <a:spcBef>
                <a:spcPts val="0"/>
              </a:spcBef>
              <a:spcAft>
                <a:spcPts val="0"/>
              </a:spcAft>
              <a:buSzPts val="2100"/>
              <a:buChar char="●"/>
            </a:pPr>
            <a:r>
              <a:rPr lang="en-US" sz="2100"/>
              <a:t>Improving Literacy Infrastructures (ISRs and IRPs; parent-teacher conferences)</a:t>
            </a:r>
            <a:endParaRPr sz="2100"/>
          </a:p>
          <a:p>
            <a:pPr indent="0" lvl="0" marL="457200" rtl="0" algn="l">
              <a:spcBef>
                <a:spcPts val="0"/>
              </a:spcBef>
              <a:spcAft>
                <a:spcPts val="0"/>
              </a:spcAft>
              <a:buNone/>
            </a:pPr>
            <a:r>
              <a:t/>
            </a:r>
            <a:endParaRPr sz="2100"/>
          </a:p>
          <a:p>
            <a:pPr indent="0" lvl="0" marL="0" rtl="0" algn="l">
              <a:spcBef>
                <a:spcPts val="0"/>
              </a:spcBef>
              <a:spcAft>
                <a:spcPts val="0"/>
              </a:spcAft>
              <a:buNone/>
            </a:pPr>
            <a:r>
              <a:t/>
            </a:r>
            <a:endParaRPr sz="2100"/>
          </a:p>
          <a:p>
            <a:pPr indent="-361950" lvl="0" marL="457200" rtl="0" algn="l">
              <a:spcBef>
                <a:spcPts val="0"/>
              </a:spcBef>
              <a:spcAft>
                <a:spcPts val="0"/>
              </a:spcAft>
              <a:buSzPts val="2100"/>
              <a:buChar char="●"/>
            </a:pPr>
            <a:r>
              <a:rPr lang="en-US" sz="2100"/>
              <a:t>Shifting </a:t>
            </a:r>
            <a:r>
              <a:rPr lang="en-US" sz="2100"/>
              <a:t>critical</a:t>
            </a:r>
            <a:r>
              <a:rPr lang="en-US" sz="2100"/>
              <a:t> mindsets that enable systemic change</a:t>
            </a:r>
            <a:endParaRPr sz="2100"/>
          </a:p>
        </p:txBody>
      </p:sp>
      <p:sp>
        <p:nvSpPr>
          <p:cNvPr id="1050" name="Google Shape;1050;g3f41643498f_0_1104"/>
          <p:cNvSpPr txBox="1"/>
          <p:nvPr/>
        </p:nvSpPr>
        <p:spPr>
          <a:xfrm>
            <a:off x="3958100" y="232900"/>
            <a:ext cx="6399300" cy="1308900"/>
          </a:xfrm>
          <a:prstGeom prst="rect">
            <a:avLst/>
          </a:prstGeom>
          <a:noFill/>
          <a:ln>
            <a:noFill/>
          </a:ln>
        </p:spPr>
        <p:txBody>
          <a:bodyPr anchorCtr="0" anchor="t" bIns="91425" lIns="91425" spcFirstLastPara="1" rIns="91425" wrap="square" tIns="91425">
            <a:spAutoFit/>
          </a:bodyPr>
          <a:lstStyle/>
          <a:p>
            <a:pPr indent="0" lvl="0" marL="0" marR="558786" rtl="0" algn="l">
              <a:lnSpc>
                <a:spcPct val="112700"/>
              </a:lnSpc>
              <a:spcBef>
                <a:spcPts val="0"/>
              </a:spcBef>
              <a:spcAft>
                <a:spcPts val="0"/>
              </a:spcAft>
              <a:buNone/>
            </a:pPr>
            <a:r>
              <a:rPr b="1" lang="en-US" sz="1667">
                <a:solidFill>
                  <a:schemeClr val="accent1"/>
                </a:solidFill>
              </a:rPr>
              <a:t>“I used to think getting parents involved in their child’s education is a vital but almost impossible task. Now I think we have the tools needed to get parents involved (with additional training).”</a:t>
            </a:r>
            <a:endParaRPr sz="1600"/>
          </a:p>
        </p:txBody>
      </p:sp>
      <p:pic>
        <p:nvPicPr>
          <p:cNvPr descr="A picture containing text, monitor, screen, television&#10;&#10;Description automatically generated" id="1051" name="Google Shape;1051;g3f41643498f_0_1104"/>
          <p:cNvPicPr preferRelativeResize="0"/>
          <p:nvPr/>
        </p:nvPicPr>
        <p:blipFill rotWithShape="1">
          <a:blip r:embed="rId3">
            <a:alphaModFix/>
          </a:blip>
          <a:srcRect b="0" l="0" r="0" t="0"/>
          <a:stretch/>
        </p:blipFill>
        <p:spPr>
          <a:xfrm>
            <a:off x="6593513" y="4119900"/>
            <a:ext cx="5027248" cy="2798676"/>
          </a:xfrm>
          <a:prstGeom prst="rect">
            <a:avLst/>
          </a:prstGeom>
          <a:noFill/>
          <a:ln>
            <a:noFill/>
          </a:ln>
        </p:spPr>
      </p:pic>
      <p:pic>
        <p:nvPicPr>
          <p:cNvPr id="1052" name="Google Shape;1052;g3f41643498f_0_1104"/>
          <p:cNvPicPr preferRelativeResize="0"/>
          <p:nvPr/>
        </p:nvPicPr>
        <p:blipFill rotWithShape="1">
          <a:blip r:embed="rId4">
            <a:alphaModFix/>
          </a:blip>
          <a:srcRect b="0" l="0" r="0" t="0"/>
          <a:stretch/>
        </p:blipFill>
        <p:spPr>
          <a:xfrm>
            <a:off x="7329788" y="4424100"/>
            <a:ext cx="3554676" cy="1993200"/>
          </a:xfrm>
          <a:prstGeom prst="rect">
            <a:avLst/>
          </a:prstGeom>
          <a:noFill/>
          <a:ln>
            <a:noFill/>
          </a:ln>
        </p:spPr>
      </p:pic>
      <p:sp>
        <p:nvSpPr>
          <p:cNvPr id="1053" name="Google Shape;1053;g3f41643498f_0_1104"/>
          <p:cNvSpPr txBox="1"/>
          <p:nvPr/>
        </p:nvSpPr>
        <p:spPr>
          <a:xfrm>
            <a:off x="5181500" y="1683200"/>
            <a:ext cx="6340500" cy="1011000"/>
          </a:xfrm>
          <a:prstGeom prst="rect">
            <a:avLst/>
          </a:prstGeom>
          <a:noFill/>
          <a:ln>
            <a:noFill/>
          </a:ln>
        </p:spPr>
        <p:txBody>
          <a:bodyPr anchorCtr="0" anchor="t" bIns="91425" lIns="91425" spcFirstLastPara="1" rIns="91425" wrap="square" tIns="91425">
            <a:spAutoFit/>
          </a:bodyPr>
          <a:lstStyle/>
          <a:p>
            <a:pPr indent="0" lvl="0" marL="0" marR="558786" rtl="0" algn="l">
              <a:lnSpc>
                <a:spcPct val="112700"/>
              </a:lnSpc>
              <a:spcBef>
                <a:spcPts val="0"/>
              </a:spcBef>
              <a:spcAft>
                <a:spcPts val="0"/>
              </a:spcAft>
              <a:buNone/>
            </a:pPr>
            <a:r>
              <a:rPr b="1" lang="en-US" sz="1650">
                <a:solidFill>
                  <a:schemeClr val="accent1"/>
                </a:solidFill>
              </a:rPr>
              <a:t>“I used to think family engagement just included parent nights or family literacy nights. Now I think it could be included in all core systems and strategies.” </a:t>
            </a:r>
            <a:endParaRPr sz="1650"/>
          </a:p>
        </p:txBody>
      </p:sp>
      <p:sp>
        <p:nvSpPr>
          <p:cNvPr id="1054" name="Google Shape;1054;g3f41643498f_0_1104"/>
          <p:cNvSpPr txBox="1"/>
          <p:nvPr/>
        </p:nvSpPr>
        <p:spPr>
          <a:xfrm>
            <a:off x="3958100" y="2835588"/>
            <a:ext cx="7162800" cy="1284300"/>
          </a:xfrm>
          <a:prstGeom prst="rect">
            <a:avLst/>
          </a:prstGeom>
          <a:noFill/>
          <a:ln>
            <a:noFill/>
          </a:ln>
        </p:spPr>
        <p:txBody>
          <a:bodyPr anchorCtr="0" anchor="t" bIns="91425" lIns="91425" spcFirstLastPara="1" rIns="91425" wrap="square" tIns="91425">
            <a:spAutoFit/>
          </a:bodyPr>
          <a:lstStyle/>
          <a:p>
            <a:pPr indent="0" lvl="0" marL="0" rtl="0" algn="l">
              <a:lnSpc>
                <a:spcPct val="111000"/>
              </a:lnSpc>
              <a:spcBef>
                <a:spcPts val="0"/>
              </a:spcBef>
              <a:spcAft>
                <a:spcPts val="0"/>
              </a:spcAft>
              <a:buNone/>
            </a:pPr>
            <a:r>
              <a:rPr b="1" lang="en-US" sz="1650">
                <a:solidFill>
                  <a:srgbClr val="007AC2"/>
                </a:solidFill>
              </a:rPr>
              <a:t>“I used to think parents had a higher level of awareness regarding their students’ performance. Now I think we need clearer communication and structures to ensure and monitor their understanding of student performance.”</a:t>
            </a:r>
            <a:endParaRPr sz="165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9" name="Shape 1059"/>
        <p:cNvGrpSpPr/>
        <p:nvPr/>
      </p:nvGrpSpPr>
      <p:grpSpPr>
        <a:xfrm>
          <a:off x="0" y="0"/>
          <a:ext cx="0" cy="0"/>
          <a:chOff x="0" y="0"/>
          <a:chExt cx="0" cy="0"/>
        </a:xfrm>
      </p:grpSpPr>
      <p:sp>
        <p:nvSpPr>
          <p:cNvPr id="1060" name="Google Shape;1060;g3f41643498f_0_1121"/>
          <p:cNvSpPr txBox="1"/>
          <p:nvPr>
            <p:ph type="title"/>
          </p:nvPr>
        </p:nvSpPr>
        <p:spPr>
          <a:xfrm>
            <a:off x="409578" y="1511089"/>
            <a:ext cx="2932500" cy="1642800"/>
          </a:xfrm>
          <a:prstGeom prst="rect">
            <a:avLst/>
          </a:prstGeom>
        </p:spPr>
        <p:txBody>
          <a:bodyPr anchorCtr="0" anchor="b" bIns="45700" lIns="91425" spcFirstLastPara="1" rIns="91425" wrap="square" tIns="45700">
            <a:noAutofit/>
          </a:bodyPr>
          <a:lstStyle/>
          <a:p>
            <a:pPr indent="0" lvl="0" marL="0" rtl="0" algn="l">
              <a:spcBef>
                <a:spcPts val="0"/>
              </a:spcBef>
              <a:spcAft>
                <a:spcPts val="0"/>
              </a:spcAft>
              <a:buNone/>
            </a:pPr>
            <a:r>
              <a:rPr lang="en-US"/>
              <a:t>Closing | Reflection Questions</a:t>
            </a:r>
            <a:endParaRPr/>
          </a:p>
        </p:txBody>
      </p:sp>
      <p:sp>
        <p:nvSpPr>
          <p:cNvPr id="1061" name="Google Shape;1061;g3f41643498f_0_1121"/>
          <p:cNvSpPr txBox="1"/>
          <p:nvPr>
            <p:ph idx="1" type="body"/>
          </p:nvPr>
        </p:nvSpPr>
        <p:spPr>
          <a:xfrm>
            <a:off x="3941900" y="1875800"/>
            <a:ext cx="7887900" cy="4128600"/>
          </a:xfrm>
          <a:prstGeom prst="rect">
            <a:avLst/>
          </a:prstGeom>
        </p:spPr>
        <p:txBody>
          <a:bodyPr anchorCtr="0" anchor="t" bIns="45700" lIns="91425" spcFirstLastPara="1" rIns="91425" wrap="square" tIns="45700">
            <a:noAutofit/>
          </a:bodyPr>
          <a:lstStyle/>
          <a:p>
            <a:pPr indent="-361950" lvl="0" marL="457200" rtl="0" algn="l">
              <a:lnSpc>
                <a:spcPct val="115000"/>
              </a:lnSpc>
              <a:spcBef>
                <a:spcPts val="1200"/>
              </a:spcBef>
              <a:spcAft>
                <a:spcPts val="0"/>
              </a:spcAft>
              <a:buClr>
                <a:srgbClr val="000000"/>
              </a:buClr>
              <a:buSzPts val="2100"/>
              <a:buChar char="☆"/>
            </a:pPr>
            <a:r>
              <a:rPr b="1" lang="en-US" sz="2100">
                <a:solidFill>
                  <a:srgbClr val="000000"/>
                </a:solidFill>
              </a:rPr>
              <a:t>Communication | </a:t>
            </a:r>
            <a:r>
              <a:rPr lang="en-US" sz="2100">
                <a:solidFill>
                  <a:srgbClr val="000000"/>
                </a:solidFill>
              </a:rPr>
              <a:t>Do families have a clear and actionable picture of how their child is progressing? What and how are we communicating with them about their child’s progress?</a:t>
            </a:r>
            <a:endParaRPr sz="2100">
              <a:solidFill>
                <a:srgbClr val="000000"/>
              </a:solidFill>
            </a:endParaRPr>
          </a:p>
          <a:p>
            <a:pPr indent="0" lvl="0" marL="457200" rtl="0" algn="l">
              <a:lnSpc>
                <a:spcPct val="115000"/>
              </a:lnSpc>
              <a:spcBef>
                <a:spcPts val="1200"/>
              </a:spcBef>
              <a:spcAft>
                <a:spcPts val="0"/>
              </a:spcAft>
              <a:buNone/>
            </a:pPr>
            <a:r>
              <a:t/>
            </a:r>
            <a:endParaRPr sz="2100">
              <a:solidFill>
                <a:srgbClr val="000000"/>
              </a:solidFill>
            </a:endParaRPr>
          </a:p>
          <a:p>
            <a:pPr indent="-361950" lvl="0" marL="457200" rtl="0" algn="l">
              <a:lnSpc>
                <a:spcPct val="115000"/>
              </a:lnSpc>
              <a:spcBef>
                <a:spcPts val="1200"/>
              </a:spcBef>
              <a:spcAft>
                <a:spcPts val="0"/>
              </a:spcAft>
              <a:buClr>
                <a:srgbClr val="000000"/>
              </a:buClr>
              <a:buSzPts val="2100"/>
              <a:buChar char="☆"/>
            </a:pPr>
            <a:r>
              <a:rPr b="1" lang="en-US" sz="2100">
                <a:solidFill>
                  <a:srgbClr val="000000"/>
                </a:solidFill>
              </a:rPr>
              <a:t>Capacity | </a:t>
            </a:r>
            <a:r>
              <a:rPr lang="en-US" sz="2100">
                <a:solidFill>
                  <a:srgbClr val="000000"/>
                </a:solidFill>
              </a:rPr>
              <a:t>Are educators prepared and supported to partner with families in ways that are grounded in trust and anchored in student learning?</a:t>
            </a:r>
            <a:endParaRPr sz="2100">
              <a:solidFill>
                <a:srgbClr val="000000"/>
              </a:solidFill>
            </a:endParaRPr>
          </a:p>
          <a:p>
            <a:pPr indent="0" lvl="0" marL="457200" rtl="0" algn="l">
              <a:lnSpc>
                <a:spcPct val="115000"/>
              </a:lnSpc>
              <a:spcBef>
                <a:spcPts val="1200"/>
              </a:spcBef>
              <a:spcAft>
                <a:spcPts val="0"/>
              </a:spcAft>
              <a:buNone/>
            </a:pPr>
            <a:r>
              <a:t/>
            </a:r>
            <a:endParaRPr sz="2100">
              <a:solidFill>
                <a:srgbClr val="000000"/>
              </a:solidFill>
            </a:endParaRPr>
          </a:p>
          <a:p>
            <a:pPr indent="-361950" lvl="0" marL="457200" rtl="0" algn="l">
              <a:lnSpc>
                <a:spcPct val="115000"/>
              </a:lnSpc>
              <a:spcBef>
                <a:spcPts val="1200"/>
              </a:spcBef>
              <a:spcAft>
                <a:spcPts val="0"/>
              </a:spcAft>
              <a:buClr>
                <a:srgbClr val="000000"/>
              </a:buClr>
              <a:buSzPts val="2100"/>
              <a:buChar char="☆"/>
            </a:pPr>
            <a:r>
              <a:rPr b="1" lang="en-US" sz="2100">
                <a:solidFill>
                  <a:srgbClr val="000000"/>
                </a:solidFill>
              </a:rPr>
              <a:t>Coherence | </a:t>
            </a:r>
            <a:r>
              <a:rPr lang="en-US" sz="2100">
                <a:solidFill>
                  <a:srgbClr val="000000"/>
                </a:solidFill>
              </a:rPr>
              <a:t>Are family partnership strategies embedded into our instructional priorities—or operating alongside them?</a:t>
            </a:r>
            <a:endParaRPr sz="3700"/>
          </a:p>
        </p:txBody>
      </p:sp>
      <p:sp>
        <p:nvSpPr>
          <p:cNvPr id="1062" name="Google Shape;1062;g3f41643498f_0_1121"/>
          <p:cNvSpPr txBox="1"/>
          <p:nvPr>
            <p:ph idx="2" type="body"/>
          </p:nvPr>
        </p:nvSpPr>
        <p:spPr>
          <a:xfrm>
            <a:off x="4210475" y="509000"/>
            <a:ext cx="6857100" cy="1366800"/>
          </a:xfrm>
          <a:prstGeom prst="rect">
            <a:avLst/>
          </a:prstGeom>
        </p:spPr>
        <p:txBody>
          <a:bodyPr anchorCtr="0" anchor="t" bIns="45700" lIns="91425" spcFirstLastPara="1" rIns="91425" wrap="square" tIns="45700">
            <a:noAutofit/>
          </a:bodyPr>
          <a:lstStyle/>
          <a:p>
            <a:pPr indent="0" lvl="0" marL="0" rtl="0" algn="l">
              <a:spcBef>
                <a:spcPts val="1100"/>
              </a:spcBef>
              <a:spcAft>
                <a:spcPts val="0"/>
              </a:spcAft>
              <a:buNone/>
            </a:pPr>
            <a:r>
              <a:rPr b="1" lang="en-US" sz="2400">
                <a:solidFill>
                  <a:schemeClr val="dk1"/>
                </a:solidFill>
              </a:rPr>
              <a:t>Thinking about your state’s reading policy and implementation…</a:t>
            </a:r>
            <a:endParaRPr b="1" sz="24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6" name="Shape 1066"/>
        <p:cNvGrpSpPr/>
        <p:nvPr/>
      </p:nvGrpSpPr>
      <p:grpSpPr>
        <a:xfrm>
          <a:off x="0" y="0"/>
          <a:ext cx="0" cy="0"/>
          <a:chOff x="0" y="0"/>
          <a:chExt cx="0" cy="0"/>
        </a:xfrm>
      </p:grpSpPr>
      <p:pic>
        <p:nvPicPr>
          <p:cNvPr descr="A black and white circle with a letter x in it&#10;&#10;AI-generated content may be incorrect." id="1067" name="Google Shape;1067;g3f41643498f_0_1235"/>
          <p:cNvPicPr preferRelativeResize="0"/>
          <p:nvPr/>
        </p:nvPicPr>
        <p:blipFill rotWithShape="1">
          <a:blip r:embed="rId3">
            <a:alphaModFix/>
          </a:blip>
          <a:srcRect b="0" l="0" r="0" t="0"/>
          <a:stretch/>
        </p:blipFill>
        <p:spPr>
          <a:xfrm>
            <a:off x="9057839" y="5696329"/>
            <a:ext cx="431800" cy="431800"/>
          </a:xfrm>
          <a:prstGeom prst="rect">
            <a:avLst/>
          </a:prstGeom>
          <a:noFill/>
          <a:ln>
            <a:noFill/>
          </a:ln>
        </p:spPr>
      </p:pic>
      <p:sp>
        <p:nvSpPr>
          <p:cNvPr id="1068" name="Google Shape;1068;g3f41643498f_0_1235"/>
          <p:cNvSpPr txBox="1"/>
          <p:nvPr/>
        </p:nvSpPr>
        <p:spPr>
          <a:xfrm>
            <a:off x="1251020" y="5638332"/>
            <a:ext cx="2302800" cy="594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300"/>
              <a:buFont typeface="Arial"/>
              <a:buNone/>
            </a:pPr>
            <a:r>
              <a:rPr b="1" i="0" lang="en-US" sz="1500" u="none" cap="none" strike="noStrike">
                <a:solidFill>
                  <a:srgbClr val="FFFFFF"/>
                </a:solidFill>
                <a:latin typeface="Arial"/>
                <a:ea typeface="Arial"/>
                <a:cs typeface="Arial"/>
                <a:sym typeface="Arial"/>
              </a:rPr>
              <a:t>Follow us on Instagram:       </a:t>
            </a:r>
            <a:r>
              <a:rPr b="0" i="0" lang="en-US" sz="1500" u="none" cap="none" strike="noStrike">
                <a:solidFill>
                  <a:srgbClr val="FFFFFF"/>
                </a:solidFill>
                <a:latin typeface="Arial"/>
                <a:ea typeface="Arial"/>
                <a:cs typeface="Arial"/>
                <a:sym typeface="Arial"/>
              </a:rPr>
              <a:t>@learning.heroes</a:t>
            </a:r>
            <a:endParaRPr b="0" i="0" sz="1500" u="none" cap="none" strike="noStrike">
              <a:solidFill>
                <a:srgbClr val="000000"/>
              </a:solidFill>
              <a:latin typeface="Arial"/>
              <a:ea typeface="Arial"/>
              <a:cs typeface="Arial"/>
              <a:sym typeface="Arial"/>
            </a:endParaRPr>
          </a:p>
        </p:txBody>
      </p:sp>
      <p:sp>
        <p:nvSpPr>
          <p:cNvPr id="1069" name="Google Shape;1069;g3f41643498f_0_1235"/>
          <p:cNvSpPr txBox="1"/>
          <p:nvPr>
            <p:ph idx="1" type="body"/>
          </p:nvPr>
        </p:nvSpPr>
        <p:spPr>
          <a:xfrm>
            <a:off x="431075" y="1781575"/>
            <a:ext cx="5004900" cy="2749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b="1" lang="en-US" sz="2400"/>
              <a:t>Windy Lopez-Aflitto</a:t>
            </a:r>
            <a:endParaRPr b="1" sz="2400"/>
          </a:p>
          <a:p>
            <a:pPr indent="0" lvl="0" marL="0" rtl="0" algn="l">
              <a:lnSpc>
                <a:spcPct val="100000"/>
              </a:lnSpc>
              <a:spcBef>
                <a:spcPts val="1100"/>
              </a:spcBef>
              <a:spcAft>
                <a:spcPts val="0"/>
              </a:spcAft>
              <a:buSzPts val="2400"/>
              <a:buNone/>
            </a:pPr>
            <a:r>
              <a:rPr b="1" lang="en-US" sz="2400"/>
              <a:t>SVP, Professional Learning</a:t>
            </a:r>
            <a:endParaRPr b="1" sz="2400"/>
          </a:p>
          <a:p>
            <a:pPr indent="0" lvl="0" marL="0" rtl="0" algn="l">
              <a:lnSpc>
                <a:spcPct val="100000"/>
              </a:lnSpc>
              <a:spcBef>
                <a:spcPts val="1100"/>
              </a:spcBef>
              <a:spcAft>
                <a:spcPts val="0"/>
              </a:spcAft>
              <a:buSzPts val="2400"/>
              <a:buNone/>
            </a:pPr>
            <a:r>
              <a:rPr b="1" lang="en-US" sz="2400"/>
              <a:t>wlopez@learningheroes.org</a:t>
            </a:r>
            <a:endParaRPr b="1" sz="2400"/>
          </a:p>
        </p:txBody>
      </p:sp>
      <p:sp>
        <p:nvSpPr>
          <p:cNvPr id="1070" name="Google Shape;1070;g3f41643498f_0_1235"/>
          <p:cNvSpPr txBox="1"/>
          <p:nvPr/>
        </p:nvSpPr>
        <p:spPr>
          <a:xfrm>
            <a:off x="6835769" y="5638332"/>
            <a:ext cx="2104500" cy="594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300"/>
              <a:buFont typeface="Arial"/>
              <a:buNone/>
            </a:pPr>
            <a:r>
              <a:rPr b="1" i="0" lang="en-US" sz="1500" u="none" cap="none" strike="noStrike">
                <a:solidFill>
                  <a:srgbClr val="FFFFFF"/>
                </a:solidFill>
                <a:latin typeface="Arial"/>
                <a:ea typeface="Arial"/>
                <a:cs typeface="Arial"/>
                <a:sym typeface="Arial"/>
              </a:rPr>
              <a:t>Like us on Facebook:       </a:t>
            </a:r>
            <a:r>
              <a:rPr b="0" i="0" lang="en-US" sz="1500" u="none" cap="none" strike="noStrike">
                <a:solidFill>
                  <a:srgbClr val="FFFFFF"/>
                </a:solidFill>
                <a:latin typeface="Arial"/>
                <a:ea typeface="Arial"/>
                <a:cs typeface="Arial"/>
                <a:sym typeface="Arial"/>
              </a:rPr>
              <a:t>/Bealearninghero</a:t>
            </a:r>
            <a:endParaRPr b="0" i="0" sz="1500" u="none" cap="none" strike="noStrike">
              <a:solidFill>
                <a:srgbClr val="000000"/>
              </a:solidFill>
              <a:latin typeface="Arial"/>
              <a:ea typeface="Arial"/>
              <a:cs typeface="Arial"/>
              <a:sym typeface="Arial"/>
            </a:endParaRPr>
          </a:p>
        </p:txBody>
      </p:sp>
      <p:sp>
        <p:nvSpPr>
          <p:cNvPr id="1071" name="Google Shape;1071;g3f41643498f_0_1235"/>
          <p:cNvSpPr txBox="1"/>
          <p:nvPr/>
        </p:nvSpPr>
        <p:spPr>
          <a:xfrm>
            <a:off x="9512051" y="5638332"/>
            <a:ext cx="1986900" cy="688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300"/>
              <a:buFont typeface="Arial"/>
              <a:buNone/>
            </a:pPr>
            <a:r>
              <a:rPr b="1" i="0" lang="en-US" sz="1500" u="none" cap="none" strike="noStrike">
                <a:solidFill>
                  <a:srgbClr val="FFFFFF"/>
                </a:solidFill>
                <a:latin typeface="Arial"/>
                <a:ea typeface="Arial"/>
                <a:cs typeface="Arial"/>
                <a:sym typeface="Arial"/>
              </a:rPr>
              <a:t>Follow us on Twitter:</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300"/>
              <a:buFont typeface="Arial"/>
              <a:buNone/>
            </a:pPr>
            <a:r>
              <a:rPr b="0" i="0" lang="en-US" sz="1500" u="none" cap="none" strike="noStrike">
                <a:solidFill>
                  <a:srgbClr val="FFFFFF"/>
                </a:solidFill>
                <a:latin typeface="Arial"/>
                <a:ea typeface="Arial"/>
                <a:cs typeface="Arial"/>
                <a:sym typeface="Arial"/>
              </a:rPr>
              <a:t>@bealearninghero</a:t>
            </a:r>
            <a:endParaRPr b="0" i="0" sz="1500" u="none" cap="none" strike="noStrike">
              <a:solidFill>
                <a:srgbClr val="000000"/>
              </a:solidFill>
              <a:latin typeface="Arial"/>
              <a:ea typeface="Arial"/>
              <a:cs typeface="Arial"/>
              <a:sym typeface="Arial"/>
            </a:endParaRPr>
          </a:p>
        </p:txBody>
      </p:sp>
      <p:pic>
        <p:nvPicPr>
          <p:cNvPr descr="A picture containing drawing&#10;&#10;Description automatically generated" id="1072" name="Google Shape;1072;g3f41643498f_0_1235"/>
          <p:cNvPicPr preferRelativeResize="0"/>
          <p:nvPr/>
        </p:nvPicPr>
        <p:blipFill rotWithShape="1">
          <a:blip r:embed="rId4">
            <a:alphaModFix/>
          </a:blip>
          <a:srcRect b="0" l="0" r="0" t="0"/>
          <a:stretch/>
        </p:blipFill>
        <p:spPr>
          <a:xfrm>
            <a:off x="6392763" y="5696329"/>
            <a:ext cx="431800" cy="431800"/>
          </a:xfrm>
          <a:prstGeom prst="rect">
            <a:avLst/>
          </a:prstGeom>
          <a:noFill/>
          <a:ln>
            <a:noFill/>
          </a:ln>
        </p:spPr>
      </p:pic>
      <p:pic>
        <p:nvPicPr>
          <p:cNvPr descr="Icon&#10;&#10;Description automatically generated" id="1073" name="Google Shape;1073;g3f41643498f_0_1235"/>
          <p:cNvPicPr preferRelativeResize="0"/>
          <p:nvPr/>
        </p:nvPicPr>
        <p:blipFill rotWithShape="1">
          <a:blip r:embed="rId5">
            <a:alphaModFix/>
          </a:blip>
          <a:srcRect b="0" l="0" r="0" t="0"/>
          <a:stretch/>
        </p:blipFill>
        <p:spPr>
          <a:xfrm>
            <a:off x="808014" y="5700979"/>
            <a:ext cx="431800" cy="431800"/>
          </a:xfrm>
          <a:prstGeom prst="rect">
            <a:avLst/>
          </a:prstGeom>
          <a:noFill/>
          <a:ln>
            <a:noFill/>
          </a:ln>
        </p:spPr>
      </p:pic>
      <p:pic>
        <p:nvPicPr>
          <p:cNvPr descr="Icon&#10;&#10;Description automatically generated" id="1074" name="Google Shape;1074;g3f41643498f_0_1235"/>
          <p:cNvPicPr preferRelativeResize="0"/>
          <p:nvPr/>
        </p:nvPicPr>
        <p:blipFill rotWithShape="1">
          <a:blip r:embed="rId6">
            <a:alphaModFix/>
          </a:blip>
          <a:srcRect b="0" l="0" r="0" t="0"/>
          <a:stretch/>
        </p:blipFill>
        <p:spPr>
          <a:xfrm>
            <a:off x="3629461" y="5696329"/>
            <a:ext cx="431800" cy="431800"/>
          </a:xfrm>
          <a:prstGeom prst="rect">
            <a:avLst/>
          </a:prstGeom>
          <a:noFill/>
          <a:ln>
            <a:noFill/>
          </a:ln>
        </p:spPr>
      </p:pic>
      <p:sp>
        <p:nvSpPr>
          <p:cNvPr id="1075" name="Google Shape;1075;g3f41643498f_0_1235"/>
          <p:cNvSpPr txBox="1"/>
          <p:nvPr/>
        </p:nvSpPr>
        <p:spPr>
          <a:xfrm>
            <a:off x="4061261" y="5638332"/>
            <a:ext cx="2104500" cy="594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300"/>
              <a:buFont typeface="Arial"/>
              <a:buNone/>
            </a:pPr>
            <a:r>
              <a:rPr b="1" i="0" lang="en-US" sz="1500" u="none" cap="none" strike="noStrike">
                <a:solidFill>
                  <a:srgbClr val="FFFFFF"/>
                </a:solidFill>
                <a:latin typeface="Arial"/>
                <a:ea typeface="Arial"/>
                <a:cs typeface="Arial"/>
                <a:sym typeface="Arial"/>
              </a:rPr>
              <a:t>Follow us on LinkedIn:       </a:t>
            </a:r>
            <a:r>
              <a:rPr b="0" i="0" lang="en-US" sz="1500" u="none" cap="none" strike="noStrike">
                <a:solidFill>
                  <a:srgbClr val="FFFFFF"/>
                </a:solidFill>
                <a:latin typeface="Arial"/>
                <a:ea typeface="Arial"/>
                <a:cs typeface="Arial"/>
                <a:sym typeface="Arial"/>
              </a:rPr>
              <a:t>@learning-heroes-us</a:t>
            </a:r>
            <a:endParaRPr b="0" i="0" sz="1500" u="none" cap="none" strike="noStrike">
              <a:solidFill>
                <a:srgbClr val="000000"/>
              </a:solidFill>
              <a:latin typeface="Arial"/>
              <a:ea typeface="Arial"/>
              <a:cs typeface="Arial"/>
              <a:sym typeface="Arial"/>
            </a:endParaRPr>
          </a:p>
        </p:txBody>
      </p:sp>
      <p:sp>
        <p:nvSpPr>
          <p:cNvPr id="1076" name="Google Shape;1076;g3f41643498f_0_1235"/>
          <p:cNvSpPr txBox="1"/>
          <p:nvPr>
            <p:ph type="title"/>
          </p:nvPr>
        </p:nvSpPr>
        <p:spPr>
          <a:xfrm>
            <a:off x="2553" y="-33800"/>
            <a:ext cx="12189300" cy="1236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Thank You!</a:t>
            </a:r>
            <a:endParaRPr/>
          </a:p>
        </p:txBody>
      </p:sp>
      <p:sp>
        <p:nvSpPr>
          <p:cNvPr id="1077" name="Google Shape;1077;g3f41643498f_0_1235"/>
          <p:cNvSpPr txBox="1"/>
          <p:nvPr>
            <p:ph idx="1" type="body"/>
          </p:nvPr>
        </p:nvSpPr>
        <p:spPr>
          <a:xfrm>
            <a:off x="5177500" y="1781575"/>
            <a:ext cx="6459000" cy="2749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b="1" lang="en-US" sz="2400"/>
              <a:t>Amy Counts</a:t>
            </a:r>
            <a:endParaRPr b="1" sz="2400"/>
          </a:p>
          <a:p>
            <a:pPr indent="0" lvl="0" marL="0" rtl="0" algn="l">
              <a:lnSpc>
                <a:spcPct val="100000"/>
              </a:lnSpc>
              <a:spcBef>
                <a:spcPts val="1100"/>
              </a:spcBef>
              <a:spcAft>
                <a:spcPts val="0"/>
              </a:spcAft>
              <a:buSzPts val="2400"/>
              <a:buNone/>
            </a:pPr>
            <a:r>
              <a:rPr b="1" lang="en-US" sz="2400"/>
              <a:t>Education Professional Supervisor/ Expert</a:t>
            </a:r>
            <a:endParaRPr b="1" sz="2400"/>
          </a:p>
          <a:p>
            <a:pPr indent="0" lvl="0" marL="0" rtl="0" algn="l">
              <a:lnSpc>
                <a:spcPct val="100000"/>
              </a:lnSpc>
              <a:spcBef>
                <a:spcPts val="1100"/>
              </a:spcBef>
              <a:spcAft>
                <a:spcPts val="0"/>
              </a:spcAft>
              <a:buSzPts val="2400"/>
              <a:buNone/>
            </a:pPr>
            <a:r>
              <a:rPr b="1" lang="en-US" sz="2400"/>
              <a:t>amy.counts@ade.arkansas.gov</a:t>
            </a:r>
            <a:endParaRPr b="1" sz="24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1" name="Shape 901"/>
        <p:cNvGrpSpPr/>
        <p:nvPr/>
      </p:nvGrpSpPr>
      <p:grpSpPr>
        <a:xfrm>
          <a:off x="0" y="0"/>
          <a:ext cx="0" cy="0"/>
          <a:chOff x="0" y="0"/>
          <a:chExt cx="0" cy="0"/>
        </a:xfrm>
      </p:grpSpPr>
      <p:sp>
        <p:nvSpPr>
          <p:cNvPr id="902" name="Google Shape;902;g3f8b4927519_0_106"/>
          <p:cNvSpPr/>
          <p:nvPr/>
        </p:nvSpPr>
        <p:spPr>
          <a:xfrm>
            <a:off x="9860367" y="5337500"/>
            <a:ext cx="2205300" cy="1348500"/>
          </a:xfrm>
          <a:prstGeom prst="rect">
            <a:avLst/>
          </a:prstGeom>
          <a:solidFill>
            <a:schemeClr val="lt1"/>
          </a:solidFill>
          <a:ln cap="flat" cmpd="sng" w="127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latin typeface="Calibri"/>
              <a:ea typeface="Calibri"/>
              <a:cs typeface="Calibri"/>
              <a:sym typeface="Calibri"/>
            </a:endParaRPr>
          </a:p>
        </p:txBody>
      </p:sp>
      <p:sp>
        <p:nvSpPr>
          <p:cNvPr id="903" name="Google Shape;903;g3f8b4927519_0_106"/>
          <p:cNvSpPr txBox="1"/>
          <p:nvPr>
            <p:ph type="ctrTitle"/>
          </p:nvPr>
        </p:nvSpPr>
        <p:spPr>
          <a:xfrm>
            <a:off x="682767" y="573033"/>
            <a:ext cx="10826400" cy="841200"/>
          </a:xfrm>
          <a:prstGeom prst="rect">
            <a:avLst/>
          </a:prstGeom>
        </p:spPr>
        <p:txBody>
          <a:bodyPr anchorCtr="0" anchor="ctr" bIns="30475" lIns="60975" spcFirstLastPara="1" rIns="60975" wrap="square" tIns="30475">
            <a:noAutofit/>
          </a:bodyPr>
          <a:lstStyle/>
          <a:p>
            <a:pPr indent="0" lvl="0" marL="0" rtl="0" algn="l">
              <a:spcBef>
                <a:spcPts val="0"/>
              </a:spcBef>
              <a:spcAft>
                <a:spcPts val="0"/>
              </a:spcAft>
              <a:buSzPts val="1300"/>
              <a:buNone/>
            </a:pPr>
            <a:r>
              <a:rPr lang="en-US" sz="4000">
                <a:extLst>
                  <a:ext uri="http://customooxmlschemas.google.com/">
                    <go:slidesCustomData xmlns:go="http://customooxmlschemas.google.com/" textRoundtripDataId="0"/>
                  </a:ext>
                </a:extLst>
              </a:rPr>
              <a:t>Supporting</a:t>
            </a:r>
            <a:r>
              <a:rPr lang="en-US" sz="4000"/>
              <a:t> </a:t>
            </a:r>
            <a:r>
              <a:rPr lang="en-US" sz="4000">
                <a:extLst>
                  <a:ext uri="http://customooxmlschemas.google.com/">
                    <go:slidesCustomData xmlns:go="http://customooxmlschemas.google.com/" textRoundtripDataId="1"/>
                  </a:ext>
                </a:extLst>
              </a:rPr>
              <a:t>Every</a:t>
            </a:r>
            <a:r>
              <a:rPr lang="en-US" sz="4000"/>
              <a:t> Student’s Right to Read </a:t>
            </a:r>
            <a:endParaRPr sz="4000"/>
          </a:p>
        </p:txBody>
      </p:sp>
      <p:sp>
        <p:nvSpPr>
          <p:cNvPr id="904" name="Google Shape;904;g3f8b4927519_0_106"/>
          <p:cNvSpPr txBox="1"/>
          <p:nvPr>
            <p:ph idx="2" type="subTitle"/>
          </p:nvPr>
        </p:nvSpPr>
        <p:spPr>
          <a:xfrm>
            <a:off x="26000" y="1531433"/>
            <a:ext cx="12192000" cy="841200"/>
          </a:xfrm>
          <a:prstGeom prst="rect">
            <a:avLst/>
          </a:prstGeom>
        </p:spPr>
        <p:txBody>
          <a:bodyPr anchorCtr="0" anchor="ctr" bIns="30475" lIns="60975" spcFirstLastPara="1" rIns="60975" wrap="square" tIns="30475">
            <a:normAutofit/>
          </a:bodyPr>
          <a:lstStyle/>
          <a:p>
            <a:pPr indent="0" lvl="0" marL="0" rtl="0" algn="l">
              <a:spcBef>
                <a:spcPts val="400"/>
              </a:spcBef>
              <a:spcAft>
                <a:spcPts val="0"/>
              </a:spcAft>
              <a:buNone/>
            </a:pPr>
            <a:r>
              <a:rPr b="1" lang="en-US"/>
              <a:t>The intent of the 3rd Grade Promotion Law is to identify and support struggling readers early and ensure every student receives the support they need to become a successful reader. </a:t>
            </a:r>
            <a:endParaRPr b="1"/>
          </a:p>
        </p:txBody>
      </p:sp>
      <p:graphicFrame>
        <p:nvGraphicFramePr>
          <p:cNvPr id="905" name="Google Shape;905;g3f8b4927519_0_106"/>
          <p:cNvGraphicFramePr/>
          <p:nvPr/>
        </p:nvGraphicFramePr>
        <p:xfrm>
          <a:off x="238800" y="2489833"/>
          <a:ext cx="3000000" cy="3000000"/>
        </p:xfrm>
        <a:graphic>
          <a:graphicData uri="http://schemas.openxmlformats.org/drawingml/2006/table">
            <a:tbl>
              <a:tblPr>
                <a:noFill/>
                <a:tableStyleId>{A03D2D0C-4468-44EC-84A5-10B729216EC7}</a:tableStyleId>
              </a:tblPr>
              <a:tblGrid>
                <a:gridCol w="1542775"/>
                <a:gridCol w="1605000"/>
                <a:gridCol w="1817600"/>
                <a:gridCol w="1615000"/>
                <a:gridCol w="1641475"/>
                <a:gridCol w="1610675"/>
                <a:gridCol w="1881875"/>
              </a:tblGrid>
              <a:tr h="378300">
                <a:tc>
                  <a:txBody>
                    <a:bodyPr/>
                    <a:lstStyle/>
                    <a:p>
                      <a:pPr indent="0" lvl="0" marL="0" rtl="0" algn="ctr">
                        <a:lnSpc>
                          <a:spcPct val="115000"/>
                        </a:lnSpc>
                        <a:spcBef>
                          <a:spcPts val="0"/>
                        </a:spcBef>
                        <a:spcAft>
                          <a:spcPts val="0"/>
                        </a:spcAft>
                        <a:buNone/>
                      </a:pPr>
                      <a:r>
                        <a:rPr b="1" lang="en-US" sz="1300">
                          <a:solidFill>
                            <a:schemeClr val="lt1"/>
                          </a:solidFill>
                          <a:latin typeface="Noto Sans"/>
                          <a:ea typeface="Noto Sans"/>
                          <a:cs typeface="Noto Sans"/>
                          <a:sym typeface="Noto Sans"/>
                          <a:extLst>
                            <a:ext uri="http://customooxmlschemas.google.com/">
                              <go:slidesCustomData xmlns:go="http://customooxmlschemas.google.com/" textRoundtripDataId="2"/>
                            </a:ext>
                          </a:extLst>
                        </a:rPr>
                        <a:t>Students will…</a:t>
                      </a:r>
                      <a:endParaRPr sz="2000">
                        <a:latin typeface="Noto Sans"/>
                        <a:ea typeface="Noto Sans"/>
                        <a:cs typeface="Noto Sans"/>
                        <a:sym typeface="Noto Sans"/>
                      </a:endParaRPr>
                    </a:p>
                  </a:txBody>
                  <a:tcPr marT="121900" marB="121900" marR="121900" marL="121900">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0C3B6A"/>
                    </a:solidFill>
                  </a:tcPr>
                </a:tc>
                <a:tc>
                  <a:txBody>
                    <a:bodyPr/>
                    <a:lstStyle/>
                    <a:p>
                      <a:pPr indent="0" lvl="0" marL="0" rtl="0" algn="ctr">
                        <a:lnSpc>
                          <a:spcPct val="115000"/>
                        </a:lnSpc>
                        <a:spcBef>
                          <a:spcPts val="0"/>
                        </a:spcBef>
                        <a:spcAft>
                          <a:spcPts val="0"/>
                        </a:spcAft>
                        <a:buNone/>
                      </a:pPr>
                      <a:r>
                        <a:rPr b="1" lang="en-US" sz="1300">
                          <a:solidFill>
                            <a:schemeClr val="lt1"/>
                          </a:solidFill>
                          <a:latin typeface="Noto Sans"/>
                          <a:ea typeface="Noto Sans"/>
                          <a:cs typeface="Noto Sans"/>
                          <a:sym typeface="Noto Sans"/>
                        </a:rPr>
                        <a:t>Families will…</a:t>
                      </a:r>
                      <a:endParaRPr sz="2000">
                        <a:latin typeface="Noto Sans"/>
                        <a:ea typeface="Noto Sans"/>
                        <a:cs typeface="Noto Sans"/>
                        <a:sym typeface="Noto Sans"/>
                      </a:endParaRPr>
                    </a:p>
                  </a:txBody>
                  <a:tcPr marT="121900" marB="121900" marR="121900" marL="121900">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0C3B6A"/>
                    </a:solidFill>
                  </a:tcPr>
                </a:tc>
                <a:tc>
                  <a:txBody>
                    <a:bodyPr/>
                    <a:lstStyle/>
                    <a:p>
                      <a:pPr indent="0" lvl="0" marL="0" rtl="0" algn="ctr">
                        <a:lnSpc>
                          <a:spcPct val="115000"/>
                        </a:lnSpc>
                        <a:spcBef>
                          <a:spcPts val="0"/>
                        </a:spcBef>
                        <a:spcAft>
                          <a:spcPts val="0"/>
                        </a:spcAft>
                        <a:buNone/>
                      </a:pPr>
                      <a:r>
                        <a:rPr b="1" lang="en-US" sz="1300">
                          <a:solidFill>
                            <a:schemeClr val="lt1"/>
                          </a:solidFill>
                          <a:latin typeface="Noto Sans"/>
                          <a:ea typeface="Noto Sans"/>
                          <a:cs typeface="Noto Sans"/>
                          <a:sym typeface="Noto Sans"/>
                        </a:rPr>
                        <a:t>Teachers will…</a:t>
                      </a:r>
                      <a:endParaRPr sz="2000">
                        <a:latin typeface="Noto Sans"/>
                        <a:ea typeface="Noto Sans"/>
                        <a:cs typeface="Noto Sans"/>
                        <a:sym typeface="Noto Sans"/>
                      </a:endParaRPr>
                    </a:p>
                  </a:txBody>
                  <a:tcPr marT="121900" marB="121900" marR="121900" marL="121900">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0C3B6A"/>
                    </a:solidFill>
                  </a:tcPr>
                </a:tc>
                <a:tc>
                  <a:txBody>
                    <a:bodyPr/>
                    <a:lstStyle/>
                    <a:p>
                      <a:pPr indent="0" lvl="0" marL="0" rtl="0" algn="ctr">
                        <a:lnSpc>
                          <a:spcPct val="115000"/>
                        </a:lnSpc>
                        <a:spcBef>
                          <a:spcPts val="0"/>
                        </a:spcBef>
                        <a:spcAft>
                          <a:spcPts val="0"/>
                        </a:spcAft>
                        <a:buNone/>
                      </a:pPr>
                      <a:r>
                        <a:rPr b="1" lang="en-US" sz="1300">
                          <a:solidFill>
                            <a:schemeClr val="lt1"/>
                          </a:solidFill>
                          <a:latin typeface="Noto Sans"/>
                          <a:ea typeface="Noto Sans"/>
                          <a:cs typeface="Noto Sans"/>
                          <a:sym typeface="Noto Sans"/>
                        </a:rPr>
                        <a:t>Principals will…</a:t>
                      </a:r>
                      <a:endParaRPr sz="2000">
                        <a:latin typeface="Noto Sans"/>
                        <a:ea typeface="Noto Sans"/>
                        <a:cs typeface="Noto Sans"/>
                        <a:sym typeface="Noto Sans"/>
                      </a:endParaRPr>
                    </a:p>
                  </a:txBody>
                  <a:tcPr marT="121900" marB="121900" marR="121900" marL="121900">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0C3B6A"/>
                    </a:solidFill>
                  </a:tcPr>
                </a:tc>
                <a:tc>
                  <a:txBody>
                    <a:bodyPr/>
                    <a:lstStyle/>
                    <a:p>
                      <a:pPr indent="0" lvl="0" marL="0" rtl="0" algn="ctr">
                        <a:lnSpc>
                          <a:spcPct val="115000"/>
                        </a:lnSpc>
                        <a:spcBef>
                          <a:spcPts val="0"/>
                        </a:spcBef>
                        <a:spcAft>
                          <a:spcPts val="0"/>
                        </a:spcAft>
                        <a:buNone/>
                      </a:pPr>
                      <a:r>
                        <a:rPr b="1" lang="en-US" sz="1300">
                          <a:solidFill>
                            <a:schemeClr val="lt1"/>
                          </a:solidFill>
                          <a:latin typeface="Noto Sans"/>
                          <a:ea typeface="Noto Sans"/>
                          <a:cs typeface="Noto Sans"/>
                          <a:sym typeface="Noto Sans"/>
                        </a:rPr>
                        <a:t>Districts will…</a:t>
                      </a:r>
                      <a:endParaRPr sz="2000">
                        <a:latin typeface="Noto Sans"/>
                        <a:ea typeface="Noto Sans"/>
                        <a:cs typeface="Noto Sans"/>
                        <a:sym typeface="Noto Sans"/>
                      </a:endParaRPr>
                    </a:p>
                  </a:txBody>
                  <a:tcPr marT="121900" marB="121900" marR="121900" marL="121900">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0C3B6A"/>
                    </a:solidFill>
                  </a:tcPr>
                </a:tc>
                <a:tc>
                  <a:txBody>
                    <a:bodyPr/>
                    <a:lstStyle/>
                    <a:p>
                      <a:pPr indent="0" lvl="0" marL="0" rtl="0" algn="ctr">
                        <a:lnSpc>
                          <a:spcPct val="115000"/>
                        </a:lnSpc>
                        <a:spcBef>
                          <a:spcPts val="0"/>
                        </a:spcBef>
                        <a:spcAft>
                          <a:spcPts val="0"/>
                        </a:spcAft>
                        <a:buNone/>
                      </a:pPr>
                      <a:r>
                        <a:rPr b="1" lang="en-US" sz="1300">
                          <a:solidFill>
                            <a:schemeClr val="lt1"/>
                          </a:solidFill>
                          <a:latin typeface="Noto Sans"/>
                          <a:ea typeface="Noto Sans"/>
                          <a:cs typeface="Noto Sans"/>
                          <a:sym typeface="Noto Sans"/>
                        </a:rPr>
                        <a:t>Co-Ops will…</a:t>
                      </a:r>
                      <a:endParaRPr sz="2000">
                        <a:latin typeface="Noto Sans"/>
                        <a:ea typeface="Noto Sans"/>
                        <a:cs typeface="Noto Sans"/>
                        <a:sym typeface="Noto Sans"/>
                      </a:endParaRPr>
                    </a:p>
                  </a:txBody>
                  <a:tcPr marT="121900" marB="121900" marR="121900" marL="121900">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0C3B6A"/>
                    </a:solidFill>
                  </a:tcPr>
                </a:tc>
                <a:tc>
                  <a:txBody>
                    <a:bodyPr/>
                    <a:lstStyle/>
                    <a:p>
                      <a:pPr indent="0" lvl="0" marL="0" rtl="0" algn="ctr">
                        <a:lnSpc>
                          <a:spcPct val="115000"/>
                        </a:lnSpc>
                        <a:spcBef>
                          <a:spcPts val="0"/>
                        </a:spcBef>
                        <a:spcAft>
                          <a:spcPts val="0"/>
                        </a:spcAft>
                        <a:buNone/>
                      </a:pPr>
                      <a:r>
                        <a:rPr b="1" lang="en-US" sz="1300">
                          <a:solidFill>
                            <a:schemeClr val="lt1"/>
                          </a:solidFill>
                          <a:latin typeface="Noto Sans"/>
                          <a:ea typeface="Noto Sans"/>
                          <a:cs typeface="Noto Sans"/>
                          <a:sym typeface="Noto Sans"/>
                        </a:rPr>
                        <a:t>ADE will…</a:t>
                      </a:r>
                      <a:endParaRPr sz="2000">
                        <a:latin typeface="Noto Sans"/>
                        <a:ea typeface="Noto Sans"/>
                        <a:cs typeface="Noto Sans"/>
                        <a:sym typeface="Noto Sans"/>
                      </a:endParaRPr>
                    </a:p>
                  </a:txBody>
                  <a:tcPr marT="121900" marB="121900" marR="121900" marL="121900">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0C3B6A"/>
                    </a:solidFill>
                  </a:tcPr>
                </a:tc>
              </a:tr>
              <a:tr h="2559700">
                <a:tc>
                  <a:txBody>
                    <a:bodyPr/>
                    <a:lstStyle/>
                    <a:p>
                      <a:pPr indent="0" lvl="0" marL="0" rtl="0" algn="l">
                        <a:lnSpc>
                          <a:spcPct val="100000"/>
                        </a:lnSpc>
                        <a:spcBef>
                          <a:spcPts val="0"/>
                        </a:spcBef>
                        <a:spcAft>
                          <a:spcPts val="0"/>
                        </a:spcAft>
                        <a:buNone/>
                      </a:pPr>
                      <a:r>
                        <a:rPr b="1" lang="en-US" sz="1300">
                          <a:solidFill>
                            <a:schemeClr val="dk1"/>
                          </a:solidFill>
                          <a:latin typeface="Noto Sans"/>
                          <a:ea typeface="Noto Sans"/>
                          <a:cs typeface="Noto Sans"/>
                          <a:sym typeface="Noto Sans"/>
                        </a:rPr>
                        <a:t>Achieve success as learners</a:t>
                      </a:r>
                      <a:r>
                        <a:rPr lang="en-US" sz="1300">
                          <a:solidFill>
                            <a:schemeClr val="dk1"/>
                          </a:solidFill>
                          <a:latin typeface="Noto Sans"/>
                          <a:ea typeface="Noto Sans"/>
                          <a:cs typeface="Noto Sans"/>
                          <a:sym typeface="Noto Sans"/>
                        </a:rPr>
                        <a:t> by improving their academic skills through </a:t>
                      </a:r>
                      <a:r>
                        <a:rPr b="1" lang="en-US" sz="1300">
                          <a:solidFill>
                            <a:schemeClr val="dk1"/>
                          </a:solidFill>
                          <a:latin typeface="Noto Sans"/>
                          <a:ea typeface="Noto Sans"/>
                          <a:cs typeface="Noto Sans"/>
                          <a:sym typeface="Noto Sans"/>
                        </a:rPr>
                        <a:t>dedicated intervention</a:t>
                      </a:r>
                      <a:r>
                        <a:rPr lang="en-US" sz="1300">
                          <a:solidFill>
                            <a:schemeClr val="dk1"/>
                          </a:solidFill>
                          <a:latin typeface="Noto Sans"/>
                          <a:ea typeface="Noto Sans"/>
                          <a:cs typeface="Noto Sans"/>
                          <a:sym typeface="Noto Sans"/>
                        </a:rPr>
                        <a:t>, better preparing them for future grades and beyond.</a:t>
                      </a:r>
                      <a:endParaRPr sz="1300">
                        <a:solidFill>
                          <a:schemeClr val="dk1"/>
                        </a:solidFill>
                        <a:latin typeface="Noto Sans"/>
                        <a:ea typeface="Noto Sans"/>
                        <a:cs typeface="Noto Sans"/>
                        <a:sym typeface="Noto Sans"/>
                      </a:endParaRPr>
                    </a:p>
                    <a:p>
                      <a:pPr indent="0" lvl="0" marL="0" rtl="0" algn="l">
                        <a:lnSpc>
                          <a:spcPct val="115000"/>
                        </a:lnSpc>
                        <a:spcBef>
                          <a:spcPts val="0"/>
                        </a:spcBef>
                        <a:spcAft>
                          <a:spcPts val="0"/>
                        </a:spcAft>
                        <a:buNone/>
                      </a:pPr>
                      <a:r>
                        <a:t/>
                      </a:r>
                      <a:endParaRPr b="1" sz="1300">
                        <a:solidFill>
                          <a:schemeClr val="dk1"/>
                        </a:solidFill>
                        <a:latin typeface="Noto Sans"/>
                        <a:ea typeface="Noto Sans"/>
                        <a:cs typeface="Noto Sans"/>
                        <a:sym typeface="Noto Sans"/>
                      </a:endParaRPr>
                    </a:p>
                  </a:txBody>
                  <a:tcPr marT="121900" marB="121900" marR="121900" marL="121900">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b="1" lang="en-US" sz="1300">
                          <a:solidFill>
                            <a:schemeClr val="dk1"/>
                          </a:solidFill>
                          <a:latin typeface="Noto Sans"/>
                          <a:ea typeface="Noto Sans"/>
                          <a:cs typeface="Noto Sans"/>
                          <a:sym typeface="Noto Sans"/>
                        </a:rPr>
                        <a:t>Be engaged partners </a:t>
                      </a:r>
                      <a:r>
                        <a:rPr lang="en-US" sz="1300">
                          <a:solidFill>
                            <a:schemeClr val="dk1"/>
                          </a:solidFill>
                          <a:latin typeface="Noto Sans"/>
                          <a:ea typeface="Noto Sans"/>
                          <a:cs typeface="Noto Sans"/>
                          <a:sym typeface="Noto Sans"/>
                        </a:rPr>
                        <a:t>on</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3"/>
                            </a:ext>
                          </a:extLst>
                        </a:rPr>
                        <a:t> their child’s progress, and </a:t>
                      </a: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4"/>
                            </a:ext>
                          </a:extLst>
                        </a:rPr>
                        <a:t>feel confident their child is being supported </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5"/>
                            </a:ext>
                          </a:extLst>
                        </a:rPr>
                        <a:t>to become a strong reader.</a:t>
                      </a:r>
                      <a:endParaRPr sz="2000">
                        <a:solidFill>
                          <a:schemeClr val="dk1"/>
                        </a:solidFill>
                        <a:latin typeface="Noto Sans"/>
                        <a:ea typeface="Noto Sans"/>
                        <a:cs typeface="Noto Sans"/>
                        <a:sym typeface="Noto Sans"/>
                      </a:endParaRPr>
                    </a:p>
                  </a:txBody>
                  <a:tcPr marT="121900" marB="121900" marR="121900" marL="121900">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6"/>
                            </a:ext>
                          </a:extLst>
                        </a:rPr>
                        <a:t>Use screeners to identify students</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7"/>
                            </a:ext>
                          </a:extLst>
                        </a:rPr>
                        <a:t> who need support, </a:t>
                      </a: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8"/>
                            </a:ext>
                          </a:extLst>
                        </a:rPr>
                        <a:t>implement</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9"/>
                            </a:ext>
                          </a:extLst>
                        </a:rPr>
                        <a:t> effective, evidence-based reading instruction and interventions, </a:t>
                      </a: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10"/>
                            </a:ext>
                          </a:extLst>
                        </a:rPr>
                        <a:t>develop and monitor IRPs</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11"/>
                            </a:ext>
                          </a:extLst>
                        </a:rPr>
                        <a:t>, and </a:t>
                      </a: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12"/>
                            </a:ext>
                          </a:extLst>
                        </a:rPr>
                        <a:t>communicate</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13"/>
                            </a:ext>
                          </a:extLst>
                        </a:rPr>
                        <a:t> with families about student growth.</a:t>
                      </a:r>
                      <a:endParaRPr sz="2000">
                        <a:solidFill>
                          <a:schemeClr val="dk1"/>
                        </a:solidFill>
                        <a:latin typeface="Noto Sans"/>
                        <a:ea typeface="Noto Sans"/>
                        <a:cs typeface="Noto Sans"/>
                        <a:sym typeface="Noto Sans"/>
                      </a:endParaRPr>
                    </a:p>
                  </a:txBody>
                  <a:tcPr marT="121900" marB="121900" marR="121900" marL="121900">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c>
                  <a:txBody>
                    <a:bodyPr/>
                    <a:lstStyle/>
                    <a:p>
                      <a:pPr indent="0" lvl="0" marL="0" rtl="0" algn="l">
                        <a:spcBef>
                          <a:spcPts val="0"/>
                        </a:spcBef>
                        <a:spcAft>
                          <a:spcPts val="0"/>
                        </a:spcAft>
                        <a:buClr>
                          <a:schemeClr val="dk1"/>
                        </a:buClr>
                        <a:buSzPts val="1500"/>
                        <a:buFont typeface="Arial"/>
                        <a:buNone/>
                      </a:pP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14"/>
                            </a:ext>
                          </a:extLst>
                        </a:rPr>
                        <a:t>Assign students </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15"/>
                            </a:ext>
                          </a:extLst>
                        </a:rPr>
                        <a:t>to well-equipped teachers,</a:t>
                      </a: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16"/>
                            </a:ext>
                          </a:extLst>
                        </a:rPr>
                        <a:t> support intervention planning</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17"/>
                            </a:ext>
                          </a:extLst>
                        </a:rPr>
                        <a:t>, and </a:t>
                      </a: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18"/>
                            </a:ext>
                          </a:extLst>
                        </a:rPr>
                        <a:t>lead family communication</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19"/>
                            </a:ext>
                          </a:extLst>
                        </a:rPr>
                        <a:t> efforts.</a:t>
                      </a:r>
                      <a:endParaRPr sz="2000">
                        <a:solidFill>
                          <a:schemeClr val="dk1"/>
                        </a:solidFill>
                        <a:latin typeface="Noto Sans"/>
                        <a:ea typeface="Noto Sans"/>
                        <a:cs typeface="Noto Sans"/>
                        <a:sym typeface="Noto Sans"/>
                      </a:endParaRPr>
                    </a:p>
                  </a:txBody>
                  <a:tcPr marT="121900" marB="121900" marR="121900" marL="121900">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c>
                  <a:txBody>
                    <a:bodyPr/>
                    <a:lstStyle/>
                    <a:p>
                      <a:pPr indent="0" lvl="0" marL="0" rtl="0" algn="l">
                        <a:lnSpc>
                          <a:spcPct val="115000"/>
                        </a:lnSpc>
                        <a:spcBef>
                          <a:spcPts val="1600"/>
                        </a:spcBef>
                        <a:spcAft>
                          <a:spcPts val="1600"/>
                        </a:spcAft>
                        <a:buNone/>
                      </a:pP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20"/>
                            </a:ext>
                          </a:extLst>
                        </a:rPr>
                        <a:t>Support schools to provide interventions and staffing </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21"/>
                            </a:ext>
                          </a:extLst>
                        </a:rPr>
                        <a:t>to meet the requirements of the law, </a:t>
                      </a: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22"/>
                            </a:ext>
                          </a:extLst>
                        </a:rPr>
                        <a:t>offer professional development, </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23"/>
                            </a:ext>
                          </a:extLst>
                        </a:rPr>
                        <a:t> and</a:t>
                      </a: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24"/>
                            </a:ext>
                          </a:extLst>
                        </a:rPr>
                        <a:t> track screener data</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25"/>
                            </a:ext>
                          </a:extLst>
                        </a:rPr>
                        <a:t> to ensure early, consistent intervention. </a:t>
                      </a:r>
                      <a:endParaRPr sz="2000">
                        <a:solidFill>
                          <a:schemeClr val="dk1"/>
                        </a:solidFill>
                        <a:latin typeface="Noto Sans"/>
                        <a:ea typeface="Noto Sans"/>
                        <a:cs typeface="Noto Sans"/>
                        <a:sym typeface="Noto Sans"/>
                      </a:endParaRPr>
                    </a:p>
                  </a:txBody>
                  <a:tcPr marT="121900" marB="121900" marR="121900" marL="121900">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c>
                  <a:txBody>
                    <a:bodyPr/>
                    <a:lstStyle/>
                    <a:p>
                      <a:pPr indent="0" lvl="0" marL="0" rtl="0" algn="l">
                        <a:lnSpc>
                          <a:spcPct val="115000"/>
                        </a:lnSpc>
                        <a:spcBef>
                          <a:spcPts val="1600"/>
                        </a:spcBef>
                        <a:spcAft>
                          <a:spcPts val="1600"/>
                        </a:spcAft>
                        <a:buClr>
                          <a:schemeClr val="dk1"/>
                        </a:buClr>
                        <a:buSzPts val="1500"/>
                        <a:buFont typeface="Arial"/>
                        <a:buNone/>
                      </a:pP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26"/>
                            </a:ext>
                          </a:extLst>
                        </a:rPr>
                        <a:t>Train districts </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27"/>
                            </a:ext>
                          </a:extLst>
                        </a:rPr>
                        <a:t>on policy details and best practices, and</a:t>
                      </a: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28"/>
                            </a:ext>
                          </a:extLst>
                        </a:rPr>
                        <a:t> support implementation of high-quality literacy instruction </a:t>
                      </a:r>
                      <a:r>
                        <a:rPr lang="en-US" sz="1300">
                          <a:solidFill>
                            <a:schemeClr val="dk1"/>
                          </a:solidFill>
                          <a:latin typeface="Noto Sans"/>
                          <a:ea typeface="Noto Sans"/>
                          <a:cs typeface="Noto Sans"/>
                          <a:sym typeface="Noto Sans"/>
                        </a:rPr>
                        <a:t>within an MTSS system.</a:t>
                      </a:r>
                      <a:endParaRPr sz="2000">
                        <a:solidFill>
                          <a:schemeClr val="dk1"/>
                        </a:solidFill>
                        <a:latin typeface="Noto Sans"/>
                        <a:ea typeface="Noto Sans"/>
                        <a:cs typeface="Noto Sans"/>
                        <a:sym typeface="Noto Sans"/>
                      </a:endParaRPr>
                    </a:p>
                  </a:txBody>
                  <a:tcPr marT="121900" marB="121900" marR="121900" marL="121900">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c>
                  <a:txBody>
                    <a:bodyPr/>
                    <a:lstStyle/>
                    <a:p>
                      <a:pPr indent="0" lvl="0" marL="0" rtl="0" algn="l">
                        <a:spcBef>
                          <a:spcPts val="0"/>
                        </a:spcBef>
                        <a:spcAft>
                          <a:spcPts val="0"/>
                        </a:spcAft>
                        <a:buClr>
                          <a:schemeClr val="dk1"/>
                        </a:buClr>
                        <a:buSzPts val="1500"/>
                        <a:buFont typeface="Arial"/>
                        <a:buNone/>
                      </a:pP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29"/>
                            </a:ext>
                          </a:extLst>
                        </a:rPr>
                        <a:t>Set a statewide vision</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30"/>
                            </a:ext>
                          </a:extLst>
                        </a:rPr>
                        <a:t> that prioritizes early reading success, </a:t>
                      </a: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31"/>
                            </a:ext>
                          </a:extLst>
                        </a:rPr>
                        <a:t>provide technical assistance and implementation guidance</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32"/>
                            </a:ext>
                          </a:extLst>
                        </a:rPr>
                        <a:t>, </a:t>
                      </a: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33"/>
                            </a:ext>
                          </a:extLst>
                        </a:rPr>
                        <a:t>develop family- and educator-facing tools</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34"/>
                            </a:ext>
                          </a:extLst>
                        </a:rPr>
                        <a:t>, and </a:t>
                      </a:r>
                      <a:r>
                        <a:rPr b="1" lang="en-US" sz="1300">
                          <a:solidFill>
                            <a:schemeClr val="dk1"/>
                          </a:solidFill>
                          <a:latin typeface="Noto Sans"/>
                          <a:ea typeface="Noto Sans"/>
                          <a:cs typeface="Noto Sans"/>
                          <a:sym typeface="Noto Sans"/>
                          <a:extLst>
                            <a:ext uri="http://customooxmlschemas.google.com/">
                              <go:slidesCustomData xmlns:go="http://customooxmlschemas.google.com/" textRoundtripDataId="35"/>
                            </a:ext>
                          </a:extLst>
                        </a:rPr>
                        <a:t>monitor progress</a:t>
                      </a:r>
                      <a:r>
                        <a:rPr lang="en-US" sz="1300">
                          <a:solidFill>
                            <a:schemeClr val="dk1"/>
                          </a:solidFill>
                          <a:latin typeface="Noto Sans"/>
                          <a:ea typeface="Noto Sans"/>
                          <a:cs typeface="Noto Sans"/>
                          <a:sym typeface="Noto Sans"/>
                          <a:extLst>
                            <a:ext uri="http://customooxmlschemas.google.com/">
                              <go:slidesCustomData xmlns:go="http://customooxmlschemas.google.com/" textRoundtripDataId="36"/>
                            </a:ext>
                          </a:extLst>
                        </a:rPr>
                        <a:t> toward full implementation of the promotion policy.</a:t>
                      </a:r>
                      <a:endParaRPr sz="2000">
                        <a:solidFill>
                          <a:schemeClr val="dk1"/>
                        </a:solidFill>
                        <a:latin typeface="Noto Sans"/>
                        <a:ea typeface="Noto Sans"/>
                        <a:cs typeface="Noto Sans"/>
                        <a:sym typeface="Noto Sans"/>
                      </a:endParaRPr>
                    </a:p>
                  </a:txBody>
                  <a:tcPr marT="121900" marB="121900" marR="121900" marL="121900">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9" name="Shape 909"/>
        <p:cNvGrpSpPr/>
        <p:nvPr/>
      </p:nvGrpSpPr>
      <p:grpSpPr>
        <a:xfrm>
          <a:off x="0" y="0"/>
          <a:ext cx="0" cy="0"/>
          <a:chOff x="0" y="0"/>
          <a:chExt cx="0" cy="0"/>
        </a:xfrm>
      </p:grpSpPr>
      <p:sp>
        <p:nvSpPr>
          <p:cNvPr id="910" name="Google Shape;910;g3f41643498f_0_561"/>
          <p:cNvSpPr txBox="1"/>
          <p:nvPr>
            <p:ph type="ctrTitle"/>
          </p:nvPr>
        </p:nvSpPr>
        <p:spPr>
          <a:xfrm>
            <a:off x="2770862" y="159597"/>
            <a:ext cx="6650400" cy="1272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Font typeface="Arial"/>
              <a:buNone/>
            </a:pPr>
            <a:r>
              <a:rPr lang="en-US"/>
              <a:t>By show of hands…</a:t>
            </a:r>
            <a:endParaRPr/>
          </a:p>
        </p:txBody>
      </p:sp>
      <p:sp>
        <p:nvSpPr>
          <p:cNvPr id="911" name="Google Shape;911;g3f41643498f_0_561"/>
          <p:cNvSpPr txBox="1"/>
          <p:nvPr/>
        </p:nvSpPr>
        <p:spPr>
          <a:xfrm>
            <a:off x="786575" y="2637626"/>
            <a:ext cx="10618800" cy="20985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000000"/>
              </a:buClr>
              <a:buSzPts val="4000"/>
              <a:buFont typeface="Arial"/>
              <a:buNone/>
            </a:pPr>
            <a:r>
              <a:rPr b="1" i="0" lang="en-US" sz="4000" u="none" cap="none" strike="noStrike">
                <a:solidFill>
                  <a:schemeClr val="lt1"/>
                </a:solidFill>
                <a:latin typeface="Arial"/>
                <a:ea typeface="Arial"/>
                <a:cs typeface="Arial"/>
                <a:sym typeface="Arial"/>
              </a:rPr>
              <a:t>Think about </a:t>
            </a:r>
            <a:r>
              <a:rPr b="1" lang="en-US" sz="4000">
                <a:solidFill>
                  <a:schemeClr val="lt1"/>
                </a:solidFill>
              </a:rPr>
              <a:t>your pre-service training and/or </a:t>
            </a:r>
            <a:r>
              <a:rPr b="1" i="0" lang="en-US" sz="4000" u="none" cap="none" strike="noStrike">
                <a:solidFill>
                  <a:schemeClr val="lt1"/>
                </a:solidFill>
                <a:latin typeface="Arial"/>
                <a:ea typeface="Arial"/>
                <a:cs typeface="Arial"/>
                <a:sym typeface="Arial"/>
              </a:rPr>
              <a:t>the teachers in y</a:t>
            </a:r>
            <a:r>
              <a:rPr b="1" lang="en-US" sz="4000">
                <a:solidFill>
                  <a:schemeClr val="lt1"/>
                </a:solidFill>
              </a:rPr>
              <a:t>our state</a:t>
            </a:r>
            <a:r>
              <a:rPr b="1" i="0" lang="en-US" sz="4000" u="none" cap="none" strike="noStrike">
                <a:solidFill>
                  <a:schemeClr val="lt1"/>
                </a:solidFill>
                <a:latin typeface="Arial"/>
                <a:ea typeface="Arial"/>
                <a:cs typeface="Arial"/>
                <a:sym typeface="Arial"/>
              </a:rPr>
              <a:t>…</a:t>
            </a:r>
            <a:endParaRPr b="1" i="0" sz="4000" u="none" cap="none" strike="noStrike">
              <a:solidFill>
                <a:schemeClr val="lt1"/>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4000"/>
              <a:buFont typeface="Arial"/>
              <a:buNone/>
            </a:pPr>
            <a:r>
              <a:t/>
            </a:r>
            <a:endParaRPr b="1" sz="4000">
              <a:solidFill>
                <a:schemeClr val="lt1"/>
              </a:solidFill>
            </a:endParaRPr>
          </a:p>
          <a:p>
            <a:pPr indent="0" lvl="0" marL="0" marR="0" rtl="0" algn="l">
              <a:lnSpc>
                <a:spcPct val="90000"/>
              </a:lnSpc>
              <a:spcBef>
                <a:spcPts val="0"/>
              </a:spcBef>
              <a:spcAft>
                <a:spcPts val="0"/>
              </a:spcAft>
              <a:buClr>
                <a:srgbClr val="000000"/>
              </a:buClr>
              <a:buSzPts val="4000"/>
              <a:buFont typeface="Arial"/>
              <a:buNone/>
            </a:pPr>
            <a:r>
              <a:rPr b="1" lang="en-US" sz="4000">
                <a:solidFill>
                  <a:schemeClr val="lt1"/>
                </a:solidFill>
              </a:rPr>
              <a:t>Are educators effectively trained</a:t>
            </a:r>
            <a:r>
              <a:rPr b="1" i="0" lang="en-US" sz="4000" u="none" cap="none" strike="noStrike">
                <a:solidFill>
                  <a:schemeClr val="lt1"/>
                </a:solidFill>
                <a:latin typeface="Arial"/>
                <a:ea typeface="Arial"/>
                <a:cs typeface="Arial"/>
                <a:sym typeface="Arial"/>
              </a:rPr>
              <a:t> on effective family engagement?</a:t>
            </a:r>
            <a:endParaRPr b="0" i="0" sz="1400" u="none" cap="none" strike="noStrike">
              <a:solidFill>
                <a:srgbClr val="000000"/>
              </a:solidFill>
              <a:latin typeface="Arial"/>
              <a:ea typeface="Arial"/>
              <a:cs typeface="Arial"/>
              <a:sym typeface="Arial"/>
            </a:endParaRPr>
          </a:p>
        </p:txBody>
      </p:sp>
      <p:cxnSp>
        <p:nvCxnSpPr>
          <p:cNvPr id="912" name="Google Shape;912;g3f41643498f_0_561"/>
          <p:cNvCxnSpPr/>
          <p:nvPr/>
        </p:nvCxnSpPr>
        <p:spPr>
          <a:xfrm>
            <a:off x="5667269" y="1652818"/>
            <a:ext cx="857400" cy="0"/>
          </a:xfrm>
          <a:prstGeom prst="straightConnector1">
            <a:avLst/>
          </a:prstGeom>
          <a:noFill/>
          <a:ln cap="flat" cmpd="sng" w="12700">
            <a:solidFill>
              <a:schemeClr val="lt1"/>
            </a:solidFill>
            <a:prstDash val="solid"/>
            <a:miter lim="80"/>
            <a:headEnd len="sm" w="sm" type="none"/>
            <a:tailEnd len="sm" w="sm"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sp>
        <p:nvSpPr>
          <p:cNvPr id="918" name="Google Shape;918;g3f41643498f_0_568"/>
          <p:cNvSpPr/>
          <p:nvPr/>
        </p:nvSpPr>
        <p:spPr>
          <a:xfrm>
            <a:off x="368301" y="4524866"/>
            <a:ext cx="10833000" cy="848100"/>
          </a:xfrm>
          <a:prstGeom prst="roundRect">
            <a:avLst>
              <a:gd fmla="val 18153" name="adj"/>
            </a:avLst>
          </a:prstGeom>
          <a:solidFill>
            <a:srgbClr val="FBD7D7">
              <a:alpha val="8039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sp>
        <p:nvSpPr>
          <p:cNvPr id="919" name="Google Shape;919;g3f41643498f_0_568"/>
          <p:cNvSpPr/>
          <p:nvPr/>
        </p:nvSpPr>
        <p:spPr>
          <a:xfrm>
            <a:off x="368301" y="1932496"/>
            <a:ext cx="10833000" cy="1310400"/>
          </a:xfrm>
          <a:prstGeom prst="roundRect">
            <a:avLst>
              <a:gd fmla="val 18153" name="adj"/>
            </a:avLst>
          </a:prstGeom>
          <a:solidFill>
            <a:srgbClr val="C8E5F9">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rgbClr val="FFFFFF"/>
              </a:solidFill>
              <a:latin typeface="Arial"/>
              <a:ea typeface="Arial"/>
              <a:cs typeface="Arial"/>
              <a:sym typeface="Arial"/>
            </a:endParaRPr>
          </a:p>
        </p:txBody>
      </p:sp>
      <p:pic>
        <p:nvPicPr>
          <p:cNvPr id="920" name="Google Shape;920;g3f41643498f_0_568"/>
          <p:cNvPicPr preferRelativeResize="0"/>
          <p:nvPr/>
        </p:nvPicPr>
        <p:blipFill rotWithShape="1">
          <a:blip r:embed="rId3">
            <a:alphaModFix/>
          </a:blip>
          <a:srcRect b="0" l="0" r="0" t="0"/>
          <a:stretch/>
        </p:blipFill>
        <p:spPr>
          <a:xfrm>
            <a:off x="811531" y="1062567"/>
            <a:ext cx="9989700" cy="5676900"/>
          </a:xfrm>
          <a:prstGeom prst="rect">
            <a:avLst/>
          </a:prstGeom>
          <a:noFill/>
          <a:ln>
            <a:noFill/>
          </a:ln>
        </p:spPr>
      </p:pic>
      <p:sp>
        <p:nvSpPr>
          <p:cNvPr id="921" name="Google Shape;921;g3f41643498f_0_568"/>
          <p:cNvSpPr txBox="1"/>
          <p:nvPr>
            <p:ph type="title"/>
          </p:nvPr>
        </p:nvSpPr>
        <p:spPr>
          <a:xfrm>
            <a:off x="2554" y="-33800"/>
            <a:ext cx="12189300" cy="1236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600"/>
              <a:buFont typeface="Arial"/>
              <a:buNone/>
            </a:pPr>
            <a:r>
              <a:rPr lang="en-US"/>
              <a:t>Reliance on Informal Sources</a:t>
            </a:r>
            <a:endParaRPr/>
          </a:p>
        </p:txBody>
      </p:sp>
      <p:sp>
        <p:nvSpPr>
          <p:cNvPr id="922" name="Google Shape;922;g3f41643498f_0_568"/>
          <p:cNvSpPr txBox="1"/>
          <p:nvPr/>
        </p:nvSpPr>
        <p:spPr>
          <a:xfrm>
            <a:off x="1655169" y="1242929"/>
            <a:ext cx="86592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800" u="none" cap="none" strike="noStrike">
                <a:solidFill>
                  <a:srgbClr val="167BBF"/>
                </a:solidFill>
                <a:latin typeface="Arial"/>
                <a:ea typeface="Arial"/>
                <a:cs typeface="Arial"/>
                <a:sym typeface="Arial"/>
              </a:rPr>
              <a:t>Which of these has influenced your approach to family engagement?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7" name="Shape 927"/>
        <p:cNvGrpSpPr/>
        <p:nvPr/>
      </p:nvGrpSpPr>
      <p:grpSpPr>
        <a:xfrm>
          <a:off x="0" y="0"/>
          <a:ext cx="0" cy="0"/>
          <a:chOff x="0" y="0"/>
          <a:chExt cx="0" cy="0"/>
        </a:xfrm>
      </p:grpSpPr>
      <p:sp>
        <p:nvSpPr>
          <p:cNvPr id="928" name="Google Shape;928;g3f847a743e8_0_706"/>
          <p:cNvSpPr txBox="1"/>
          <p:nvPr>
            <p:ph type="title"/>
          </p:nvPr>
        </p:nvSpPr>
        <p:spPr>
          <a:xfrm>
            <a:off x="1091226" y="-33800"/>
            <a:ext cx="10009500" cy="1236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600"/>
              <a:buFont typeface="Arial"/>
              <a:buNone/>
            </a:pPr>
            <a:r>
              <a:rPr lang="en-US"/>
              <a:t>Most parents believe their child is at or above grade level</a:t>
            </a:r>
            <a:endParaRPr/>
          </a:p>
        </p:txBody>
      </p:sp>
      <p:sp>
        <p:nvSpPr>
          <p:cNvPr id="929" name="Google Shape;929;g3f847a743e8_0_706"/>
          <p:cNvSpPr txBox="1"/>
          <p:nvPr/>
        </p:nvSpPr>
        <p:spPr>
          <a:xfrm>
            <a:off x="1023444" y="4868721"/>
            <a:ext cx="22941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1" lang="en-US" sz="1200" u="none" cap="none" strike="noStrike">
                <a:solidFill>
                  <a:schemeClr val="dk1"/>
                </a:solidFill>
                <a:latin typeface="Arial"/>
                <a:ea typeface="Arial"/>
                <a:cs typeface="Arial"/>
                <a:sym typeface="Arial"/>
              </a:rPr>
              <a:t>National data from March 2023</a:t>
            </a:r>
            <a:endParaRPr b="0" i="0" sz="1400" u="none" cap="none" strike="noStrike">
              <a:solidFill>
                <a:srgbClr val="000000"/>
              </a:solidFill>
              <a:latin typeface="Arial"/>
              <a:ea typeface="Arial"/>
              <a:cs typeface="Arial"/>
              <a:sym typeface="Arial"/>
            </a:endParaRPr>
          </a:p>
        </p:txBody>
      </p:sp>
      <p:sp>
        <p:nvSpPr>
          <p:cNvPr id="930" name="Google Shape;930;g3f847a743e8_0_706"/>
          <p:cNvSpPr txBox="1"/>
          <p:nvPr/>
        </p:nvSpPr>
        <p:spPr>
          <a:xfrm>
            <a:off x="4384200" y="1369475"/>
            <a:ext cx="7086300" cy="708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2"/>
              </a:buClr>
              <a:buSzPts val="1800"/>
              <a:buFont typeface="Quattrocento Sans"/>
              <a:buNone/>
            </a:pPr>
            <a:r>
              <a:rPr b="1" lang="en-US" sz="2000">
                <a:solidFill>
                  <a:schemeClr val="dk2"/>
                </a:solidFill>
              </a:rPr>
              <a:t>AR P</a:t>
            </a:r>
            <a:r>
              <a:rPr b="1" i="0" lang="en-US" sz="2000" u="none" cap="none" strike="noStrike">
                <a:solidFill>
                  <a:schemeClr val="dk2"/>
                </a:solidFill>
              </a:rPr>
              <a:t>arents of elementary students are less likely to feel this way about reading than parents of older students</a:t>
            </a:r>
            <a:endParaRPr b="1" i="0" sz="2200" u="none" cap="none" strike="noStrike">
              <a:solidFill>
                <a:schemeClr val="dk2"/>
              </a:solidFill>
            </a:endParaRPr>
          </a:p>
        </p:txBody>
      </p:sp>
      <p:pic>
        <p:nvPicPr>
          <p:cNvPr id="931" name="Google Shape;931;g3f847a743e8_0_706"/>
          <p:cNvPicPr preferRelativeResize="0"/>
          <p:nvPr/>
        </p:nvPicPr>
        <p:blipFill rotWithShape="1">
          <a:blip r:embed="rId3">
            <a:alphaModFix/>
          </a:blip>
          <a:srcRect b="0" l="0" r="0" t="0"/>
          <a:stretch/>
        </p:blipFill>
        <p:spPr>
          <a:xfrm>
            <a:off x="5179811" y="2567944"/>
            <a:ext cx="5246100" cy="3566100"/>
          </a:xfrm>
          <a:prstGeom prst="rect">
            <a:avLst/>
          </a:prstGeom>
          <a:noFill/>
          <a:ln>
            <a:noFill/>
          </a:ln>
        </p:spPr>
      </p:pic>
      <p:sp>
        <p:nvSpPr>
          <p:cNvPr id="932" name="Google Shape;932;g3f847a743e8_0_706"/>
          <p:cNvSpPr txBox="1"/>
          <p:nvPr/>
        </p:nvSpPr>
        <p:spPr>
          <a:xfrm>
            <a:off x="7351150" y="3981692"/>
            <a:ext cx="8322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Arial"/>
                <a:ea typeface="Arial"/>
                <a:cs typeface="Arial"/>
                <a:sym typeface="Arial"/>
              </a:rPr>
              <a:t>At</a:t>
            </a:r>
            <a:endParaRPr b="0" i="0" sz="1400" u="none" cap="none" strike="noStrike">
              <a:solidFill>
                <a:srgbClr val="000000"/>
              </a:solidFill>
              <a:latin typeface="Arial"/>
              <a:ea typeface="Arial"/>
              <a:cs typeface="Arial"/>
              <a:sym typeface="Arial"/>
            </a:endParaRPr>
          </a:p>
        </p:txBody>
      </p:sp>
      <p:sp>
        <p:nvSpPr>
          <p:cNvPr id="933" name="Google Shape;933;g3f847a743e8_0_706"/>
          <p:cNvSpPr txBox="1"/>
          <p:nvPr/>
        </p:nvSpPr>
        <p:spPr>
          <a:xfrm>
            <a:off x="7205920" y="4995630"/>
            <a:ext cx="11226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Arial"/>
                <a:ea typeface="Arial"/>
                <a:cs typeface="Arial"/>
                <a:sym typeface="Arial"/>
              </a:rPr>
              <a:t>Above</a:t>
            </a:r>
            <a:endParaRPr b="0" i="0" sz="1400" u="none" cap="none" strike="noStrike">
              <a:solidFill>
                <a:srgbClr val="000000"/>
              </a:solidFill>
              <a:latin typeface="Arial"/>
              <a:ea typeface="Arial"/>
              <a:cs typeface="Arial"/>
              <a:sym typeface="Arial"/>
            </a:endParaRPr>
          </a:p>
        </p:txBody>
      </p:sp>
      <p:sp>
        <p:nvSpPr>
          <p:cNvPr id="934" name="Google Shape;934;g3f847a743e8_0_706"/>
          <p:cNvSpPr txBox="1"/>
          <p:nvPr/>
        </p:nvSpPr>
        <p:spPr>
          <a:xfrm>
            <a:off x="7351150" y="3229037"/>
            <a:ext cx="8322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Arial"/>
                <a:ea typeface="Arial"/>
                <a:cs typeface="Arial"/>
                <a:sym typeface="Arial"/>
              </a:rPr>
              <a:t>Below</a:t>
            </a:r>
            <a:endParaRPr b="0" i="0" sz="1400" u="none" cap="none" strike="noStrike">
              <a:solidFill>
                <a:srgbClr val="000000"/>
              </a:solidFill>
              <a:latin typeface="Arial"/>
              <a:ea typeface="Arial"/>
              <a:cs typeface="Arial"/>
              <a:sym typeface="Arial"/>
            </a:endParaRPr>
          </a:p>
        </p:txBody>
      </p:sp>
      <p:sp>
        <p:nvSpPr>
          <p:cNvPr id="935" name="Google Shape;935;g3f847a743e8_0_706"/>
          <p:cNvSpPr txBox="1"/>
          <p:nvPr/>
        </p:nvSpPr>
        <p:spPr>
          <a:xfrm>
            <a:off x="570864" y="3067717"/>
            <a:ext cx="3082500" cy="1754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Arial"/>
                <a:ea typeface="Arial"/>
                <a:cs typeface="Arial"/>
                <a:sym typeface="Arial"/>
              </a:rPr>
              <a:t>of parents nationally, regardless of race, income, and education level, believe their child is </a:t>
            </a:r>
            <a:r>
              <a:rPr b="1" i="0" lang="en-US" sz="1800" u="none" cap="none" strike="noStrike">
                <a:solidFill>
                  <a:schemeClr val="dk2"/>
                </a:solidFill>
                <a:latin typeface="Arial"/>
                <a:ea typeface="Arial"/>
                <a:cs typeface="Arial"/>
                <a:sym typeface="Arial"/>
              </a:rPr>
              <a:t>at or above grade level in reading and math</a:t>
            </a:r>
            <a:r>
              <a:rPr b="0" i="0" lang="en-US" sz="1800" u="none" cap="none" strike="noStrike">
                <a:solidFill>
                  <a:schemeClr val="dk2"/>
                </a:solidFill>
                <a:latin typeface="Arial"/>
                <a:ea typeface="Arial"/>
                <a:cs typeface="Arial"/>
                <a:sym typeface="Arial"/>
              </a:rPr>
              <a:t>.</a:t>
            </a:r>
            <a:endParaRPr b="0" i="0" sz="1800" u="none" cap="none" strike="noStrike">
              <a:solidFill>
                <a:schemeClr val="dk2"/>
              </a:solidFill>
              <a:latin typeface="Arial"/>
              <a:ea typeface="Arial"/>
              <a:cs typeface="Arial"/>
              <a:sym typeface="Arial"/>
            </a:endParaRPr>
          </a:p>
        </p:txBody>
      </p:sp>
      <p:sp>
        <p:nvSpPr>
          <p:cNvPr id="936" name="Google Shape;936;g3f847a743e8_0_706"/>
          <p:cNvSpPr txBox="1"/>
          <p:nvPr/>
        </p:nvSpPr>
        <p:spPr>
          <a:xfrm>
            <a:off x="1515687" y="2372133"/>
            <a:ext cx="14724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en-US" sz="4400" u="none" cap="none" strike="noStrike">
                <a:solidFill>
                  <a:schemeClr val="dk2"/>
                </a:solidFill>
                <a:latin typeface="Arial"/>
                <a:ea typeface="Arial"/>
                <a:cs typeface="Arial"/>
                <a:sym typeface="Arial"/>
              </a:rPr>
              <a:t>88% </a:t>
            </a:r>
            <a:endParaRPr b="0" i="0" sz="4400" u="none" cap="none" strike="noStrike">
              <a:solidFill>
                <a:schemeClr val="dk1"/>
              </a:solidFill>
              <a:latin typeface="Arial"/>
              <a:ea typeface="Arial"/>
              <a:cs typeface="Arial"/>
              <a:sym typeface="Arial"/>
            </a:endParaRPr>
          </a:p>
        </p:txBody>
      </p:sp>
      <p:sp>
        <p:nvSpPr>
          <p:cNvPr id="937" name="Google Shape;937;g3f847a743e8_0_706"/>
          <p:cNvSpPr txBox="1"/>
          <p:nvPr/>
        </p:nvSpPr>
        <p:spPr>
          <a:xfrm>
            <a:off x="5899540" y="2244778"/>
            <a:ext cx="14517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2"/>
                </a:solidFill>
                <a:latin typeface="Arial"/>
                <a:ea typeface="Arial"/>
                <a:cs typeface="Arial"/>
                <a:sym typeface="Arial"/>
              </a:rPr>
              <a:t>81%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2"/>
                </a:solidFill>
                <a:latin typeface="Arial"/>
                <a:ea typeface="Arial"/>
                <a:cs typeface="Arial"/>
                <a:sym typeface="Arial"/>
              </a:rPr>
              <a:t>At/Above</a:t>
            </a:r>
            <a:endParaRPr b="0" i="0" sz="1800" u="none" cap="none" strike="noStrike">
              <a:solidFill>
                <a:schemeClr val="dk1"/>
              </a:solidFill>
              <a:latin typeface="Arial"/>
              <a:ea typeface="Arial"/>
              <a:cs typeface="Arial"/>
              <a:sym typeface="Arial"/>
            </a:endParaRPr>
          </a:p>
        </p:txBody>
      </p:sp>
      <p:sp>
        <p:nvSpPr>
          <p:cNvPr id="938" name="Google Shape;938;g3f847a743e8_0_706"/>
          <p:cNvSpPr txBox="1"/>
          <p:nvPr/>
        </p:nvSpPr>
        <p:spPr>
          <a:xfrm>
            <a:off x="6023113" y="2199181"/>
            <a:ext cx="60960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2"/>
                </a:solidFill>
                <a:latin typeface="Arial"/>
                <a:ea typeface="Arial"/>
                <a:cs typeface="Arial"/>
                <a:sym typeface="Arial"/>
              </a:rPr>
              <a:t>84%</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2"/>
                </a:solidFill>
                <a:latin typeface="Arial"/>
                <a:ea typeface="Arial"/>
                <a:cs typeface="Arial"/>
                <a:sym typeface="Arial"/>
              </a:rPr>
              <a:t>At/Above</a:t>
            </a:r>
            <a:endParaRPr b="0" i="0" sz="18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2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3" name="Shape 943"/>
        <p:cNvGrpSpPr/>
        <p:nvPr/>
      </p:nvGrpSpPr>
      <p:grpSpPr>
        <a:xfrm>
          <a:off x="0" y="0"/>
          <a:ext cx="0" cy="0"/>
          <a:chOff x="0" y="0"/>
          <a:chExt cx="0" cy="0"/>
        </a:xfrm>
      </p:grpSpPr>
      <p:sp>
        <p:nvSpPr>
          <p:cNvPr id="944" name="Google Shape;944;g3f847a743e8_0_728"/>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600"/>
              <a:buFont typeface="Arial"/>
              <a:buNone/>
            </a:pPr>
            <a:r>
              <a:rPr lang="en-US"/>
              <a:t>7 in 10 parents report their child </a:t>
            </a:r>
            <a:br>
              <a:rPr lang="en-US"/>
            </a:br>
            <a:r>
              <a:rPr lang="en-US"/>
              <a:t>gets mostly B's or better</a:t>
            </a:r>
            <a:endParaRPr/>
          </a:p>
        </p:txBody>
      </p:sp>
      <p:pic>
        <p:nvPicPr>
          <p:cNvPr id="945" name="Google Shape;945;g3f847a743e8_0_728"/>
          <p:cNvPicPr preferRelativeResize="0"/>
          <p:nvPr/>
        </p:nvPicPr>
        <p:blipFill rotWithShape="1">
          <a:blip r:embed="rId3">
            <a:alphaModFix/>
          </a:blip>
          <a:srcRect b="0" l="0" r="0" t="0"/>
          <a:stretch/>
        </p:blipFill>
        <p:spPr>
          <a:xfrm>
            <a:off x="2438400" y="1828800"/>
            <a:ext cx="7315200" cy="4572000"/>
          </a:xfrm>
          <a:prstGeom prst="rect">
            <a:avLst/>
          </a:prstGeom>
          <a:noFill/>
          <a:ln>
            <a:noFill/>
          </a:ln>
        </p:spPr>
      </p:pic>
      <p:sp>
        <p:nvSpPr>
          <p:cNvPr id="946" name="Google Shape;946;g3f847a743e8_0_728"/>
          <p:cNvSpPr txBox="1"/>
          <p:nvPr/>
        </p:nvSpPr>
        <p:spPr>
          <a:xfrm>
            <a:off x="3810000" y="2494099"/>
            <a:ext cx="45720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dk2"/>
                </a:solidFill>
                <a:latin typeface="Arial"/>
                <a:ea typeface="Arial"/>
                <a:cs typeface="Arial"/>
                <a:sym typeface="Arial"/>
              </a:rPr>
              <a:t>Mostly B’s or Better</a:t>
            </a:r>
            <a:endParaRPr b="0" i="0" sz="1400" u="none" cap="none" strike="noStrike">
              <a:solidFill>
                <a:srgbClr val="000000"/>
              </a:solidFill>
              <a:latin typeface="Arial"/>
              <a:ea typeface="Arial"/>
              <a:cs typeface="Arial"/>
              <a:sym typeface="Arial"/>
            </a:endParaRPr>
          </a:p>
        </p:txBody>
      </p:sp>
      <p:sp>
        <p:nvSpPr>
          <p:cNvPr id="947" name="Google Shape;947;g3f847a743e8_0_728"/>
          <p:cNvSpPr txBox="1"/>
          <p:nvPr/>
        </p:nvSpPr>
        <p:spPr>
          <a:xfrm>
            <a:off x="1538432" y="1495487"/>
            <a:ext cx="91440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2"/>
                </a:solidFill>
                <a:latin typeface="Arial"/>
                <a:ea typeface="Arial"/>
                <a:cs typeface="Arial"/>
                <a:sym typeface="Arial"/>
              </a:rPr>
              <a:t>When you think about your child’s report cards, does he/she typically get…</a:t>
            </a:r>
            <a:endParaRPr b="0" i="0" sz="1400" u="none" cap="none" strike="noStrike">
              <a:solidFill>
                <a:srgbClr val="000000"/>
              </a:solidFill>
              <a:latin typeface="Arial"/>
              <a:ea typeface="Arial"/>
              <a:cs typeface="Arial"/>
              <a:sym typeface="Arial"/>
            </a:endParaRPr>
          </a:p>
        </p:txBody>
      </p:sp>
      <p:sp>
        <p:nvSpPr>
          <p:cNvPr id="948" name="Google Shape;948;g3f847a743e8_0_728"/>
          <p:cNvSpPr txBox="1"/>
          <p:nvPr/>
        </p:nvSpPr>
        <p:spPr>
          <a:xfrm>
            <a:off x="4948908" y="6499477"/>
            <a:ext cx="22941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1" lang="en-US" sz="1200" u="none" cap="none" strike="noStrike">
                <a:solidFill>
                  <a:schemeClr val="dk1"/>
                </a:solidFill>
                <a:latin typeface="Arial"/>
                <a:ea typeface="Arial"/>
                <a:cs typeface="Arial"/>
                <a:sym typeface="Arial"/>
              </a:rPr>
              <a:t>National data from March 2023</a:t>
            </a:r>
            <a:endParaRPr b="0" i="0" sz="1400" u="none" cap="none" strike="noStrike">
              <a:solidFill>
                <a:srgbClr val="000000"/>
              </a:solidFill>
              <a:latin typeface="Arial"/>
              <a:ea typeface="Arial"/>
              <a:cs typeface="Arial"/>
              <a:sym typeface="Arial"/>
            </a:endParaRPr>
          </a:p>
        </p:txBody>
      </p:sp>
      <p:sp>
        <p:nvSpPr>
          <p:cNvPr id="949" name="Google Shape;949;g3f847a743e8_0_728"/>
          <p:cNvSpPr/>
          <p:nvPr/>
        </p:nvSpPr>
        <p:spPr>
          <a:xfrm>
            <a:off x="7151914" y="3906702"/>
            <a:ext cx="1389600" cy="1637700"/>
          </a:xfrm>
          <a:prstGeom prst="rect">
            <a:avLst/>
          </a:prstGeom>
          <a:solidFill>
            <a:srgbClr val="C8E5F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3" name="Shape 953"/>
        <p:cNvGrpSpPr/>
        <p:nvPr/>
      </p:nvGrpSpPr>
      <p:grpSpPr>
        <a:xfrm>
          <a:off x="0" y="0"/>
          <a:ext cx="0" cy="0"/>
          <a:chOff x="0" y="0"/>
          <a:chExt cx="0" cy="0"/>
        </a:xfrm>
      </p:grpSpPr>
      <p:sp>
        <p:nvSpPr>
          <p:cNvPr id="954" name="Google Shape;954;g3f847a743e8_0_762"/>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600"/>
              <a:buFont typeface="Arial"/>
              <a:buNone/>
            </a:pPr>
            <a:r>
              <a:rPr lang="en-US"/>
              <a:t>With multiple measures, parents’ mindsets shift</a:t>
            </a:r>
            <a:endParaRPr/>
          </a:p>
        </p:txBody>
      </p:sp>
      <p:sp>
        <p:nvSpPr>
          <p:cNvPr id="955" name="Google Shape;955;g3f847a743e8_0_762"/>
          <p:cNvSpPr/>
          <p:nvPr/>
        </p:nvSpPr>
        <p:spPr>
          <a:xfrm>
            <a:off x="5049513" y="1417172"/>
            <a:ext cx="1314900" cy="769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1" i="0" lang="en-US" sz="4400" u="none" cap="none" strike="noStrike">
                <a:solidFill>
                  <a:srgbClr val="007CBA"/>
                </a:solidFill>
                <a:latin typeface="Arial"/>
                <a:ea typeface="Arial"/>
                <a:cs typeface="Arial"/>
                <a:sym typeface="Arial"/>
              </a:rPr>
              <a:t>88%</a:t>
            </a:r>
            <a:endParaRPr b="0" i="0" sz="1500" u="none" cap="none" strike="noStrike">
              <a:solidFill>
                <a:srgbClr val="000000"/>
              </a:solidFill>
              <a:latin typeface="Arial"/>
              <a:ea typeface="Arial"/>
              <a:cs typeface="Arial"/>
              <a:sym typeface="Arial"/>
            </a:endParaRPr>
          </a:p>
        </p:txBody>
      </p:sp>
      <p:sp>
        <p:nvSpPr>
          <p:cNvPr id="956" name="Google Shape;956;g3f847a743e8_0_762"/>
          <p:cNvSpPr txBox="1"/>
          <p:nvPr/>
        </p:nvSpPr>
        <p:spPr>
          <a:xfrm>
            <a:off x="5049513" y="2031563"/>
            <a:ext cx="6355500" cy="677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114470"/>
                </a:solidFill>
                <a:latin typeface="Arial"/>
                <a:ea typeface="Arial"/>
                <a:cs typeface="Arial"/>
                <a:sym typeface="Arial"/>
              </a:rPr>
              <a:t>of parents think their child is at or above grade level in math.</a:t>
            </a:r>
            <a:endParaRPr b="0" i="0" sz="1500" u="none" cap="none" strike="noStrike">
              <a:solidFill>
                <a:srgbClr val="000000"/>
              </a:solidFill>
              <a:latin typeface="Arial"/>
              <a:ea typeface="Arial"/>
              <a:cs typeface="Arial"/>
              <a:sym typeface="Arial"/>
            </a:endParaRPr>
          </a:p>
        </p:txBody>
      </p:sp>
      <p:pic>
        <p:nvPicPr>
          <p:cNvPr descr="A picture containing fence&#10;&#10;Description automatically generated" id="957" name="Google Shape;957;g3f847a743e8_0_762"/>
          <p:cNvPicPr preferRelativeResize="0"/>
          <p:nvPr/>
        </p:nvPicPr>
        <p:blipFill rotWithShape="1">
          <a:blip r:embed="rId3">
            <a:alphaModFix/>
          </a:blip>
          <a:srcRect b="0" l="0" r="0" t="0"/>
          <a:stretch/>
        </p:blipFill>
        <p:spPr>
          <a:xfrm>
            <a:off x="1161032" y="1474549"/>
            <a:ext cx="3482462" cy="5064365"/>
          </a:xfrm>
          <a:prstGeom prst="rect">
            <a:avLst/>
          </a:prstGeom>
          <a:noFill/>
          <a:ln>
            <a:noFill/>
          </a:ln>
        </p:spPr>
      </p:pic>
      <p:sp>
        <p:nvSpPr>
          <p:cNvPr id="958" name="Google Shape;958;g3f847a743e8_0_762"/>
          <p:cNvSpPr/>
          <p:nvPr/>
        </p:nvSpPr>
        <p:spPr>
          <a:xfrm>
            <a:off x="5049513" y="3256087"/>
            <a:ext cx="1314900" cy="769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1" i="0" lang="en-US" sz="4400" u="none" cap="none" strike="noStrike">
                <a:solidFill>
                  <a:srgbClr val="007CBA"/>
                </a:solidFill>
                <a:latin typeface="Arial"/>
                <a:ea typeface="Arial"/>
                <a:cs typeface="Arial"/>
                <a:sym typeface="Arial"/>
              </a:rPr>
              <a:t>44%</a:t>
            </a:r>
            <a:endParaRPr b="0" i="0" sz="1500" u="none" cap="none" strike="noStrike">
              <a:solidFill>
                <a:srgbClr val="000000"/>
              </a:solidFill>
              <a:latin typeface="Arial"/>
              <a:ea typeface="Arial"/>
              <a:cs typeface="Arial"/>
              <a:sym typeface="Arial"/>
            </a:endParaRPr>
          </a:p>
        </p:txBody>
      </p:sp>
      <p:sp>
        <p:nvSpPr>
          <p:cNvPr id="959" name="Google Shape;959;g3f847a743e8_0_762"/>
          <p:cNvSpPr txBox="1"/>
          <p:nvPr/>
        </p:nvSpPr>
        <p:spPr>
          <a:xfrm>
            <a:off x="5049513" y="3943419"/>
            <a:ext cx="6355500" cy="1831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0" i="0" lang="en-US" sz="1900" u="none" cap="none" strike="noStrike">
                <a:solidFill>
                  <a:srgbClr val="114470"/>
                </a:solidFill>
                <a:latin typeface="Arial"/>
                <a:ea typeface="Arial"/>
                <a:cs typeface="Arial"/>
                <a:sym typeface="Arial"/>
              </a:rPr>
              <a:t>of parents think their child is at or above grade level in math when told...</a:t>
            </a:r>
            <a:endParaRPr b="0" i="0" sz="1500" u="none" cap="none" strike="noStrike">
              <a:solidFill>
                <a:srgbClr val="000000"/>
              </a:solidFill>
              <a:latin typeface="Arial"/>
              <a:ea typeface="Arial"/>
              <a:cs typeface="Arial"/>
              <a:sym typeface="Arial"/>
            </a:endParaRPr>
          </a:p>
          <a:p>
            <a:pPr indent="-292100" lvl="0" marL="292100" marR="0" rtl="0" algn="l">
              <a:lnSpc>
                <a:spcPct val="100000"/>
              </a:lnSpc>
              <a:spcBef>
                <a:spcPts val="0"/>
              </a:spcBef>
              <a:spcAft>
                <a:spcPts val="0"/>
              </a:spcAft>
              <a:buClr>
                <a:srgbClr val="114470"/>
              </a:buClr>
              <a:buSzPts val="1500"/>
              <a:buFont typeface="Arial"/>
              <a:buChar char="•"/>
            </a:pPr>
            <a:r>
              <a:rPr b="1" i="0" lang="en-US" sz="1500" u="none" cap="none" strike="noStrike">
                <a:solidFill>
                  <a:srgbClr val="114470"/>
                </a:solidFill>
                <a:latin typeface="Arial"/>
                <a:ea typeface="Arial"/>
                <a:cs typeface="Arial"/>
                <a:sym typeface="Arial"/>
              </a:rPr>
              <a:t>Their child received a B in math</a:t>
            </a:r>
            <a:endParaRPr b="0" i="0" sz="1500" u="none" cap="none" strike="noStrike">
              <a:solidFill>
                <a:srgbClr val="000000"/>
              </a:solidFill>
              <a:latin typeface="Arial"/>
              <a:ea typeface="Arial"/>
              <a:cs typeface="Arial"/>
              <a:sym typeface="Arial"/>
            </a:endParaRPr>
          </a:p>
          <a:p>
            <a:pPr indent="-292100" lvl="0" marL="292100" marR="0" rtl="0" algn="l">
              <a:lnSpc>
                <a:spcPct val="100000"/>
              </a:lnSpc>
              <a:spcBef>
                <a:spcPts val="0"/>
              </a:spcBef>
              <a:spcAft>
                <a:spcPts val="0"/>
              </a:spcAft>
              <a:buClr>
                <a:srgbClr val="114470"/>
              </a:buClr>
              <a:buSzPts val="1500"/>
              <a:buFont typeface="Arial"/>
              <a:buChar char="•"/>
            </a:pPr>
            <a:r>
              <a:rPr b="1" i="0" lang="en-US" sz="1500" u="none" cap="none" strike="noStrike">
                <a:solidFill>
                  <a:srgbClr val="114470"/>
                </a:solidFill>
                <a:latin typeface="Arial"/>
                <a:ea typeface="Arial"/>
                <a:cs typeface="Arial"/>
                <a:sym typeface="Arial"/>
              </a:rPr>
              <a:t>Their child’s state test results indicated below grade level in math</a:t>
            </a:r>
            <a:endParaRPr b="0" i="0" sz="1500" u="none" cap="none" strike="noStrike">
              <a:solidFill>
                <a:srgbClr val="000000"/>
              </a:solidFill>
              <a:latin typeface="Arial"/>
              <a:ea typeface="Arial"/>
              <a:cs typeface="Arial"/>
              <a:sym typeface="Arial"/>
            </a:endParaRPr>
          </a:p>
          <a:p>
            <a:pPr indent="-292100" lvl="0" marL="292100" marR="0" rtl="0" algn="l">
              <a:lnSpc>
                <a:spcPct val="100000"/>
              </a:lnSpc>
              <a:spcBef>
                <a:spcPts val="0"/>
              </a:spcBef>
              <a:spcAft>
                <a:spcPts val="0"/>
              </a:spcAft>
              <a:buClr>
                <a:srgbClr val="114470"/>
              </a:buClr>
              <a:buSzPts val="1500"/>
              <a:buFont typeface="Arial"/>
              <a:buChar char="•"/>
            </a:pPr>
            <a:r>
              <a:rPr b="1" i="0" lang="en-US" sz="1500" u="none" cap="none" strike="noStrike">
                <a:solidFill>
                  <a:srgbClr val="114470"/>
                </a:solidFill>
                <a:latin typeface="Arial"/>
                <a:ea typeface="Arial"/>
                <a:cs typeface="Arial"/>
                <a:sym typeface="Arial"/>
              </a:rPr>
              <a:t>Their child’s results on benchmark tests indicated child below grade level in math</a:t>
            </a:r>
            <a:endParaRPr b="0" i="0" sz="1500" u="none" cap="none" strike="noStrike">
              <a:solidFill>
                <a:srgbClr val="000000"/>
              </a:solidFill>
              <a:latin typeface="Arial"/>
              <a:ea typeface="Arial"/>
              <a:cs typeface="Arial"/>
              <a:sym typeface="Arial"/>
            </a:endParaRPr>
          </a:p>
        </p:txBody>
      </p:sp>
      <p:sp>
        <p:nvSpPr>
          <p:cNvPr id="960" name="Google Shape;960;g3f847a743e8_0_762"/>
          <p:cNvSpPr txBox="1"/>
          <p:nvPr/>
        </p:nvSpPr>
        <p:spPr>
          <a:xfrm>
            <a:off x="4930420" y="6462551"/>
            <a:ext cx="61005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*National Data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4" name="Shape 964"/>
        <p:cNvGrpSpPr/>
        <p:nvPr/>
      </p:nvGrpSpPr>
      <p:grpSpPr>
        <a:xfrm>
          <a:off x="0" y="0"/>
          <a:ext cx="0" cy="0"/>
          <a:chOff x="0" y="0"/>
          <a:chExt cx="0" cy="0"/>
        </a:xfrm>
      </p:grpSpPr>
      <p:sp>
        <p:nvSpPr>
          <p:cNvPr id="965" name="Google Shape;965;g3f847a743e8_0_785"/>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600"/>
              <a:buFont typeface="Arial"/>
              <a:buNone/>
            </a:pPr>
            <a:r>
              <a:rPr lang="en-US"/>
              <a:t>When parents know their child is behind, worries flip</a:t>
            </a:r>
            <a:endParaRPr/>
          </a:p>
        </p:txBody>
      </p:sp>
      <p:sp>
        <p:nvSpPr>
          <p:cNvPr id="966" name="Google Shape;966;g3f847a743e8_0_785"/>
          <p:cNvSpPr txBox="1"/>
          <p:nvPr/>
        </p:nvSpPr>
        <p:spPr>
          <a:xfrm>
            <a:off x="529627" y="6444476"/>
            <a:ext cx="63573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4470"/>
              </a:buClr>
              <a:buSzPts val="1200"/>
              <a:buFont typeface="Arial"/>
              <a:buNone/>
            </a:pPr>
            <a:r>
              <a:rPr b="0" i="1" lang="en-US" sz="1200" u="none" cap="none" strike="noStrike">
                <a:solidFill>
                  <a:srgbClr val="114470"/>
                </a:solidFill>
                <a:latin typeface="Arial"/>
                <a:ea typeface="Arial"/>
                <a:cs typeface="Arial"/>
                <a:sym typeface="Arial"/>
              </a:rPr>
              <a:t>Ranked by % Worried among parents with a child below grade level</a:t>
            </a:r>
            <a:endParaRPr/>
          </a:p>
        </p:txBody>
      </p:sp>
      <p:pic>
        <p:nvPicPr>
          <p:cNvPr id="967" name="Google Shape;967;g3f847a743e8_0_785"/>
          <p:cNvPicPr preferRelativeResize="0"/>
          <p:nvPr/>
        </p:nvPicPr>
        <p:blipFill rotWithShape="1">
          <a:blip r:embed="rId3">
            <a:alphaModFix/>
          </a:blip>
          <a:srcRect b="0" l="0" r="0" t="0"/>
          <a:stretch/>
        </p:blipFill>
        <p:spPr>
          <a:xfrm>
            <a:off x="138546" y="1941583"/>
            <a:ext cx="11859600" cy="4414800"/>
          </a:xfrm>
          <a:prstGeom prst="rect">
            <a:avLst/>
          </a:prstGeom>
          <a:noFill/>
          <a:ln>
            <a:noFill/>
          </a:ln>
        </p:spPr>
      </p:pic>
      <p:sp>
        <p:nvSpPr>
          <p:cNvPr id="968" name="Google Shape;968;g3f847a743e8_0_785"/>
          <p:cNvSpPr/>
          <p:nvPr/>
        </p:nvSpPr>
        <p:spPr>
          <a:xfrm>
            <a:off x="2398091" y="3076369"/>
            <a:ext cx="1102200" cy="2857800"/>
          </a:xfrm>
          <a:prstGeom prst="roundRect">
            <a:avLst>
              <a:gd fmla="val 16667" name="adj"/>
            </a:avLst>
          </a:prstGeom>
          <a:noFill/>
          <a:ln cap="flat" cmpd="sng" w="38100">
            <a:solidFill>
              <a:schemeClr val="accent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2B3C46"/>
              </a:solidFill>
              <a:latin typeface="Arial"/>
              <a:ea typeface="Arial"/>
              <a:cs typeface="Arial"/>
              <a:sym typeface="Arial"/>
            </a:endParaRPr>
          </a:p>
        </p:txBody>
      </p:sp>
      <p:sp>
        <p:nvSpPr>
          <p:cNvPr id="969" name="Google Shape;969;g3f847a743e8_0_785"/>
          <p:cNvSpPr/>
          <p:nvPr/>
        </p:nvSpPr>
        <p:spPr>
          <a:xfrm>
            <a:off x="7667632" y="3133408"/>
            <a:ext cx="1102200" cy="2857800"/>
          </a:xfrm>
          <a:prstGeom prst="roundRect">
            <a:avLst>
              <a:gd fmla="val 16667" name="adj"/>
            </a:avLst>
          </a:prstGeom>
          <a:noFill/>
          <a:ln cap="flat" cmpd="sng" w="38100">
            <a:solidFill>
              <a:schemeClr val="accent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2B3C46"/>
              </a:solidFill>
              <a:latin typeface="Arial"/>
              <a:ea typeface="Arial"/>
              <a:cs typeface="Arial"/>
              <a:sym typeface="Arial"/>
            </a:endParaRPr>
          </a:p>
        </p:txBody>
      </p:sp>
      <p:sp>
        <p:nvSpPr>
          <p:cNvPr id="970" name="Google Shape;970;g3f847a743e8_0_785"/>
          <p:cNvSpPr txBox="1"/>
          <p:nvPr/>
        </p:nvSpPr>
        <p:spPr>
          <a:xfrm>
            <a:off x="1524000" y="1572251"/>
            <a:ext cx="91440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14470"/>
              </a:buClr>
              <a:buSzPts val="1800"/>
              <a:buFont typeface="Arial"/>
              <a:buNone/>
            </a:pPr>
            <a:r>
              <a:rPr b="1" i="0" lang="en-US" sz="1800" u="none" cap="none" strike="noStrike">
                <a:solidFill>
                  <a:srgbClr val="114470"/>
                </a:solidFill>
                <a:latin typeface="Arial"/>
                <a:ea typeface="Arial"/>
                <a:cs typeface="Arial"/>
                <a:sym typeface="Arial"/>
              </a:rPr>
              <a:t>As a parent, to what extent do you worry about each of the following?</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5" name="Shape 975"/>
        <p:cNvGrpSpPr/>
        <p:nvPr/>
      </p:nvGrpSpPr>
      <p:grpSpPr>
        <a:xfrm>
          <a:off x="0" y="0"/>
          <a:ext cx="0" cy="0"/>
          <a:chOff x="0" y="0"/>
          <a:chExt cx="0" cy="0"/>
        </a:xfrm>
      </p:grpSpPr>
      <p:sp>
        <p:nvSpPr>
          <p:cNvPr id="976" name="Google Shape;976;g3f847a743e8_0_795"/>
          <p:cNvSpPr txBox="1"/>
          <p:nvPr>
            <p:ph type="title"/>
          </p:nvPr>
        </p:nvSpPr>
        <p:spPr>
          <a:xfrm>
            <a:off x="2553" y="-33800"/>
            <a:ext cx="12189300" cy="1236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3600"/>
              <a:buFont typeface="Arial"/>
              <a:buNone/>
            </a:pPr>
            <a:r>
              <a:rPr lang="en-US"/>
              <a:t>Parents pay attention to ATLAS results</a:t>
            </a:r>
            <a:endParaRPr/>
          </a:p>
        </p:txBody>
      </p:sp>
      <p:pic>
        <p:nvPicPr>
          <p:cNvPr id="977" name="Google Shape;977;g3f847a743e8_0_795"/>
          <p:cNvPicPr preferRelativeResize="0"/>
          <p:nvPr/>
        </p:nvPicPr>
        <p:blipFill rotWithShape="1">
          <a:blip r:embed="rId3">
            <a:alphaModFix/>
          </a:blip>
          <a:srcRect b="0" l="0" r="0" t="0"/>
          <a:stretch/>
        </p:blipFill>
        <p:spPr>
          <a:xfrm>
            <a:off x="1898650" y="2112358"/>
            <a:ext cx="8394600" cy="4136700"/>
          </a:xfrm>
          <a:prstGeom prst="rect">
            <a:avLst/>
          </a:prstGeom>
          <a:noFill/>
          <a:ln>
            <a:noFill/>
          </a:ln>
        </p:spPr>
      </p:pic>
      <p:sp>
        <p:nvSpPr>
          <p:cNvPr id="978" name="Google Shape;978;g3f847a743e8_0_795"/>
          <p:cNvSpPr/>
          <p:nvPr/>
        </p:nvSpPr>
        <p:spPr>
          <a:xfrm rot="5400000">
            <a:off x="3932099" y="1465982"/>
            <a:ext cx="519900" cy="3807900"/>
          </a:xfrm>
          <a:prstGeom prst="leftBracket">
            <a:avLst>
              <a:gd fmla="val 0" name="adj"/>
            </a:avLst>
          </a:prstGeom>
          <a:noFill/>
          <a:ln cap="flat" cmpd="sng" w="28575">
            <a:solidFill>
              <a:schemeClr val="dk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2B3C46"/>
              </a:solidFill>
              <a:latin typeface="Arial"/>
              <a:ea typeface="Arial"/>
              <a:cs typeface="Arial"/>
              <a:sym typeface="Arial"/>
            </a:endParaRPr>
          </a:p>
        </p:txBody>
      </p:sp>
      <p:sp>
        <p:nvSpPr>
          <p:cNvPr id="979" name="Google Shape;979;g3f847a743e8_0_795"/>
          <p:cNvSpPr txBox="1"/>
          <p:nvPr/>
        </p:nvSpPr>
        <p:spPr>
          <a:xfrm>
            <a:off x="2240246" y="2683343"/>
            <a:ext cx="39036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B3C46"/>
              </a:buClr>
              <a:buSzPts val="1800"/>
              <a:buFont typeface="Arial"/>
              <a:buNone/>
            </a:pPr>
            <a:r>
              <a:rPr b="0" i="0" lang="en-US" sz="1800" u="none" cap="none" strike="noStrike">
                <a:solidFill>
                  <a:srgbClr val="2B3C46"/>
                </a:solidFill>
                <a:latin typeface="Arial"/>
                <a:ea typeface="Arial"/>
                <a:cs typeface="Arial"/>
                <a:sym typeface="Arial"/>
              </a:rPr>
              <a:t>Most (</a:t>
            </a:r>
            <a:r>
              <a:rPr b="0" i="0" lang="en-US" sz="1800" u="none" cap="none" strike="noStrike">
                <a:solidFill>
                  <a:srgbClr val="2B3C46"/>
                </a:solidFill>
                <a:latin typeface="Arial"/>
                <a:ea typeface="Arial"/>
                <a:cs typeface="Arial"/>
                <a:sym typeface="Arial"/>
              </a:rPr>
              <a:t>79</a:t>
            </a:r>
            <a:r>
              <a:rPr b="0" i="0" lang="en-US" sz="1800" u="none" cap="none" strike="noStrike">
                <a:solidFill>
                  <a:srgbClr val="2B3C46"/>
                </a:solidFill>
                <a:latin typeface="Arial"/>
                <a:ea typeface="Arial"/>
                <a:cs typeface="Arial"/>
                <a:sym typeface="Arial"/>
              </a:rPr>
              <a:t>%) have looked in last year.</a:t>
            </a:r>
            <a:endParaRPr/>
          </a:p>
        </p:txBody>
      </p:sp>
      <p:sp>
        <p:nvSpPr>
          <p:cNvPr id="980" name="Google Shape;980;g3f847a743e8_0_795"/>
          <p:cNvSpPr txBox="1"/>
          <p:nvPr/>
        </p:nvSpPr>
        <p:spPr>
          <a:xfrm>
            <a:off x="2288192" y="1799731"/>
            <a:ext cx="7816200" cy="378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14470"/>
              </a:buClr>
              <a:buSzPts val="1862"/>
              <a:buFont typeface="Arial"/>
              <a:buNone/>
            </a:pPr>
            <a:r>
              <a:rPr b="1" i="0" lang="en-US" sz="1862" u="none" cap="none" strike="noStrike">
                <a:solidFill>
                  <a:srgbClr val="114470"/>
                </a:solidFill>
                <a:latin typeface="Arial"/>
                <a:ea typeface="Arial"/>
                <a:cs typeface="Arial"/>
                <a:sym typeface="Arial"/>
              </a:rPr>
              <a:t>Last time looked at child’s state test (ATLAS) scores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1_Office Theme">
  <a:themeElements>
    <a:clrScheme name="NEW Learning Heroes">
      <a:dk1>
        <a:srgbClr val="2B3C46"/>
      </a:dk1>
      <a:lt1>
        <a:srgbClr val="FFFFFF"/>
      </a:lt1>
      <a:dk2>
        <a:srgbClr val="114470"/>
      </a:dk2>
      <a:lt2>
        <a:srgbClr val="E7E6E6"/>
      </a:lt2>
      <a:accent1>
        <a:srgbClr val="167BBF"/>
      </a:accent1>
      <a:accent2>
        <a:srgbClr val="EC4242"/>
      </a:accent2>
      <a:accent3>
        <a:srgbClr val="00BA30"/>
      </a:accent3>
      <a:accent4>
        <a:srgbClr val="FFC72B"/>
      </a:accent4>
      <a:accent5>
        <a:srgbClr val="6CABE4"/>
      </a:accent5>
      <a:accent6>
        <a:srgbClr val="FF7400"/>
      </a:accent6>
      <a:hlink>
        <a:srgbClr val="A8100D"/>
      </a:hlink>
      <a:folHlink>
        <a:srgbClr val="EC424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GO BEYOND GRADES THEME">
  <a:themeElements>
    <a:clrScheme name="NEW Learning Heroes">
      <a:dk1>
        <a:srgbClr val="2B3C46"/>
      </a:dk1>
      <a:lt1>
        <a:srgbClr val="FFFFFF"/>
      </a:lt1>
      <a:dk2>
        <a:srgbClr val="114470"/>
      </a:dk2>
      <a:lt2>
        <a:srgbClr val="E7E6E6"/>
      </a:lt2>
      <a:accent1>
        <a:srgbClr val="167BBF"/>
      </a:accent1>
      <a:accent2>
        <a:srgbClr val="EC4242"/>
      </a:accent2>
      <a:accent3>
        <a:srgbClr val="00BA30"/>
      </a:accent3>
      <a:accent4>
        <a:srgbClr val="FFC72B"/>
      </a:accent4>
      <a:accent5>
        <a:srgbClr val="6CABE4"/>
      </a:accent5>
      <a:accent6>
        <a:srgbClr val="FF7400"/>
      </a:accent6>
      <a:hlink>
        <a:srgbClr val="A8100D"/>
      </a:hlink>
      <a:folHlink>
        <a:srgbClr val="EC424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5_Office Theme">
  <a:themeElements>
    <a:clrScheme name="NEW Learning Heroes">
      <a:dk1>
        <a:srgbClr val="2B3C46"/>
      </a:dk1>
      <a:lt1>
        <a:srgbClr val="FFFFFF"/>
      </a:lt1>
      <a:dk2>
        <a:srgbClr val="114470"/>
      </a:dk2>
      <a:lt2>
        <a:srgbClr val="E7E6E6"/>
      </a:lt2>
      <a:accent1>
        <a:srgbClr val="167BBF"/>
      </a:accent1>
      <a:accent2>
        <a:srgbClr val="EC4242"/>
      </a:accent2>
      <a:accent3>
        <a:srgbClr val="00BA30"/>
      </a:accent3>
      <a:accent4>
        <a:srgbClr val="FFC72B"/>
      </a:accent4>
      <a:accent5>
        <a:srgbClr val="6CABE4"/>
      </a:accent5>
      <a:accent6>
        <a:srgbClr val="FF7400"/>
      </a:accent6>
      <a:hlink>
        <a:srgbClr val="A8100D"/>
      </a:hlink>
      <a:folHlink>
        <a:srgbClr val="EC424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8_Office Theme">
  <a:themeElements>
    <a:clrScheme name="Learning Heroes">
      <a:dk1>
        <a:srgbClr val="4C4C4C"/>
      </a:dk1>
      <a:lt1>
        <a:srgbClr val="FFFFFF"/>
      </a:lt1>
      <a:dk2>
        <a:srgbClr val="44546A"/>
      </a:dk2>
      <a:lt2>
        <a:srgbClr val="E7E6E6"/>
      </a:lt2>
      <a:accent1>
        <a:srgbClr val="167BBF"/>
      </a:accent1>
      <a:accent2>
        <a:srgbClr val="EF4442"/>
      </a:accent2>
      <a:accent3>
        <a:srgbClr val="1EC61A"/>
      </a:accent3>
      <a:accent4>
        <a:srgbClr val="FFC508"/>
      </a:accent4>
      <a:accent5>
        <a:srgbClr val="6EE2E5"/>
      </a:accent5>
      <a:accent6>
        <a:srgbClr val="ED6200"/>
      </a:accent6>
      <a:hlink>
        <a:srgbClr val="A37DDB"/>
      </a:hlink>
      <a:folHlink>
        <a:srgbClr val="157BB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2_Office Theme">
  <a:themeElements>
    <a:clrScheme name="NEW Learning Heroes">
      <a:dk1>
        <a:srgbClr val="2B3C46"/>
      </a:dk1>
      <a:lt1>
        <a:srgbClr val="FFFFFF"/>
      </a:lt1>
      <a:dk2>
        <a:srgbClr val="114470"/>
      </a:dk2>
      <a:lt2>
        <a:srgbClr val="E7E6E6"/>
      </a:lt2>
      <a:accent1>
        <a:srgbClr val="167BBF"/>
      </a:accent1>
      <a:accent2>
        <a:srgbClr val="EC4242"/>
      </a:accent2>
      <a:accent3>
        <a:srgbClr val="00BA30"/>
      </a:accent3>
      <a:accent4>
        <a:srgbClr val="FFC72B"/>
      </a:accent4>
      <a:accent5>
        <a:srgbClr val="6CABE4"/>
      </a:accent5>
      <a:accent6>
        <a:srgbClr val="FF7400"/>
      </a:accent6>
      <a:hlink>
        <a:srgbClr val="A8100D"/>
      </a:hlink>
      <a:folHlink>
        <a:srgbClr val="EC424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11_Office Theme">
  <a:themeElements>
    <a:clrScheme name="NEW Learning Heroes">
      <a:dk1>
        <a:srgbClr val="2B3C46"/>
      </a:dk1>
      <a:lt1>
        <a:srgbClr val="FFFFFF"/>
      </a:lt1>
      <a:dk2>
        <a:srgbClr val="114470"/>
      </a:dk2>
      <a:lt2>
        <a:srgbClr val="E7E6E6"/>
      </a:lt2>
      <a:accent1>
        <a:srgbClr val="167BBF"/>
      </a:accent1>
      <a:accent2>
        <a:srgbClr val="EC4242"/>
      </a:accent2>
      <a:accent3>
        <a:srgbClr val="00BA30"/>
      </a:accent3>
      <a:accent4>
        <a:srgbClr val="FFC72B"/>
      </a:accent4>
      <a:accent5>
        <a:srgbClr val="6CABE4"/>
      </a:accent5>
      <a:accent6>
        <a:srgbClr val="FF7400"/>
      </a:accent6>
      <a:hlink>
        <a:srgbClr val="A8100D"/>
      </a:hlink>
      <a:folHlink>
        <a:srgbClr val="EC424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6_Office Theme">
  <a:themeElements>
    <a:clrScheme name="Learning Heroes">
      <a:dk1>
        <a:srgbClr val="4C4C4C"/>
      </a:dk1>
      <a:lt1>
        <a:srgbClr val="FFFFFF"/>
      </a:lt1>
      <a:dk2>
        <a:srgbClr val="44546A"/>
      </a:dk2>
      <a:lt2>
        <a:srgbClr val="E7E6E6"/>
      </a:lt2>
      <a:accent1>
        <a:srgbClr val="167BBF"/>
      </a:accent1>
      <a:accent2>
        <a:srgbClr val="EF4442"/>
      </a:accent2>
      <a:accent3>
        <a:srgbClr val="1EC61A"/>
      </a:accent3>
      <a:accent4>
        <a:srgbClr val="FFC508"/>
      </a:accent4>
      <a:accent5>
        <a:srgbClr val="6EE2E5"/>
      </a:accent5>
      <a:accent6>
        <a:srgbClr val="ED6200"/>
      </a:accent6>
      <a:hlink>
        <a:srgbClr val="A37DDB"/>
      </a:hlink>
      <a:folHlink>
        <a:srgbClr val="157BB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Office Theme">
  <a:themeElements>
    <a:clrScheme name="NEW Learning Heroes">
      <a:dk1>
        <a:srgbClr val="2B3C46"/>
      </a:dk1>
      <a:lt1>
        <a:srgbClr val="FFFFFF"/>
      </a:lt1>
      <a:dk2>
        <a:srgbClr val="114470"/>
      </a:dk2>
      <a:lt2>
        <a:srgbClr val="E7E6E6"/>
      </a:lt2>
      <a:accent1>
        <a:srgbClr val="167BBF"/>
      </a:accent1>
      <a:accent2>
        <a:srgbClr val="EC4242"/>
      </a:accent2>
      <a:accent3>
        <a:srgbClr val="00BA30"/>
      </a:accent3>
      <a:accent4>
        <a:srgbClr val="FFC72B"/>
      </a:accent4>
      <a:accent5>
        <a:srgbClr val="6CABE4"/>
      </a:accent5>
      <a:accent6>
        <a:srgbClr val="FF7400"/>
      </a:accent6>
      <a:hlink>
        <a:srgbClr val="A8100D"/>
      </a:hlink>
      <a:folHlink>
        <a:srgbClr val="EC424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NEW Learning Heroes">
      <a:dk1>
        <a:srgbClr val="2B3C46"/>
      </a:dk1>
      <a:lt1>
        <a:srgbClr val="FFFFFF"/>
      </a:lt1>
      <a:dk2>
        <a:srgbClr val="114470"/>
      </a:dk2>
      <a:lt2>
        <a:srgbClr val="E7E6E6"/>
      </a:lt2>
      <a:accent1>
        <a:srgbClr val="167BBF"/>
      </a:accent1>
      <a:accent2>
        <a:srgbClr val="EC4242"/>
      </a:accent2>
      <a:accent3>
        <a:srgbClr val="00BA30"/>
      </a:accent3>
      <a:accent4>
        <a:srgbClr val="FFC72B"/>
      </a:accent4>
      <a:accent5>
        <a:srgbClr val="6CABE4"/>
      </a:accent5>
      <a:accent6>
        <a:srgbClr val="FF7400"/>
      </a:accent6>
      <a:hlink>
        <a:srgbClr val="A8100D"/>
      </a:hlink>
      <a:folHlink>
        <a:srgbClr val="EC424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2018-09-17T12:13:00Z</dcterms:created>
  <dc:creator>Kendra McHugh</dc:creator>
</cp:coreProperties>
</file>