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5" r:id="rId2"/>
    <p:sldId id="257" r:id="rId3"/>
    <p:sldId id="264" r:id="rId4"/>
    <p:sldId id="265" r:id="rId5"/>
    <p:sldId id="270" r:id="rId6"/>
    <p:sldId id="273" r:id="rId7"/>
    <p:sldId id="258" r:id="rId8"/>
    <p:sldId id="271" r:id="rId9"/>
    <p:sldId id="260" r:id="rId10"/>
    <p:sldId id="272" r:id="rId11"/>
    <p:sldId id="266" r:id="rId12"/>
    <p:sldId id="268" r:id="rId13"/>
    <p:sldId id="274" r:id="rId14"/>
    <p:sldId id="269" r:id="rId15"/>
    <p:sldId id="262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82"/>
  </p:normalViewPr>
  <p:slideViewPr>
    <p:cSldViewPr snapToGrid="0">
      <p:cViewPr varScale="1">
        <p:scale>
          <a:sx n="98" d="100"/>
          <a:sy n="98" d="100"/>
        </p:scale>
        <p:origin x="192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8EB0328-1EDB-4D2E-A357-840671969680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10A477-F770-4D75-B792-B97BA0F1C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82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10A477-F770-4D75-B792-B97BA0F1CB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6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10A477-F770-4D75-B792-B97BA0F1CB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80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INTERCAMBIAR 6 Y 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10A477-F770-4D75-B792-B97BA0F1CB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55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10A477-F770-4D75-B792-B97BA0F1CB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80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10A477-F770-4D75-B792-B97BA0F1CBA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8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10A477-F770-4D75-B792-B97BA0F1CBA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93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C20D-D039-AD02-4562-BDA180E0A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1BBA35-057C-0E32-1A25-4C816B926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162E25-1B02-347C-5680-27DFA1811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564E7-D845-3E2A-469C-7AD7668C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F355C0-FFDC-CBAE-6D61-BD41547CD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635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41BE4-F890-23BD-FCED-8203DF68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07A262-644F-D975-088B-B0B0EBE04A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87F6-6493-59FF-5DCB-62DF70B91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33694-E78C-7088-0E2D-0C239F58E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09317-A697-D037-FDA8-FFD5DF9DA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3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F99F55-9203-6916-D742-81574CF0FD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9AA92-22CD-CB3B-1917-60843CDB2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055C7-543C-1547-4864-DFDC46B6E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6D7F0-70B4-B784-7923-6CB0BF54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53C58-0F80-E894-0F9C-9FF95CFC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91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685D-DEEA-9A58-796D-B8DE48AFD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1A998-5F7F-7156-3A83-E1D8D1110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96F85-29FB-59CA-BE49-A16F1DDC6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4DEDB-2078-F3DD-9986-26C7DF2DB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042F2-3560-A357-6289-378A62946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5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4407A-D75C-856D-5F2F-75A8A9B90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B72011-3796-6296-7B2C-5356D28A2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6A947-4531-6660-74CD-B91D4D34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5C383-50FC-4004-F83E-CC25B1C93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95708-4041-3C28-6337-7F00A222E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137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E9C78-2879-3453-2BBD-CF207C820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33812-EA70-BA49-1B8A-73417A972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93BDB3-C6A0-2A01-C280-E04A62306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008F3A-5935-B48A-0EDE-170B72286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8E720B-6FBB-8703-D6E3-0F261FD51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BCA4F-4444-E469-D936-7FF64520F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65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2C7B0-B4EF-339C-6D27-3067EC199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D7FD-7045-C4A2-E2B4-B6CE9C916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F187E1-1664-6C0F-583E-C714F93D2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13F4EB-C322-C9D6-DE96-BF426E93D8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D3035A-1F56-FCE9-2410-B649516079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D4BA36-293B-FB78-A505-9B7C119A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A4A6A3-F614-D247-128E-38ED4B484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EFA64-44E4-D12C-0374-7B696452B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25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41F75-49FC-4D8E-1425-15F426E20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F3EF7E-65A1-269D-0FF8-34E2CAE4E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E18B17-2E4A-709B-E9D4-77E3B5661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071291-34AA-3364-B46B-0A8582F2F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A15B2D-2D2A-2809-2779-89BFB1224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6C0365-9DD9-9579-AC20-BCA5FBC56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12962-B135-970C-3D30-CC3ADCE69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04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F6CE6-AB7D-91D3-C941-A8BEEA4C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E16C7-C804-C0F1-0DCC-E30894BC8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CB4BD-75DC-D971-53E9-32AF6DAC2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311DE-4B9B-2DFB-89E8-AAF3EEA46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45917-3C5D-67E4-54E6-4E9784F63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CAA6B-7FE4-BEF6-8DFF-0F8EA754B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9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4B9D2-31AC-E263-99F8-9FD92261C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9E78C9-11A1-60EC-153E-D551B82FF6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1EB25F-72EA-97AC-6B5B-091C7C6F0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01181-EDA3-9A8C-43A8-843B748B3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A4EB3E-C7CC-91F9-DFAA-221218539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07457-9699-6B70-D866-386494A22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6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9F727D-8D92-ACCD-A075-596FA7D9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95CE8-6847-9CC6-CF45-A662D49D1F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01FB7-0E8C-BD85-83A3-0AA4D8E0B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5DD524-6151-4E2D-92AA-13184E1E0200}" type="datetimeFigureOut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2638F-A91B-5388-817F-433B1CBD12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D58C6-70F5-4EC2-1B31-4A3DCBC16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3A5B7B-74F9-4558-B270-98EEFB712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98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02E95E-16C4-50C8-30C8-A8C22A4D3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09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41C393-AFD7-46FC-A6D5-9412EECBC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45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0843F-38EC-D3AE-10A6-9C68B504D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33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BE03DC-EBCA-9EDA-8C27-97C2936F1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04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71A685-BC81-897C-3BA2-4B78B0A91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91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39731-5B74-F564-BC32-EF2946A08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E5CBFB-C93E-B0BD-BDCF-38257B660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36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FAA7A9-1B80-0AF5-7A05-2FCE11D8A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84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967B40-3802-2A73-FFE6-4FBCEF5D1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2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4E8AD9-DE56-CA7D-F3AF-F89DD0987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49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E68BDA-FCBB-5A4B-A59B-5AF11C742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46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A86F74-808A-4CF2-29C3-39B601593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89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2E434C-2956-B4E2-CE12-43534C4CE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6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40DF99-9203-C01F-08FE-8BD4303FF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0"/>
            <a:ext cx="11678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6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65B76C-3D96-218E-7D44-994B6B28B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53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E5EE7F-126B-0EC1-86F6-989A9457F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292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4cb67550-932f-4e31-92c9-41c3c69d0131}" enabled="0" method="" siteId="{4cb67550-932f-4e31-92c9-41c3c69d013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10</Words>
  <Application>Microsoft Macintosh PowerPoint</Application>
  <PresentationFormat>Widescreen</PresentationFormat>
  <Paragraphs>7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Daisy Hernández González</dc:creator>
  <cp:lastModifiedBy>Barbara Crock</cp:lastModifiedBy>
  <cp:revision>9</cp:revision>
  <cp:lastPrinted>2026-08-26T18:10:30Z</cp:lastPrinted>
  <dcterms:created xsi:type="dcterms:W3CDTF">2026-07-13T19:32:59Z</dcterms:created>
  <dcterms:modified xsi:type="dcterms:W3CDTF">2026-09-03T00:00:22Z</dcterms:modified>
</cp:coreProperties>
</file>