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26" r:id="rId2"/>
    <p:sldId id="332" r:id="rId3"/>
    <p:sldId id="376" r:id="rId4"/>
    <p:sldId id="378" r:id="rId5"/>
    <p:sldId id="364" r:id="rId6"/>
    <p:sldId id="380" r:id="rId7"/>
    <p:sldId id="256" r:id="rId8"/>
    <p:sldId id="372" r:id="rId9"/>
    <p:sldId id="359" r:id="rId10"/>
    <p:sldId id="370" r:id="rId11"/>
    <p:sldId id="354" r:id="rId12"/>
    <p:sldId id="369" r:id="rId13"/>
    <p:sldId id="379" r:id="rId14"/>
    <p:sldId id="374" r:id="rId15"/>
    <p:sldId id="373" r:id="rId16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21E4AEA4-8DFA-4A89-87EB-49C32662AFE0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CECE8"/>
          </a:solidFill>
        </a:fill>
      </a:tcStyle>
    </a:wholeTbl>
    <a:band1H>
      <a:tcStyle>
        <a:tcBdr/>
        <a:fill>
          <a:solidFill>
            <a:srgbClr val="F8D7CD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F8D7CD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D7D31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D7D31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D7D31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7"/>
  </p:normalViewPr>
  <p:slideViewPr>
    <p:cSldViewPr snapToGrid="0">
      <p:cViewPr varScale="1">
        <p:scale>
          <a:sx n="96" d="100"/>
          <a:sy n="96" d="100"/>
        </p:scale>
        <p:origin x="20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D847FB-49A8-98F0-59E8-791906892769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5283202" cy="3444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3ACAE968-5864-04D2-0A49-87DFC31A34CD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6513508"/>
            <a:ext cx="5283202" cy="3444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Slide Number Placeholder 4">
            <a:extLst>
              <a:ext uri="{FF2B5EF4-FFF2-40B4-BE49-F238E27FC236}">
                <a16:creationId xmlns:a16="http://schemas.microsoft.com/office/drawing/2014/main" id="{A0601602-A255-F0BB-C5B6-20382F40864B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6905621" y="6513508"/>
            <a:ext cx="5283202" cy="3444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98E876B-53CD-0B40-8309-354A8139039F}" type="slidenum">
              <a:t>‹#›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Date Placeholder 5">
            <a:extLst>
              <a:ext uri="{FF2B5EF4-FFF2-40B4-BE49-F238E27FC236}">
                <a16:creationId xmlns:a16="http://schemas.microsoft.com/office/drawing/2014/main" id="{94B25BEF-21F6-733C-348A-D0D5DA91AC44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6905621" y="0"/>
            <a:ext cx="5283202" cy="3444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2D3D446-A686-6643-A78B-172E344F4447}" type="datetime1">
              <a: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8/18/26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95302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C58250-F316-D2E5-575E-3FFEAC069664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5283202" cy="3444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BCE6A5-40A3-A145-8B5A-300E26A8449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6905621" y="0"/>
            <a:ext cx="5283202" cy="3444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84FA396-9548-7248-BD08-47D50BE30487}" type="datetime1">
              <a:rPr lang="en-US"/>
              <a:pPr lvl="0"/>
              <a:t>8/18/26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F4AEF02-5A5A-0F8D-386B-CD1E97F8B8C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38603" y="857250"/>
            <a:ext cx="4114800" cy="2314574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7CF757C-36B2-4BC8-BB4A-F06CBE598D22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1219196" y="3300417"/>
            <a:ext cx="9753603" cy="27003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9F91F4-2A39-27F9-CBB0-A5E5FFD1FBEA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6513508"/>
            <a:ext cx="5283202" cy="3444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FFF4CA-3648-E606-8C8C-B2A7E6D98FE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6905621" y="6513508"/>
            <a:ext cx="5283202" cy="3444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95DBC32-4E15-AD40-A60A-D3709F83051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01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NCC Title Slide">
    <p:bg>
      <p:bgPr>
        <a:solidFill>
          <a:srgbClr val="346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7">
            <a:extLst>
              <a:ext uri="{FF2B5EF4-FFF2-40B4-BE49-F238E27FC236}">
                <a16:creationId xmlns:a16="http://schemas.microsoft.com/office/drawing/2014/main" id="{5DAC3280-2F48-6E63-5581-21EAA6BE69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-6574"/>
            <a:ext cx="5891652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9872BBEE-6705-4287-E522-E0451804157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3889" b="172"/>
          <a:stretch>
            <a:fillRect/>
          </a:stretch>
        </p:blipFill>
        <p:spPr>
          <a:xfrm rot="10799991">
            <a:off x="1754157" y="0"/>
            <a:ext cx="4137495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27">
            <a:extLst>
              <a:ext uri="{FF2B5EF4-FFF2-40B4-BE49-F238E27FC236}">
                <a16:creationId xmlns:a16="http://schemas.microsoft.com/office/drawing/2014/main" id="{9CCFE86F-4EC6-74F5-1D50-A6E4054DF41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85782" y="2308009"/>
            <a:ext cx="4491130" cy="712363"/>
          </a:xfrm>
        </p:spPr>
        <p:txBody>
          <a:bodyPr anchor="t"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580EE48-82E8-E9E9-54EE-DC6B2506F00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3198479"/>
            <a:ext cx="4491130" cy="712363"/>
          </a:xfrm>
        </p:spPr>
        <p:txBody>
          <a:bodyPr>
            <a:no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9C447BF-FAB3-04A6-8748-E66CA6A863B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5104381"/>
            <a:ext cx="4491130" cy="381003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33886F3-3DC9-1CB2-B7E7-71CFDBC33FC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4645280"/>
            <a:ext cx="4491130" cy="381003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8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AAE541A1-83EA-060F-E21B-565DA7EDED1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9000"/>
            <a:biLevel thresh="50000"/>
          </a:blip>
          <a:stretch>
            <a:fillRect/>
          </a:stretch>
        </p:blipFill>
        <p:spPr>
          <a:xfrm>
            <a:off x="2891634" y="0"/>
            <a:ext cx="3959937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F53A6F7-C47C-50EF-848C-89A15BC3D8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196" y="0"/>
            <a:ext cx="5536015" cy="193535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A4FB326D-421D-61E2-BA21-79F872F82CC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385782" y="5972065"/>
            <a:ext cx="2565230" cy="5661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object 22">
            <a:extLst>
              <a:ext uri="{FF2B5EF4-FFF2-40B4-BE49-F238E27FC236}">
                <a16:creationId xmlns:a16="http://schemas.microsoft.com/office/drawing/2014/main" id="{444CD269-1939-9AEE-17A5-C9EA7DE27AE0}"/>
              </a:ext>
            </a:extLst>
          </p:cNvPr>
          <p:cNvSpPr txBox="1"/>
          <p:nvPr/>
        </p:nvSpPr>
        <p:spPr>
          <a:xfrm>
            <a:off x="318750" y="6185303"/>
            <a:ext cx="4859432" cy="677222"/>
          </a:xfrm>
          <a:prstGeom prst="rect">
            <a:avLst/>
          </a:prstGeom>
          <a:noFill/>
          <a:ln cap="flat">
            <a:noFill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0" tIns="0" rIns="0" bIns="0" anchor="t" anchorCtr="0" compatLnSpc="1">
            <a:noAutofit/>
          </a:bodyPr>
          <a:lstStyle/>
          <a:p>
            <a:pPr marL="12701" marR="5084" lvl="0" indent="3172" algn="l" defTabSz="914400" rtl="0" fontAlgn="auto" hangingPunct="1">
              <a:lnSpc>
                <a:spcPct val="1213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  <a:t>Photo is for illustrative purposes only.  </a:t>
            </a:r>
            <a:b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</a:b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  <a:t>Any person depicted in the photo is a model.</a:t>
            </a:r>
          </a:p>
        </p:txBody>
      </p:sp>
    </p:spTree>
    <p:extLst>
      <p:ext uri="{BB962C8B-B14F-4D97-AF65-F5344CB8AC3E}">
        <p14:creationId xmlns:p14="http://schemas.microsoft.com/office/powerpoint/2010/main" val="3901712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CN Section Divider 2">
    <p:bg>
      <p:bgPr>
        <a:solidFill>
          <a:srgbClr val="328612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green and black arrow&#10;&#10;Description automatically generated">
            <a:extLst>
              <a:ext uri="{FF2B5EF4-FFF2-40B4-BE49-F238E27FC236}">
                <a16:creationId xmlns:a16="http://schemas.microsoft.com/office/drawing/2014/main" id="{06DC5E05-4DAD-8DA2-87C8-5A1996C34BF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biLevel thresh="50000"/>
          </a:blip>
          <a:stretch>
            <a:fillRect/>
          </a:stretch>
        </p:blipFill>
        <p:spPr>
          <a:xfrm>
            <a:off x="0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66191F-93B2-700A-E412-D8763AA4F76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5461" y="4127501"/>
            <a:ext cx="5410203" cy="1219196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B073960-F2A6-A1E4-DE74-D5BBF31182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5461" y="2755901"/>
            <a:ext cx="5410203" cy="1346197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5F5F7BD6-4F57-1387-3848-4069897A044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A5ADAFDD-3F9D-4F4F-B77D-EE093BB01135}" type="slidenum">
              <a:t>‹#›</a:t>
            </a:fld>
            <a:endParaRPr lang="en-US"/>
          </a:p>
        </p:txBody>
      </p: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id="{38C0B4A7-5F81-7466-F285-30D1B1BACBD3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80C57359-ADF3-0E6E-A386-4D2E1892D4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8331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Section Divider 3">
    <p:bg>
      <p:bgPr>
        <a:solidFill>
          <a:srgbClr val="008290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A black and grey arrows&#10;&#10;Description automatically generated">
            <a:extLst>
              <a:ext uri="{FF2B5EF4-FFF2-40B4-BE49-F238E27FC236}">
                <a16:creationId xmlns:a16="http://schemas.microsoft.com/office/drawing/2014/main" id="{D015A62A-F568-5A0C-4304-A5EB1ED1B48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13182603" y="0"/>
            <a:ext cx="6861666" cy="68616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12" descr="A black and grey arrows&#10;&#10;Description automatically generated">
            <a:extLst>
              <a:ext uri="{FF2B5EF4-FFF2-40B4-BE49-F238E27FC236}">
                <a16:creationId xmlns:a16="http://schemas.microsoft.com/office/drawing/2014/main" id="{F682F728-5DC2-438A-B395-1431BA0C179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0134596" y="0"/>
            <a:ext cx="6861666" cy="68616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10" descr="A green and black arrow&#10;&#10;Description automatically generated">
            <a:extLst>
              <a:ext uri="{FF2B5EF4-FFF2-40B4-BE49-F238E27FC236}">
                <a16:creationId xmlns:a16="http://schemas.microsoft.com/office/drawing/2014/main" id="{FBC99D34-0F28-4A1B-9B15-EE5A3790AEE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biLevel thresh="50000"/>
          </a:blip>
          <a:stretch>
            <a:fillRect/>
          </a:stretch>
        </p:blipFill>
        <p:spPr>
          <a:xfrm>
            <a:off x="0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4FA97DC-4A50-F8BE-092C-83A89CA2329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5461" y="4127501"/>
            <a:ext cx="5410203" cy="1219196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91A4B6B-2C05-8248-CD4F-E0753C376F5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5461" y="2755901"/>
            <a:ext cx="5410203" cy="1346197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F3272EF5-ED6E-4CCC-FC06-174B83D82F7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D0FF95F5-A090-274B-B4C1-3BAEF89DE312}" type="slidenum">
              <a:t>‹#›</a:t>
            </a:fld>
            <a:endParaRPr lang="en-US"/>
          </a:p>
        </p:txBody>
      </p:sp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id="{BBB58BB1-A693-BC23-EFAF-4465C1C6EAAF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9" name="Picture 6">
            <a:extLst>
              <a:ext uri="{FF2B5EF4-FFF2-40B4-BE49-F238E27FC236}">
                <a16:creationId xmlns:a16="http://schemas.microsoft.com/office/drawing/2014/main" id="{AF55F1DF-CEF2-B6B2-6DDE-897937A67B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368156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CN Section Divider 3">
    <p:bg>
      <p:bgPr>
        <a:solidFill>
          <a:srgbClr val="008290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A black and grey arrows&#10;&#10;Description automatically generated">
            <a:extLst>
              <a:ext uri="{FF2B5EF4-FFF2-40B4-BE49-F238E27FC236}">
                <a16:creationId xmlns:a16="http://schemas.microsoft.com/office/drawing/2014/main" id="{0504D5E9-F633-4664-0D84-831364A7C86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13182603" y="0"/>
            <a:ext cx="6861666" cy="68616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12" descr="A black and grey arrows&#10;&#10;Description automatically generated">
            <a:extLst>
              <a:ext uri="{FF2B5EF4-FFF2-40B4-BE49-F238E27FC236}">
                <a16:creationId xmlns:a16="http://schemas.microsoft.com/office/drawing/2014/main" id="{C5B6DE55-00A4-A9D4-D468-FF1817F41B4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0134596" y="0"/>
            <a:ext cx="6861666" cy="68616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10" descr="A green and black arrow&#10;&#10;Description automatically generated">
            <a:extLst>
              <a:ext uri="{FF2B5EF4-FFF2-40B4-BE49-F238E27FC236}">
                <a16:creationId xmlns:a16="http://schemas.microsoft.com/office/drawing/2014/main" id="{3152D8C9-053A-9BAF-DC24-83CDD19684A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biLevel thresh="50000"/>
          </a:blip>
          <a:stretch>
            <a:fillRect/>
          </a:stretch>
        </p:blipFill>
        <p:spPr>
          <a:xfrm>
            <a:off x="0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692CB62-F0B2-A1AC-9050-669E6BEB7B5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5461" y="4127501"/>
            <a:ext cx="5410203" cy="1219196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76FD80E-9633-CE18-3604-C9C8B01CAD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5461" y="2755901"/>
            <a:ext cx="5410203" cy="1346197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B4D8B565-DD41-5B44-6902-00A0E3F02D3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F50EF4EC-42D6-0447-875E-8C1B713D5F06}" type="slidenum">
              <a:t>‹#›</a:t>
            </a:fld>
            <a:endParaRPr lang="en-US"/>
          </a:p>
        </p:txBody>
      </p:sp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id="{352807EF-43B0-A7F5-0462-6F5DF286E7DC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ABB6D73E-52D0-A78E-A930-90D5187754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32453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Section Divider 4">
    <p:bg>
      <p:bgPr>
        <a:solidFill>
          <a:srgbClr val="872071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A black and grey arrows&#10;&#10;Description automatically generated">
            <a:extLst>
              <a:ext uri="{FF2B5EF4-FFF2-40B4-BE49-F238E27FC236}">
                <a16:creationId xmlns:a16="http://schemas.microsoft.com/office/drawing/2014/main" id="{4E829A89-C4B6-71E7-FDC1-6D8A9BEC160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13182603" y="0"/>
            <a:ext cx="6861666" cy="68616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12" descr="A black and grey arrows&#10;&#10;Description automatically generated">
            <a:extLst>
              <a:ext uri="{FF2B5EF4-FFF2-40B4-BE49-F238E27FC236}">
                <a16:creationId xmlns:a16="http://schemas.microsoft.com/office/drawing/2014/main" id="{315ECCF8-DBE1-E6F9-8117-EA70E5E624E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0134596" y="0"/>
            <a:ext cx="6861666" cy="68616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10" descr="A green and black arrow&#10;&#10;Description automatically generated">
            <a:extLst>
              <a:ext uri="{FF2B5EF4-FFF2-40B4-BE49-F238E27FC236}">
                <a16:creationId xmlns:a16="http://schemas.microsoft.com/office/drawing/2014/main" id="{759BF6A2-870E-5865-B9D6-1F65F874BF7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biLevel thresh="50000"/>
          </a:blip>
          <a:stretch>
            <a:fillRect/>
          </a:stretch>
        </p:blipFill>
        <p:spPr>
          <a:xfrm>
            <a:off x="0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6C8E6AC-20F1-EDED-5CD8-338514DF46B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5461" y="4127501"/>
            <a:ext cx="5410203" cy="1219196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9534ECA-34F4-137B-AC5D-BC7D116D3F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5461" y="2755901"/>
            <a:ext cx="5410203" cy="1346197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5FDC8C1C-ED3F-3F49-0CED-2D726A044D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ECBB6223-1483-7D40-A05F-9026AE266313}" type="slidenum">
              <a:t>‹#›</a:t>
            </a:fld>
            <a:endParaRPr lang="en-US"/>
          </a:p>
        </p:txBody>
      </p:sp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id="{7BC6702E-CC6D-2E49-5270-B76B7F51F360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9" name="Picture 6">
            <a:extLst>
              <a:ext uri="{FF2B5EF4-FFF2-40B4-BE49-F238E27FC236}">
                <a16:creationId xmlns:a16="http://schemas.microsoft.com/office/drawing/2014/main" id="{5D331CA3-B2B6-885C-5782-C2337937A0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41085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CN Section Divider 4">
    <p:bg>
      <p:bgPr>
        <a:solidFill>
          <a:srgbClr val="872071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A black and grey arrows&#10;&#10;Description automatically generated">
            <a:extLst>
              <a:ext uri="{FF2B5EF4-FFF2-40B4-BE49-F238E27FC236}">
                <a16:creationId xmlns:a16="http://schemas.microsoft.com/office/drawing/2014/main" id="{168736EC-59CD-1FB3-B1CC-3B4E9F9F863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13182603" y="0"/>
            <a:ext cx="6861666" cy="68616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12" descr="A black and grey arrows&#10;&#10;Description automatically generated">
            <a:extLst>
              <a:ext uri="{FF2B5EF4-FFF2-40B4-BE49-F238E27FC236}">
                <a16:creationId xmlns:a16="http://schemas.microsoft.com/office/drawing/2014/main" id="{B6E4EBCF-473F-49D3-A0AE-3A435739550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-10134596" y="0"/>
            <a:ext cx="6861666" cy="686166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10" descr="A green and black arrow&#10;&#10;Description automatically generated">
            <a:extLst>
              <a:ext uri="{FF2B5EF4-FFF2-40B4-BE49-F238E27FC236}">
                <a16:creationId xmlns:a16="http://schemas.microsoft.com/office/drawing/2014/main" id="{3D0CC769-0C87-5F9C-DD04-DF89D5F2175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  <a:biLevel thresh="50000"/>
          </a:blip>
          <a:stretch>
            <a:fillRect/>
          </a:stretch>
        </p:blipFill>
        <p:spPr>
          <a:xfrm>
            <a:off x="0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8BDCC6A-5136-F602-F502-CCBA4512839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5461" y="4127501"/>
            <a:ext cx="5410203" cy="1219196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22D374-F299-28FD-0896-E2C49B9B23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5461" y="2755901"/>
            <a:ext cx="5410203" cy="1346197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" name="Holder 4">
            <a:extLst>
              <a:ext uri="{FF2B5EF4-FFF2-40B4-BE49-F238E27FC236}">
                <a16:creationId xmlns:a16="http://schemas.microsoft.com/office/drawing/2014/main" id="{DE1471E0-B099-4548-7AC1-39D39601006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1C88C0F1-FAE7-B444-BF9F-5A26988BC23B}" type="slidenum">
              <a:t>‹#›</a:t>
            </a:fld>
            <a:endParaRPr lang="en-US"/>
          </a:p>
        </p:txBody>
      </p:sp>
      <p:cxnSp>
        <p:nvCxnSpPr>
          <p:cNvPr id="8" name="Straight Connector 4">
            <a:extLst>
              <a:ext uri="{FF2B5EF4-FFF2-40B4-BE49-F238E27FC236}">
                <a16:creationId xmlns:a16="http://schemas.microsoft.com/office/drawing/2014/main" id="{1578ACE3-6E7A-4E96-6C4D-05C3AE8BBA36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9" name="Picture 2">
            <a:extLst>
              <a:ext uri="{FF2B5EF4-FFF2-40B4-BE49-F238E27FC236}">
                <a16:creationId xmlns:a16="http://schemas.microsoft.com/office/drawing/2014/main" id="{4CDFCADA-CAB7-3C56-7F38-28AAEDEE8F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26887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Section Divider 5">
    <p:bg>
      <p:bgPr>
        <a:solidFill>
          <a:srgbClr val="B10A32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A green and black arrow&#10;&#10;Description automatically generated">
            <a:extLst>
              <a:ext uri="{FF2B5EF4-FFF2-40B4-BE49-F238E27FC236}">
                <a16:creationId xmlns:a16="http://schemas.microsoft.com/office/drawing/2014/main" id="{980C8BFB-2708-8283-5B60-841D6E56EAE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biLevel thresh="50000"/>
          </a:blip>
          <a:stretch>
            <a:fillRect/>
          </a:stretch>
        </p:blipFill>
        <p:spPr>
          <a:xfrm>
            <a:off x="0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B686B6-F2CC-6D0F-9571-0A80557E077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5461" y="4127501"/>
            <a:ext cx="5410203" cy="1219196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8459DB-56CE-B5BD-7928-683F200A86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5461" y="2755901"/>
            <a:ext cx="5410203" cy="1346197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5864FB85-22AA-27AD-69F6-23DDCE0F1A2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4240B6A9-F687-584E-8834-DE00461EC12C}" type="slidenum">
              <a:t>‹#›</a:t>
            </a:fld>
            <a:endParaRPr lang="en-US"/>
          </a:p>
        </p:txBody>
      </p: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id="{4DA53E44-900E-EA22-BEB6-DBB3C8ED24F5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7" name="Picture 1">
            <a:extLst>
              <a:ext uri="{FF2B5EF4-FFF2-40B4-BE49-F238E27FC236}">
                <a16:creationId xmlns:a16="http://schemas.microsoft.com/office/drawing/2014/main" id="{6C25673B-BA81-2D7A-35D6-319A026DE3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255946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CN Section Divider 5">
    <p:bg>
      <p:bgPr>
        <a:solidFill>
          <a:srgbClr val="B10A32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A green and black arrow&#10;&#10;Description automatically generated">
            <a:extLst>
              <a:ext uri="{FF2B5EF4-FFF2-40B4-BE49-F238E27FC236}">
                <a16:creationId xmlns:a16="http://schemas.microsoft.com/office/drawing/2014/main" id="{5AA6C2A1-D876-EAAD-CAAF-8540C7DD64D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biLevel thresh="50000"/>
          </a:blip>
          <a:stretch>
            <a:fillRect/>
          </a:stretch>
        </p:blipFill>
        <p:spPr>
          <a:xfrm>
            <a:off x="0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8C8E52-23A4-6B9F-8340-586577D22E8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5461" y="4127501"/>
            <a:ext cx="5410203" cy="1219196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F572D74-567E-F2FA-4997-FCF14A8A37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5461" y="2755901"/>
            <a:ext cx="5410203" cy="1346197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23BED4AA-F013-F115-82EB-09E3966CE1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F78C3270-90A4-434A-B2D0-34B3A96C8FC2}" type="slidenum">
              <a:t>‹#›</a:t>
            </a:fld>
            <a:endParaRPr lang="en-US"/>
          </a:p>
        </p:txBody>
      </p: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id="{2D823FE1-319B-3F71-F8D3-5EBC071122CB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36D2CAE3-BE44-5F07-630B-7BF3DAE0A0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029790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Agenda">
    <p:bg>
      <p:bgPr>
        <a:solidFill>
          <a:srgbClr val="FFFF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14D729AA-69B5-53DD-84B6-0F501400E0F8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346DA3">
              <a:alpha val="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Holder 2">
            <a:extLst>
              <a:ext uri="{FF2B5EF4-FFF2-40B4-BE49-F238E27FC236}">
                <a16:creationId xmlns:a16="http://schemas.microsoft.com/office/drawing/2014/main" id="{4D4FEDB9-8DF7-0F28-E290-5EA8441DA5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971800"/>
            <a:ext cx="2415442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5BCD1409-9BE5-0308-3963-3317B9B507A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091040" y="0"/>
            <a:ext cx="6796159" cy="6858000"/>
          </a:xfrm>
        </p:spPr>
        <p:txBody>
          <a:bodyPr anchor="ctr"/>
          <a:lstStyle>
            <a:lvl1pPr>
              <a:defRPr/>
            </a:lvl1pPr>
            <a:lvl2pPr>
              <a:defRPr/>
            </a:lvl2pPr>
            <a:lvl3pPr marL="784226" indent="-261939">
              <a:defRPr/>
            </a:lvl3pPr>
            <a:lvl4pPr marL="1030291">
              <a:defRPr/>
            </a:lvl4pPr>
            <a:lvl5pPr marL="1270001" indent="-217490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3" descr="A green and black arrow&#10;&#10;Description automatically generated">
            <a:extLst>
              <a:ext uri="{FF2B5EF4-FFF2-40B4-BE49-F238E27FC236}">
                <a16:creationId xmlns:a16="http://schemas.microsoft.com/office/drawing/2014/main" id="{A397CDE6-4957-F00D-CBD0-DA20FA089BD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689137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Holder 4">
            <a:extLst>
              <a:ext uri="{FF2B5EF4-FFF2-40B4-BE49-F238E27FC236}">
                <a16:creationId xmlns:a16="http://schemas.microsoft.com/office/drawing/2014/main" id="{90DB1CEC-46A9-1F51-F6AB-BEECD75148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26C8B8-B291-3E4F-80E9-94BEE2B15AF5}" type="slidenum">
              <a:t>‹#›</a:t>
            </a:fld>
            <a:endParaRPr lang="en-US"/>
          </a:p>
        </p:txBody>
      </p:sp>
      <p:cxnSp>
        <p:nvCxnSpPr>
          <p:cNvPr id="7" name="Straight Connector 4">
            <a:extLst>
              <a:ext uri="{FF2B5EF4-FFF2-40B4-BE49-F238E27FC236}">
                <a16:creationId xmlns:a16="http://schemas.microsoft.com/office/drawing/2014/main" id="{06781665-7BA9-802C-2381-7C592556AF1D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B624450B-EA08-45A5-2FD8-5EFAA537F3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451296490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CN Agenda">
    <p:bg>
      <p:bgPr>
        <a:solidFill>
          <a:srgbClr val="FFFF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A8BA0A81-63C4-32DE-99E3-257FD194CFA0}"/>
              </a:ext>
            </a:extLst>
          </p:cNvPr>
          <p:cNvSpPr/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346DA3">
              <a:alpha val="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Holder 2">
            <a:extLst>
              <a:ext uri="{FF2B5EF4-FFF2-40B4-BE49-F238E27FC236}">
                <a16:creationId xmlns:a16="http://schemas.microsoft.com/office/drawing/2014/main" id="{F37F8679-C748-FE82-2AB8-F06061328B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971800"/>
            <a:ext cx="2415442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C00D3E65-34C5-CE70-5DDB-F37E67BD8DF7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091040" y="0"/>
            <a:ext cx="6796159" cy="6858000"/>
          </a:xfrm>
        </p:spPr>
        <p:txBody>
          <a:bodyPr anchor="ctr"/>
          <a:lstStyle>
            <a:lvl1pPr>
              <a:defRPr/>
            </a:lvl1pPr>
            <a:lvl2pPr>
              <a:defRPr/>
            </a:lvl2pPr>
            <a:lvl3pPr marL="784226" indent="-261939">
              <a:defRPr/>
            </a:lvl3pPr>
            <a:lvl4pPr marL="1030291">
              <a:defRPr/>
            </a:lvl4pPr>
            <a:lvl5pPr marL="1270001" indent="-217490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3" descr="A green and black arrow&#10;&#10;Description automatically generated">
            <a:extLst>
              <a:ext uri="{FF2B5EF4-FFF2-40B4-BE49-F238E27FC236}">
                <a16:creationId xmlns:a16="http://schemas.microsoft.com/office/drawing/2014/main" id="{9FE59D00-895B-1BBC-755A-A88B4EAE53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"/>
          </a:blip>
          <a:stretch>
            <a:fillRect/>
          </a:stretch>
        </p:blipFill>
        <p:spPr>
          <a:xfrm>
            <a:off x="689137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Holder 4">
            <a:extLst>
              <a:ext uri="{FF2B5EF4-FFF2-40B4-BE49-F238E27FC236}">
                <a16:creationId xmlns:a16="http://schemas.microsoft.com/office/drawing/2014/main" id="{3559A1B4-F94E-9FE6-2509-BA22F7095C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656A95-58A3-5C44-84D7-B1F33A81C2F1}" type="slidenum">
              <a:t>‹#›</a:t>
            </a:fld>
            <a:endParaRPr lang="en-US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03FBB40E-EDBC-DBEF-2CC1-9BA2F8546013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8" name="Picture 1">
            <a:extLst>
              <a:ext uri="{FF2B5EF4-FFF2-40B4-BE49-F238E27FC236}">
                <a16:creationId xmlns:a16="http://schemas.microsoft.com/office/drawing/2014/main" id="{8D394E64-E278-878A-4D21-811D373DB6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0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Title and Content 1 box">
    <p:bg>
      <p:bgPr>
        <a:solidFill>
          <a:srgbClr val="FFFF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DD8E5A6D-6DB2-B8A7-3A93-2107709DD4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28462"/>
            <a:ext cx="11254645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19F573CE-266D-13CE-8F7D-332AF55072B5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29" y="1295403"/>
            <a:ext cx="11255377" cy="44958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 marL="784226" indent="-261939">
              <a:defRPr/>
            </a:lvl3pPr>
            <a:lvl4pPr marL="1030291">
              <a:defRPr/>
            </a:lvl4pPr>
            <a:lvl5pPr marL="1270001" indent="-217490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48E2EC79-8752-8C88-60E9-EA6154C1EEBD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D2ED599C-95FA-8B2F-86F4-ADCD52CFA47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E85C77-8E3A-C743-A739-7863C664727A}" type="slidenum">
              <a:t>‹#›</a:t>
            </a:fld>
            <a:endParaRPr lang="en-US"/>
          </a:p>
        </p:txBody>
      </p:sp>
      <p:cxnSp>
        <p:nvCxnSpPr>
          <p:cNvPr id="6" name="Straight Connector 10">
            <a:extLst>
              <a:ext uri="{FF2B5EF4-FFF2-40B4-BE49-F238E27FC236}">
                <a16:creationId xmlns:a16="http://schemas.microsoft.com/office/drawing/2014/main" id="{F04559A1-E296-53AE-CBC6-2102EC9991C5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7122E874-1D21-B648-5D99-FF133852D7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6402143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NCC Title Slide">
    <p:bg>
      <p:bgPr>
        <a:solidFill>
          <a:srgbClr val="346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458CB21-066C-6C5A-90CB-B829456F05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178183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1D8E2C12-45E9-6672-764E-90A5EBCB6F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89" b="172"/>
          <a:stretch>
            <a:fillRect/>
          </a:stretch>
        </p:blipFill>
        <p:spPr>
          <a:xfrm rot="10799991">
            <a:off x="2974259" y="0"/>
            <a:ext cx="2655509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27">
            <a:extLst>
              <a:ext uri="{FF2B5EF4-FFF2-40B4-BE49-F238E27FC236}">
                <a16:creationId xmlns:a16="http://schemas.microsoft.com/office/drawing/2014/main" id="{C18093C7-81D7-D271-9177-DE002227CC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85782" y="2308009"/>
            <a:ext cx="4491130" cy="712363"/>
          </a:xfrm>
        </p:spPr>
        <p:txBody>
          <a:bodyPr anchor="t"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09B6E96-0276-B6B4-069D-57724DE31C3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3198479"/>
            <a:ext cx="4491130" cy="712363"/>
          </a:xfrm>
        </p:spPr>
        <p:txBody>
          <a:bodyPr>
            <a:no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488451B-24E2-372A-013D-73B00DBD1F8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5104381"/>
            <a:ext cx="4491130" cy="381003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D1A9EAC-BE10-D2CC-AF67-68CF7C0DD99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4645280"/>
            <a:ext cx="4491130" cy="381003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8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693DFA66-162C-DABC-2C51-25D6546B858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9000"/>
            <a:biLevel thresh="50000"/>
          </a:blip>
          <a:stretch>
            <a:fillRect/>
          </a:stretch>
        </p:blipFill>
        <p:spPr>
          <a:xfrm>
            <a:off x="2974259" y="0"/>
            <a:ext cx="3959937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93D5D6DB-AD9C-9DC5-5EB6-398B37BD64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196" y="0"/>
            <a:ext cx="5536015" cy="193535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A3BEE3AE-4B1C-47FB-A36E-91266080E98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385782" y="5972065"/>
            <a:ext cx="2565230" cy="5661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object 22">
            <a:extLst>
              <a:ext uri="{FF2B5EF4-FFF2-40B4-BE49-F238E27FC236}">
                <a16:creationId xmlns:a16="http://schemas.microsoft.com/office/drawing/2014/main" id="{A48B6214-8837-354A-637A-A1E21AC906A6}"/>
              </a:ext>
            </a:extLst>
          </p:cNvPr>
          <p:cNvSpPr txBox="1"/>
          <p:nvPr/>
        </p:nvSpPr>
        <p:spPr>
          <a:xfrm>
            <a:off x="318750" y="6185303"/>
            <a:ext cx="4859432" cy="677222"/>
          </a:xfrm>
          <a:prstGeom prst="rect">
            <a:avLst/>
          </a:prstGeom>
          <a:noFill/>
          <a:ln cap="flat">
            <a:noFill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0" tIns="0" rIns="0" bIns="0" anchor="t" anchorCtr="0" compatLnSpc="1">
            <a:noAutofit/>
          </a:bodyPr>
          <a:lstStyle/>
          <a:p>
            <a:pPr marL="12701" marR="5084" lvl="0" indent="3172" algn="l" defTabSz="914400" rtl="0" fontAlgn="auto" hangingPunct="1">
              <a:lnSpc>
                <a:spcPct val="1213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  <a:t>Photo is for illustrative purposes only.  </a:t>
            </a:r>
            <a:b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</a:b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  <a:t>Any person depicted in the photo is a model.</a:t>
            </a:r>
          </a:p>
        </p:txBody>
      </p:sp>
    </p:spTree>
    <p:extLst>
      <p:ext uri="{BB962C8B-B14F-4D97-AF65-F5344CB8AC3E}">
        <p14:creationId xmlns:p14="http://schemas.microsoft.com/office/powerpoint/2010/main" val="1624823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CN Title and Content One box">
    <p:bg>
      <p:bgPr>
        <a:solidFill>
          <a:srgbClr val="FFFF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5D4B644C-5DF5-FBDC-B8A2-1D2BBF9089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28462"/>
            <a:ext cx="11254645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8B937084-42B3-C1C0-9626-7B5A8AF5121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29" y="1295403"/>
            <a:ext cx="11255377" cy="4495803"/>
          </a:xfrm>
        </p:spPr>
        <p:txBody>
          <a:bodyPr/>
          <a:lstStyle>
            <a:lvl1pPr>
              <a:defRPr/>
            </a:lvl1pPr>
            <a:lvl2pPr>
              <a:defRPr/>
            </a:lvl2pPr>
            <a:lvl3pPr marL="784226" indent="-261939">
              <a:defRPr/>
            </a:lvl3pPr>
            <a:lvl4pPr marL="1030291">
              <a:defRPr/>
            </a:lvl4pPr>
            <a:lvl5pPr marL="1270001" indent="-217490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0">
            <a:extLst>
              <a:ext uri="{FF2B5EF4-FFF2-40B4-BE49-F238E27FC236}">
                <a16:creationId xmlns:a16="http://schemas.microsoft.com/office/drawing/2014/main" id="{4C4B0CC5-AD22-239B-68A7-B3864A1F04B0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6A2A10A1-F077-4DE5-4A06-824093B3BCB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5A2B274-D262-4444-8F2F-179634CB3F9B}" type="slidenum">
              <a:t>‹#›</a:t>
            </a:fld>
            <a:endParaRPr lang="en-US"/>
          </a:p>
        </p:txBody>
      </p:sp>
      <p:cxnSp>
        <p:nvCxnSpPr>
          <p:cNvPr id="6" name="Straight Connector 3">
            <a:extLst>
              <a:ext uri="{FF2B5EF4-FFF2-40B4-BE49-F238E27FC236}">
                <a16:creationId xmlns:a16="http://schemas.microsoft.com/office/drawing/2014/main" id="{919B9395-7900-9648-96FB-BEA077A9EBFE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01AEA1CF-81A8-12D8-C336-D12BBA121C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21056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Headlin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09EAD-5BFC-74A4-4980-DBB41780FE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88922"/>
            <a:ext cx="4747829" cy="656907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E5B3B8B-1AB4-D736-7B1C-B29925154C24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85692A68-4C35-7732-054B-EF895DE7D7A1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183675" y="1331841"/>
            <a:ext cx="5703524" cy="45720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0EC483AD-AAC0-731F-D621-1091F0C81AA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15FB4F7-BF2C-AA48-BAEE-93B4C2F3159B}" type="slidenum"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210E9B-868E-52DD-CB25-82ABF1735713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7" name="Picture 8">
            <a:extLst>
              <a:ext uri="{FF2B5EF4-FFF2-40B4-BE49-F238E27FC236}">
                <a16:creationId xmlns:a16="http://schemas.microsoft.com/office/drawing/2014/main" id="{3B4A7FE6-43E9-EB37-D4A5-88BB1A953E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8612416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CN Headline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E18A3-08C7-FA69-BF53-AA4467810E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88922"/>
            <a:ext cx="4747829" cy="656907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8EA3A36-E362-743F-F1AF-1D8A8092A660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98B36D09-7F20-8A6A-D6A5-72C87E91531A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183675" y="1331841"/>
            <a:ext cx="5703524" cy="4572000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1CDD7A11-9653-BC8F-DB23-4E5E5E6FB65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A77929-80CA-2347-B618-EF1E432B49C9}" type="slidenum"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1C3B069-35C8-8EED-6375-4EE0EBCFD7C8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7" name="Picture 9">
            <a:extLst>
              <a:ext uri="{FF2B5EF4-FFF2-40B4-BE49-F238E27FC236}">
                <a16:creationId xmlns:a16="http://schemas.microsoft.com/office/drawing/2014/main" id="{2A86CBD2-6892-6D93-52C0-1FF08B125C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8093035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Title and Content 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8FF2EB5B-1162-CCE3-B411-C5AE7D00D40B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29" y="1419999"/>
            <a:ext cx="5311777" cy="428529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D60C3437-116D-2685-CCF6-F15122E0E3C9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96003" y="1419999"/>
            <a:ext cx="5616573" cy="428529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Holder 2">
            <a:extLst>
              <a:ext uri="{FF2B5EF4-FFF2-40B4-BE49-F238E27FC236}">
                <a16:creationId xmlns:a16="http://schemas.microsoft.com/office/drawing/2014/main" id="{109CC792-435B-0E5D-385B-A119461ACD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28600"/>
            <a:ext cx="11232425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8A31DE2-F323-CA6F-DD91-E9CAC14B2F93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Holder 4">
            <a:extLst>
              <a:ext uri="{FF2B5EF4-FFF2-40B4-BE49-F238E27FC236}">
                <a16:creationId xmlns:a16="http://schemas.microsoft.com/office/drawing/2014/main" id="{22B72E38-DD5F-51A6-D278-DDD785BDEF1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E5E20E-F611-BF40-8442-67092848CA56}" type="slidenum">
              <a:t>‹#›</a:t>
            </a:fld>
            <a:endParaRPr lang="en-US"/>
          </a:p>
        </p:txBody>
      </p:sp>
      <p:cxnSp>
        <p:nvCxnSpPr>
          <p:cNvPr id="7" name="Straight Connector 5">
            <a:extLst>
              <a:ext uri="{FF2B5EF4-FFF2-40B4-BE49-F238E27FC236}">
                <a16:creationId xmlns:a16="http://schemas.microsoft.com/office/drawing/2014/main" id="{19753722-2E6D-E7BF-E069-BFF76802D300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0C62E315-6FCF-648C-3D3F-871D469E90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25485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CN Title and Content Two Colum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E5C46556-B0D0-659A-CA1A-965D01EED2D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29" y="1419999"/>
            <a:ext cx="5311777" cy="428529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4C09FEC9-C7CC-AF8C-8D84-9A8EB7E1F182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96003" y="1419999"/>
            <a:ext cx="5616573" cy="428529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Holder 2">
            <a:extLst>
              <a:ext uri="{FF2B5EF4-FFF2-40B4-BE49-F238E27FC236}">
                <a16:creationId xmlns:a16="http://schemas.microsoft.com/office/drawing/2014/main" id="{DEFAAD4E-C249-45C0-F831-33DB66022B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28600"/>
            <a:ext cx="11232425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84363D1-684D-1F3B-91C9-0EDEF6746F31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Holder 4">
            <a:extLst>
              <a:ext uri="{FF2B5EF4-FFF2-40B4-BE49-F238E27FC236}">
                <a16:creationId xmlns:a16="http://schemas.microsoft.com/office/drawing/2014/main" id="{BA6F9546-753A-90E7-0517-1F6EA35117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D45D288-2D9F-CC46-B5B6-F1160303E095}" type="slidenum">
              <a:t>‹#›</a:t>
            </a:fld>
            <a:endParaRPr lang="en-US"/>
          </a:p>
        </p:txBody>
      </p:sp>
      <p:cxnSp>
        <p:nvCxnSpPr>
          <p:cNvPr id="7" name="Straight Connector 5">
            <a:extLst>
              <a:ext uri="{FF2B5EF4-FFF2-40B4-BE49-F238E27FC236}">
                <a16:creationId xmlns:a16="http://schemas.microsoft.com/office/drawing/2014/main" id="{30DE69F8-1252-09E3-2AEE-58167F4E6FB4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8" name="Picture 1">
            <a:extLst>
              <a:ext uri="{FF2B5EF4-FFF2-40B4-BE49-F238E27FC236}">
                <a16:creationId xmlns:a16="http://schemas.microsoft.com/office/drawing/2014/main" id="{0D1A4E5C-2F84-4DEA-6461-8EC77A8657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9517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Title and Content Headers Two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BB1948-5C1D-4915-4D51-E94923EBE433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Holder 4">
            <a:extLst>
              <a:ext uri="{FF2B5EF4-FFF2-40B4-BE49-F238E27FC236}">
                <a16:creationId xmlns:a16="http://schemas.microsoft.com/office/drawing/2014/main" id="{C2E121DF-608A-022F-5297-18FB0EABBFA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5F545A-FB35-374C-A903-D42F9336B536}" type="slidenum">
              <a:t>‹#›</a:t>
            </a:fld>
            <a:endParaRPr lang="en-US"/>
          </a:p>
        </p:txBody>
      </p:sp>
      <p:cxnSp>
        <p:nvCxnSpPr>
          <p:cNvPr id="4" name="Straight Connector 5">
            <a:extLst>
              <a:ext uri="{FF2B5EF4-FFF2-40B4-BE49-F238E27FC236}">
                <a16:creationId xmlns:a16="http://schemas.microsoft.com/office/drawing/2014/main" id="{32B3C046-9CB3-D9D5-1DBE-E931F638621A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8CC423D4-2D07-D40E-92D1-626E63D1FC9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80151" y="1447796"/>
            <a:ext cx="5120640" cy="914400"/>
          </a:xfrm>
        </p:spPr>
        <p:txBody>
          <a:bodyPr>
            <a:noAutofit/>
          </a:bodyPr>
          <a:lstStyle>
            <a:lvl1pPr>
              <a:lnSpc>
                <a:spcPts val="2400"/>
              </a:lnSpc>
              <a:buNone/>
              <a:defRPr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777DB48E-2F6F-DF68-8D79-F3D339EC018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80151" y="2496668"/>
            <a:ext cx="5120640" cy="3657600"/>
          </a:xfrm>
        </p:spPr>
        <p:txBody>
          <a:bodyPr/>
          <a:lstStyle>
            <a:lvl1pPr>
              <a:defRPr sz="2000"/>
            </a:lvl1pPr>
            <a:lvl2pPr marL="228600" lvl="0" algn="l">
              <a:buSzPct val="80000"/>
              <a:buChar char="●"/>
              <a:defRPr sz="2000"/>
            </a:lvl2pPr>
            <a:lvl3pPr marL="228600" lvl="0" algn="l">
              <a:buSzPct val="80000"/>
              <a:buChar char="●"/>
              <a:defRPr/>
            </a:lvl3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3C364FC4-F5B3-9865-226B-410CCC903BF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591937" y="1447796"/>
            <a:ext cx="5120640" cy="914400"/>
          </a:xfrm>
        </p:spPr>
        <p:txBody>
          <a:bodyPr>
            <a:noAutofit/>
          </a:bodyPr>
          <a:lstStyle>
            <a:lvl1pPr>
              <a:lnSpc>
                <a:spcPts val="2400"/>
              </a:lnSpc>
              <a:buNone/>
              <a:defRPr/>
            </a:lvl1pPr>
          </a:lstStyle>
          <a:p>
            <a:pPr lvl="0"/>
            <a:r>
              <a:rPr lang="en-US"/>
              <a:t>Heading</a:t>
            </a:r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BBDA0437-1B15-7DE7-A9D6-C41B015E5A14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591937" y="2496668"/>
            <a:ext cx="5120640" cy="3657600"/>
          </a:xfrm>
        </p:spPr>
        <p:txBody>
          <a:bodyPr>
            <a:noAutofit/>
          </a:bodyPr>
          <a:lstStyle>
            <a:lvl1pPr>
              <a:defRPr sz="2000"/>
            </a:lvl1pPr>
            <a:lvl2pPr marL="228600" lvl="0" algn="l">
              <a:buSzPct val="80000"/>
              <a:buChar char="●"/>
              <a:defRPr sz="2000"/>
            </a:lvl2pPr>
            <a:lvl3pPr marL="228600" lvl="0" algn="l">
              <a:buSzPct val="80000"/>
              <a:buChar char="●"/>
              <a:defRPr/>
            </a:lvl3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382E6AE-33C6-4F04-682B-D871E785A1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28600"/>
            <a:ext cx="11232425" cy="914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Title Goes Here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99A5CFF-10E5-4862-85C9-744EDDFE9A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9694481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CN Title and Content Headers Two Colum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391D53B4-C22B-0FC3-A449-DB7E8B3DD0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80151" y="1341132"/>
            <a:ext cx="5463238" cy="327181"/>
          </a:xfrm>
        </p:spPr>
        <p:txBody>
          <a:bodyPr>
            <a:noAutofit/>
          </a:bodyPr>
          <a:lstStyle>
            <a:lvl1pPr marL="0" indent="0">
              <a:buNone/>
              <a:defRPr sz="2600" b="1">
                <a:solidFill>
                  <a:srgbClr val="32861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6881F509-2327-F486-41D0-6F2077A41E4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29" y="1801797"/>
            <a:ext cx="5464170" cy="405309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A03B096A-3236-1D21-B3FC-338A5835B73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43001" y="1341132"/>
            <a:ext cx="5463238" cy="327181"/>
          </a:xfrm>
        </p:spPr>
        <p:txBody>
          <a:bodyPr>
            <a:noAutofit/>
          </a:bodyPr>
          <a:lstStyle>
            <a:lvl1pPr marL="0" indent="0">
              <a:buNone/>
              <a:defRPr sz="2600" b="1">
                <a:solidFill>
                  <a:srgbClr val="32861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1262E0A4-AACC-BE57-4B10-8CA10158A36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42270" y="1801797"/>
            <a:ext cx="5464170" cy="405309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8D27E239-E05B-56FA-EF53-44BA1CD9F2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28600"/>
            <a:ext cx="11232425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70EC5F57-6209-84C5-35E7-1C7742925667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Holder 4">
            <a:extLst>
              <a:ext uri="{FF2B5EF4-FFF2-40B4-BE49-F238E27FC236}">
                <a16:creationId xmlns:a16="http://schemas.microsoft.com/office/drawing/2014/main" id="{99F7CEE6-5BF1-7683-7327-29FB9F5278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8CE126-F273-4442-AEB0-E76BE7FD58B4}" type="slidenum">
              <a:t>‹#›</a:t>
            </a:fld>
            <a:endParaRPr lang="en-US"/>
          </a:p>
        </p:txBody>
      </p:sp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id="{A3AE6A02-E111-FC58-6FCC-2E555E2F6898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10" name="Picture 2">
            <a:extLst>
              <a:ext uri="{FF2B5EF4-FFF2-40B4-BE49-F238E27FC236}">
                <a16:creationId xmlns:a16="http://schemas.microsoft.com/office/drawing/2014/main" id="{7AD197F1-2CBF-CA13-96C5-761EA8809A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06426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C92C0923-01C6-A84E-625B-330E733BA99F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19" y="1479206"/>
            <a:ext cx="11232416" cy="405309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6EF39A5F-1A91-444D-7648-A496674F9FFC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Holder 2">
            <a:extLst>
              <a:ext uri="{FF2B5EF4-FFF2-40B4-BE49-F238E27FC236}">
                <a16:creationId xmlns:a16="http://schemas.microsoft.com/office/drawing/2014/main" id="{26E0CBCB-7E04-53BF-B64B-3FDE4B51BE9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28600"/>
            <a:ext cx="11232425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9CAFFEE1-C5FF-40B4-99D0-337944F3C7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B157DE8-25D5-E84A-9B9F-A75488557500}" type="slidenum"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8374429-108D-A1C8-422D-51D62031C612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3D52195E-82F5-4F74-146F-2AD8BEAAAB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351673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and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365681AD-DDC8-80F7-940E-93E166AB440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19" y="1479206"/>
            <a:ext cx="11232416" cy="405309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A925CCF9-6B29-E86C-9667-CAC7F5C97404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Holder 2">
            <a:extLst>
              <a:ext uri="{FF2B5EF4-FFF2-40B4-BE49-F238E27FC236}">
                <a16:creationId xmlns:a16="http://schemas.microsoft.com/office/drawing/2014/main" id="{EDE3FC19-12CB-8661-3DB8-826C8E549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28600"/>
            <a:ext cx="11232425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7D4D28B0-EAF1-2D40-6C8E-114376A223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A44363F-8410-9142-BF9B-C33F9A010F46}" type="slidenum"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FFA3465-E5F7-018D-D2FB-AC3D769B0BA8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7" name="Picture 1">
            <a:extLst>
              <a:ext uri="{FF2B5EF4-FFF2-40B4-BE49-F238E27FC236}">
                <a16:creationId xmlns:a16="http://schemas.microsoft.com/office/drawing/2014/main" id="{FF9F242C-3800-F141-1D89-19AA377FB2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013224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4796C9D5-D2B7-DB2A-296B-02163820C9DB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29" y="1479206"/>
            <a:ext cx="5464170" cy="405309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D24F2C2-623D-E7B0-3B99-3E3401B5B694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Holder 2">
            <a:extLst>
              <a:ext uri="{FF2B5EF4-FFF2-40B4-BE49-F238E27FC236}">
                <a16:creationId xmlns:a16="http://schemas.microsoft.com/office/drawing/2014/main" id="{7EBD3F9E-D0B4-B0D6-B3A9-0D148D552D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28600"/>
            <a:ext cx="11232425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98D7B8DA-9100-C3A8-80DF-831ADC2AFB7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44117" y="1479206"/>
            <a:ext cx="5464170" cy="405309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Holder 4">
            <a:extLst>
              <a:ext uri="{FF2B5EF4-FFF2-40B4-BE49-F238E27FC236}">
                <a16:creationId xmlns:a16="http://schemas.microsoft.com/office/drawing/2014/main" id="{E70F7F4B-C3ED-4E8D-68DE-FC45A09EDEB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7D9DA5-78F2-C04C-84AF-83A24FFA0C5B}" type="slidenum">
              <a:t>‹#›</a:t>
            </a:fld>
            <a:endParaRPr lang="en-US"/>
          </a:p>
        </p:txBody>
      </p:sp>
      <p:cxnSp>
        <p:nvCxnSpPr>
          <p:cNvPr id="7" name="Straight Connector 5">
            <a:extLst>
              <a:ext uri="{FF2B5EF4-FFF2-40B4-BE49-F238E27FC236}">
                <a16:creationId xmlns:a16="http://schemas.microsoft.com/office/drawing/2014/main" id="{4250AD1D-59B9-CD08-A6D0-0EAFCAB0B4B7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8" name="Picture 2">
            <a:extLst>
              <a:ext uri="{FF2B5EF4-FFF2-40B4-BE49-F238E27FC236}">
                <a16:creationId xmlns:a16="http://schemas.microsoft.com/office/drawing/2014/main" id="{F18FCD61-4751-8E2D-18BA-0D32F01546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57828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NCC Title Slide">
    <p:bg>
      <p:bgPr>
        <a:solidFill>
          <a:srgbClr val="346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7">
            <a:extLst>
              <a:ext uri="{FF2B5EF4-FFF2-40B4-BE49-F238E27FC236}">
                <a16:creationId xmlns:a16="http://schemas.microsoft.com/office/drawing/2014/main" id="{4E9D26D4-0539-372F-37C6-B890F21D75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257800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F8655F1C-59E1-7732-2CFE-057137AFDE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89" b="172"/>
          <a:stretch>
            <a:fillRect/>
          </a:stretch>
        </p:blipFill>
        <p:spPr>
          <a:xfrm rot="10799991">
            <a:off x="2334105" y="-4527"/>
            <a:ext cx="3069851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27">
            <a:extLst>
              <a:ext uri="{FF2B5EF4-FFF2-40B4-BE49-F238E27FC236}">
                <a16:creationId xmlns:a16="http://schemas.microsoft.com/office/drawing/2014/main" id="{76E619D6-BCF5-E357-52B7-A18183C4526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85782" y="2308009"/>
            <a:ext cx="4491130" cy="712363"/>
          </a:xfrm>
        </p:spPr>
        <p:txBody>
          <a:bodyPr anchor="t"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5AADB49-8D22-A57B-E1F9-9155A45EB1C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3198479"/>
            <a:ext cx="4491130" cy="712363"/>
          </a:xfrm>
        </p:spPr>
        <p:txBody>
          <a:bodyPr>
            <a:no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E404600-3726-26AB-D151-02606843D8E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5104381"/>
            <a:ext cx="4491130" cy="381003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3EF5CAB-AF96-AC6C-9FC8-4BC6C255F1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4645280"/>
            <a:ext cx="4491130" cy="381003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8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2191F214-D6BA-A214-B4D7-DCB2FB2B8989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9000"/>
            <a:biLevel thresh="50000"/>
          </a:blip>
          <a:stretch>
            <a:fillRect/>
          </a:stretch>
        </p:blipFill>
        <p:spPr>
          <a:xfrm>
            <a:off x="2974259" y="0"/>
            <a:ext cx="3959937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EDB8DAC3-719F-7444-CCFC-18367F47A7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196" y="0"/>
            <a:ext cx="5536015" cy="193535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64538AC-BF4F-BE54-BEB2-60D2F2B1024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385782" y="5972065"/>
            <a:ext cx="2565230" cy="5661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object 22">
            <a:extLst>
              <a:ext uri="{FF2B5EF4-FFF2-40B4-BE49-F238E27FC236}">
                <a16:creationId xmlns:a16="http://schemas.microsoft.com/office/drawing/2014/main" id="{1116F691-C858-B378-C438-048E90C9EA29}"/>
              </a:ext>
            </a:extLst>
          </p:cNvPr>
          <p:cNvSpPr txBox="1"/>
          <p:nvPr/>
        </p:nvSpPr>
        <p:spPr>
          <a:xfrm>
            <a:off x="318750" y="6185303"/>
            <a:ext cx="4859432" cy="677222"/>
          </a:xfrm>
          <a:prstGeom prst="rect">
            <a:avLst/>
          </a:prstGeom>
          <a:noFill/>
          <a:ln cap="flat">
            <a:noFill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0" tIns="0" rIns="0" bIns="0" anchor="t" anchorCtr="0" compatLnSpc="1">
            <a:noAutofit/>
          </a:bodyPr>
          <a:lstStyle/>
          <a:p>
            <a:pPr marL="12701" marR="5084" lvl="0" indent="3172" algn="l" defTabSz="914400" rtl="0" fontAlgn="auto" hangingPunct="1">
              <a:lnSpc>
                <a:spcPct val="1213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  <a:t>Photo is for illustrative purposes only.  </a:t>
            </a:r>
            <a:b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</a:b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  <a:t>Any person depicted in the photo is a model.</a:t>
            </a:r>
          </a:p>
        </p:txBody>
      </p:sp>
    </p:spTree>
    <p:extLst>
      <p:ext uri="{BB962C8B-B14F-4D97-AF65-F5344CB8AC3E}">
        <p14:creationId xmlns:p14="http://schemas.microsoft.com/office/powerpoint/2010/main" val="23300405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and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50C39A52-871B-C1A3-A4D3-919A2C0FAA0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80151" y="1521543"/>
            <a:ext cx="5615613" cy="327181"/>
          </a:xfrm>
        </p:spPr>
        <p:txBody>
          <a:bodyPr>
            <a:noAutofit/>
          </a:bodyPr>
          <a:lstStyle>
            <a:lvl1pPr marL="0" indent="0">
              <a:buNone/>
              <a:defRPr sz="2600" b="1">
                <a:solidFill>
                  <a:srgbClr val="32861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A7B5292C-8660-ADB6-4B68-E2FD6DC45C2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29" y="1982208"/>
            <a:ext cx="5616573" cy="3760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D21E94D-A095-0622-F612-44EC511C1FB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71348" y="1521543"/>
            <a:ext cx="5615613" cy="327181"/>
          </a:xfrm>
        </p:spPr>
        <p:txBody>
          <a:bodyPr>
            <a:noAutofit/>
          </a:bodyPr>
          <a:lstStyle>
            <a:lvl1pPr marL="0" indent="0">
              <a:buNone/>
              <a:defRPr sz="2600" b="1">
                <a:solidFill>
                  <a:srgbClr val="32861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48CF4F5B-A19E-2B7C-67CE-E574D2B9679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270626" y="1982208"/>
            <a:ext cx="5616573" cy="37605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A6B032C2-6ABF-3F97-462E-48BEDA740DE0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Holder 2">
            <a:extLst>
              <a:ext uri="{FF2B5EF4-FFF2-40B4-BE49-F238E27FC236}">
                <a16:creationId xmlns:a16="http://schemas.microsoft.com/office/drawing/2014/main" id="{D1406D45-D89D-9A78-B32D-E40A166C0B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28600"/>
            <a:ext cx="11406810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8" name="Holder 4">
            <a:extLst>
              <a:ext uri="{FF2B5EF4-FFF2-40B4-BE49-F238E27FC236}">
                <a16:creationId xmlns:a16="http://schemas.microsoft.com/office/drawing/2014/main" id="{69400CFF-DC13-CBC9-274F-7747D4306F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DCD3EF-9787-0841-B245-CDC34692EE35}" type="slidenum">
              <a:t>‹#›</a:t>
            </a:fld>
            <a:endParaRPr lang="en-US"/>
          </a:p>
        </p:txBody>
      </p:sp>
      <p:cxnSp>
        <p:nvCxnSpPr>
          <p:cNvPr id="9" name="Straight Connector 7">
            <a:extLst>
              <a:ext uri="{FF2B5EF4-FFF2-40B4-BE49-F238E27FC236}">
                <a16:creationId xmlns:a16="http://schemas.microsoft.com/office/drawing/2014/main" id="{BE2FA698-EC8E-C918-9E0B-6B30C128D76F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10" name="Picture 3">
            <a:extLst>
              <a:ext uri="{FF2B5EF4-FFF2-40B4-BE49-F238E27FC236}">
                <a16:creationId xmlns:a16="http://schemas.microsoft.com/office/drawing/2014/main" id="{D0689D39-0F59-1331-87B6-C763E66D5C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606512" y="6310914"/>
            <a:ext cx="1499616" cy="34690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640098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NCC Light text/content r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>
            <a:extLst>
              <a:ext uri="{FF2B5EF4-FFF2-40B4-BE49-F238E27FC236}">
                <a16:creationId xmlns:a16="http://schemas.microsoft.com/office/drawing/2014/main" id="{8E2AE7B8-CB83-B4BA-9D6F-C3AF6A39AE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74953"/>
            <a:ext cx="5764807" cy="6400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7E6970CB-7018-34E5-4AD0-6D158EE847FE}"/>
              </a:ext>
            </a:extLst>
          </p:cNvPr>
          <p:cNvSpPr/>
          <p:nvPr/>
        </p:nvSpPr>
        <p:spPr>
          <a:xfrm>
            <a:off x="3540255" y="226752"/>
            <a:ext cx="6527993" cy="5920584"/>
          </a:xfrm>
          <a:custGeom>
            <a:avLst/>
            <a:gdLst>
              <a:gd name="f0" fmla="val w"/>
              <a:gd name="f1" fmla="val h"/>
              <a:gd name="f2" fmla="val 0"/>
              <a:gd name="f3" fmla="val 7561580"/>
              <a:gd name="f4" fmla="val 6858000"/>
              <a:gd name="f5" fmla="val 7561583"/>
              <a:gd name="f6" fmla="val 1665935"/>
              <a:gd name="f7" fmla="val 3429000"/>
              <a:gd name="f8" fmla="*/ f0 1 7561580"/>
              <a:gd name="f9" fmla="*/ f1 1 6858000"/>
              <a:gd name="f10" fmla="+- f4 0 f2"/>
              <a:gd name="f11" fmla="+- f3 0 f2"/>
              <a:gd name="f12" fmla="*/ f11 1 7561580"/>
              <a:gd name="f13" fmla="*/ f10 1 6858000"/>
              <a:gd name="f14" fmla="*/ f2 1 f12"/>
              <a:gd name="f15" fmla="*/ f3 1 f12"/>
              <a:gd name="f16" fmla="*/ f2 1 f13"/>
              <a:gd name="f17" fmla="*/ f4 1 f13"/>
              <a:gd name="f18" fmla="*/ f14 f8 1"/>
              <a:gd name="f19" fmla="*/ f15 f8 1"/>
              <a:gd name="f20" fmla="*/ f17 f9 1"/>
              <a:gd name="f21" fmla="*/ f16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561580" h="6858000">
                <a:moveTo>
                  <a:pt x="f5" y="f2"/>
                </a:moveTo>
                <a:lnTo>
                  <a:pt x="f2" y="f2"/>
                </a:lnTo>
                <a:lnTo>
                  <a:pt x="f6" y="f7"/>
                </a:lnTo>
                <a:lnTo>
                  <a:pt x="f2" y="f4"/>
                </a:lnTo>
                <a:lnTo>
                  <a:pt x="f5" y="f4"/>
                </a:lnTo>
                <a:lnTo>
                  <a:pt x="f5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346DA2"/>
              </a:solidFill>
              <a:uFillTx/>
              <a:latin typeface="Calibri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B0D26AF2-04D5-A855-F978-4505CE7ADFDA}"/>
              </a:ext>
            </a:extLst>
          </p:cNvPr>
          <p:cNvSpPr/>
          <p:nvPr/>
        </p:nvSpPr>
        <p:spPr>
          <a:xfrm flipV="1">
            <a:off x="-6665" y="6095993"/>
            <a:ext cx="12198662" cy="760159"/>
          </a:xfrm>
          <a:prstGeom prst="rect">
            <a:avLst/>
          </a:prstGeom>
          <a:solidFill>
            <a:srgbClr val="346D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CFE69D66-2B0A-6201-89C2-116E76BF0A6D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320847" y="1396371"/>
            <a:ext cx="6413949" cy="41328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E7CA060A-420D-CD23-A79D-66424C18BD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21679" y="228600"/>
            <a:ext cx="6413281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Rectangle 31">
            <a:extLst>
              <a:ext uri="{FF2B5EF4-FFF2-40B4-BE49-F238E27FC236}">
                <a16:creationId xmlns:a16="http://schemas.microsoft.com/office/drawing/2014/main" id="{37244DB2-09CE-6CC2-FC19-291B837FF81D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Holder 4">
            <a:extLst>
              <a:ext uri="{FF2B5EF4-FFF2-40B4-BE49-F238E27FC236}">
                <a16:creationId xmlns:a16="http://schemas.microsoft.com/office/drawing/2014/main" id="{2F131FE9-EFCA-E99A-3886-C94B34001C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21F4452B-9BA1-7C4D-89A0-A821C066615E}" type="slidenum">
              <a:t>‹#›</a:t>
            </a:fld>
            <a:endParaRPr lang="en-US"/>
          </a:p>
        </p:txBody>
      </p:sp>
      <p:cxnSp>
        <p:nvCxnSpPr>
          <p:cNvPr id="9" name="Straight Connector 3">
            <a:extLst>
              <a:ext uri="{FF2B5EF4-FFF2-40B4-BE49-F238E27FC236}">
                <a16:creationId xmlns:a16="http://schemas.microsoft.com/office/drawing/2014/main" id="{8BBDD1B7-19D5-FD85-BD21-9339D3E99065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10" name="Picture 4">
            <a:extLst>
              <a:ext uri="{FF2B5EF4-FFF2-40B4-BE49-F238E27FC236}">
                <a16:creationId xmlns:a16="http://schemas.microsoft.com/office/drawing/2014/main" id="{728F0A9C-B54D-1E5A-91C4-23E88B406B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8703376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NCC Light text/content r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>
            <a:extLst>
              <a:ext uri="{FF2B5EF4-FFF2-40B4-BE49-F238E27FC236}">
                <a16:creationId xmlns:a16="http://schemas.microsoft.com/office/drawing/2014/main" id="{04FA8AB5-2BFB-ACDC-0CC9-ED50A7A9A35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4387"/>
            <a:ext cx="6845015" cy="667327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99DE557B-0C13-A74D-D220-28307AB090C1}"/>
              </a:ext>
            </a:extLst>
          </p:cNvPr>
          <p:cNvSpPr/>
          <p:nvPr/>
        </p:nvSpPr>
        <p:spPr>
          <a:xfrm>
            <a:off x="3540255" y="226752"/>
            <a:ext cx="6527993" cy="5920584"/>
          </a:xfrm>
          <a:custGeom>
            <a:avLst/>
            <a:gdLst>
              <a:gd name="f0" fmla="val w"/>
              <a:gd name="f1" fmla="val h"/>
              <a:gd name="f2" fmla="val 0"/>
              <a:gd name="f3" fmla="val 7561580"/>
              <a:gd name="f4" fmla="val 6858000"/>
              <a:gd name="f5" fmla="val 7561583"/>
              <a:gd name="f6" fmla="val 1665935"/>
              <a:gd name="f7" fmla="val 3429000"/>
              <a:gd name="f8" fmla="*/ f0 1 7561580"/>
              <a:gd name="f9" fmla="*/ f1 1 6858000"/>
              <a:gd name="f10" fmla="+- f4 0 f2"/>
              <a:gd name="f11" fmla="+- f3 0 f2"/>
              <a:gd name="f12" fmla="*/ f11 1 7561580"/>
              <a:gd name="f13" fmla="*/ f10 1 6858000"/>
              <a:gd name="f14" fmla="*/ f2 1 f12"/>
              <a:gd name="f15" fmla="*/ f3 1 f12"/>
              <a:gd name="f16" fmla="*/ f2 1 f13"/>
              <a:gd name="f17" fmla="*/ f4 1 f13"/>
              <a:gd name="f18" fmla="*/ f14 f8 1"/>
              <a:gd name="f19" fmla="*/ f15 f8 1"/>
              <a:gd name="f20" fmla="*/ f17 f9 1"/>
              <a:gd name="f21" fmla="*/ f16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561580" h="6858000">
                <a:moveTo>
                  <a:pt x="f5" y="f2"/>
                </a:moveTo>
                <a:lnTo>
                  <a:pt x="f2" y="f2"/>
                </a:lnTo>
                <a:lnTo>
                  <a:pt x="f6" y="f7"/>
                </a:lnTo>
                <a:lnTo>
                  <a:pt x="f2" y="f4"/>
                </a:lnTo>
                <a:lnTo>
                  <a:pt x="f5" y="f4"/>
                </a:lnTo>
                <a:lnTo>
                  <a:pt x="f5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346DA2"/>
              </a:solidFill>
              <a:uFillTx/>
              <a:latin typeface="Calibri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4F01E88D-2B11-1230-C7B0-25B5D2C2B60D}"/>
              </a:ext>
            </a:extLst>
          </p:cNvPr>
          <p:cNvSpPr/>
          <p:nvPr/>
        </p:nvSpPr>
        <p:spPr>
          <a:xfrm flipV="1">
            <a:off x="-6665" y="6095993"/>
            <a:ext cx="12198662" cy="760159"/>
          </a:xfrm>
          <a:prstGeom prst="rect">
            <a:avLst/>
          </a:prstGeom>
          <a:solidFill>
            <a:srgbClr val="346D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F7F14554-1AD2-CCBB-AE04-5A0CD216663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320847" y="1396371"/>
            <a:ext cx="6413949" cy="41328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25B6DDAD-359D-BF21-9016-A20F58EAF5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21679" y="228600"/>
            <a:ext cx="6413281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Rectangle 31">
            <a:extLst>
              <a:ext uri="{FF2B5EF4-FFF2-40B4-BE49-F238E27FC236}">
                <a16:creationId xmlns:a16="http://schemas.microsoft.com/office/drawing/2014/main" id="{2778949E-A446-E8B5-BD79-851B08266FFF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Holder 4">
            <a:extLst>
              <a:ext uri="{FF2B5EF4-FFF2-40B4-BE49-F238E27FC236}">
                <a16:creationId xmlns:a16="http://schemas.microsoft.com/office/drawing/2014/main" id="{EDBACB1D-245A-5FD1-E310-38E48E68EA8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C870CAD2-29ED-CA4D-8599-2597B44D231F}" type="slidenum">
              <a:t>‹#›</a:t>
            </a:fld>
            <a:endParaRPr lang="en-US"/>
          </a:p>
        </p:txBody>
      </p:sp>
      <p:cxnSp>
        <p:nvCxnSpPr>
          <p:cNvPr id="9" name="Straight Connector 3">
            <a:extLst>
              <a:ext uri="{FF2B5EF4-FFF2-40B4-BE49-F238E27FC236}">
                <a16:creationId xmlns:a16="http://schemas.microsoft.com/office/drawing/2014/main" id="{3457D205-9062-2E0A-A0F8-F8F97256A396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10" name="Picture 4">
            <a:extLst>
              <a:ext uri="{FF2B5EF4-FFF2-40B4-BE49-F238E27FC236}">
                <a16:creationId xmlns:a16="http://schemas.microsoft.com/office/drawing/2014/main" id="{FCF793EE-1772-F9FB-53F8-0C86A0B3E9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89790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NCC Light text/content r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>
            <a:extLst>
              <a:ext uri="{FF2B5EF4-FFF2-40B4-BE49-F238E27FC236}">
                <a16:creationId xmlns:a16="http://schemas.microsoft.com/office/drawing/2014/main" id="{724B78B7-82A5-5B8A-32D4-CB254CF8D1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158"/>
          <a:stretch>
            <a:fillRect/>
          </a:stretch>
        </p:blipFill>
        <p:spPr>
          <a:xfrm flipH="1">
            <a:off x="0" y="153600"/>
            <a:ext cx="5992620" cy="64008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491F9321-453B-5F3E-85E8-069E95AA7C59}"/>
              </a:ext>
            </a:extLst>
          </p:cNvPr>
          <p:cNvSpPr/>
          <p:nvPr/>
        </p:nvSpPr>
        <p:spPr>
          <a:xfrm>
            <a:off x="3540255" y="226752"/>
            <a:ext cx="6527993" cy="5920584"/>
          </a:xfrm>
          <a:custGeom>
            <a:avLst/>
            <a:gdLst>
              <a:gd name="f0" fmla="val w"/>
              <a:gd name="f1" fmla="val h"/>
              <a:gd name="f2" fmla="val 0"/>
              <a:gd name="f3" fmla="val 7561580"/>
              <a:gd name="f4" fmla="val 6858000"/>
              <a:gd name="f5" fmla="val 7561583"/>
              <a:gd name="f6" fmla="val 1665935"/>
              <a:gd name="f7" fmla="val 3429000"/>
              <a:gd name="f8" fmla="*/ f0 1 7561580"/>
              <a:gd name="f9" fmla="*/ f1 1 6858000"/>
              <a:gd name="f10" fmla="+- f4 0 f2"/>
              <a:gd name="f11" fmla="+- f3 0 f2"/>
              <a:gd name="f12" fmla="*/ f11 1 7561580"/>
              <a:gd name="f13" fmla="*/ f10 1 6858000"/>
              <a:gd name="f14" fmla="*/ f2 1 f12"/>
              <a:gd name="f15" fmla="*/ f3 1 f12"/>
              <a:gd name="f16" fmla="*/ f2 1 f13"/>
              <a:gd name="f17" fmla="*/ f4 1 f13"/>
              <a:gd name="f18" fmla="*/ f14 f8 1"/>
              <a:gd name="f19" fmla="*/ f15 f8 1"/>
              <a:gd name="f20" fmla="*/ f17 f9 1"/>
              <a:gd name="f21" fmla="*/ f16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561580" h="6858000">
                <a:moveTo>
                  <a:pt x="f5" y="f2"/>
                </a:moveTo>
                <a:lnTo>
                  <a:pt x="f2" y="f2"/>
                </a:lnTo>
                <a:lnTo>
                  <a:pt x="f6" y="f7"/>
                </a:lnTo>
                <a:lnTo>
                  <a:pt x="f2" y="f4"/>
                </a:lnTo>
                <a:lnTo>
                  <a:pt x="f5" y="f4"/>
                </a:lnTo>
                <a:lnTo>
                  <a:pt x="f5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346DA2"/>
              </a:solidFill>
              <a:uFillTx/>
              <a:latin typeface="Calibri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D41FB350-68AB-A2D1-0A0B-DD4D6BA80CE1}"/>
              </a:ext>
            </a:extLst>
          </p:cNvPr>
          <p:cNvSpPr/>
          <p:nvPr/>
        </p:nvSpPr>
        <p:spPr>
          <a:xfrm flipV="1">
            <a:off x="-6665" y="6095993"/>
            <a:ext cx="12198662" cy="760159"/>
          </a:xfrm>
          <a:prstGeom prst="rect">
            <a:avLst/>
          </a:prstGeom>
          <a:solidFill>
            <a:srgbClr val="346D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649FF5C6-FBB5-7A89-1C74-15D50747C69E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320847" y="1396371"/>
            <a:ext cx="6413949" cy="41328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F6CD2A05-C95E-C4BD-57FC-FA4932305A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21679" y="228600"/>
            <a:ext cx="6413281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Rectangle 31">
            <a:extLst>
              <a:ext uri="{FF2B5EF4-FFF2-40B4-BE49-F238E27FC236}">
                <a16:creationId xmlns:a16="http://schemas.microsoft.com/office/drawing/2014/main" id="{B067EA64-95A5-9094-771D-47D0E5045D3A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Holder 4">
            <a:extLst>
              <a:ext uri="{FF2B5EF4-FFF2-40B4-BE49-F238E27FC236}">
                <a16:creationId xmlns:a16="http://schemas.microsoft.com/office/drawing/2014/main" id="{037743B4-EA06-5602-B13B-753685400A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8D88757A-9C59-1045-B02A-06BA80FBBF82}" type="slidenum">
              <a:t>‹#›</a:t>
            </a:fld>
            <a:endParaRPr lang="en-US"/>
          </a:p>
        </p:txBody>
      </p:sp>
      <p:cxnSp>
        <p:nvCxnSpPr>
          <p:cNvPr id="9" name="Straight Connector 3">
            <a:extLst>
              <a:ext uri="{FF2B5EF4-FFF2-40B4-BE49-F238E27FC236}">
                <a16:creationId xmlns:a16="http://schemas.microsoft.com/office/drawing/2014/main" id="{8FB8F5D9-ADF3-6272-6800-41C0157EC1B7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10" name="Picture 4">
            <a:extLst>
              <a:ext uri="{FF2B5EF4-FFF2-40B4-BE49-F238E27FC236}">
                <a16:creationId xmlns:a16="http://schemas.microsoft.com/office/drawing/2014/main" id="{C9F3B9BD-9E66-3473-D220-38447B4CF8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416360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NCC Light text/content righ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6">
            <a:extLst>
              <a:ext uri="{FF2B5EF4-FFF2-40B4-BE49-F238E27FC236}">
                <a16:creationId xmlns:a16="http://schemas.microsoft.com/office/drawing/2014/main" id="{155EEDE0-1E81-AB1B-E064-CB39899824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203993"/>
            <a:ext cx="6866311" cy="64922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C94C4C0E-0088-0DAC-586A-80B28EFBB2A7}"/>
              </a:ext>
            </a:extLst>
          </p:cNvPr>
          <p:cNvSpPr/>
          <p:nvPr/>
        </p:nvSpPr>
        <p:spPr>
          <a:xfrm>
            <a:off x="3540255" y="226752"/>
            <a:ext cx="6527993" cy="5920584"/>
          </a:xfrm>
          <a:custGeom>
            <a:avLst/>
            <a:gdLst>
              <a:gd name="f0" fmla="val w"/>
              <a:gd name="f1" fmla="val h"/>
              <a:gd name="f2" fmla="val 0"/>
              <a:gd name="f3" fmla="val 7561580"/>
              <a:gd name="f4" fmla="val 6858000"/>
              <a:gd name="f5" fmla="val 7561583"/>
              <a:gd name="f6" fmla="val 1665935"/>
              <a:gd name="f7" fmla="val 3429000"/>
              <a:gd name="f8" fmla="*/ f0 1 7561580"/>
              <a:gd name="f9" fmla="*/ f1 1 6858000"/>
              <a:gd name="f10" fmla="+- f4 0 f2"/>
              <a:gd name="f11" fmla="+- f3 0 f2"/>
              <a:gd name="f12" fmla="*/ f11 1 7561580"/>
              <a:gd name="f13" fmla="*/ f10 1 6858000"/>
              <a:gd name="f14" fmla="*/ f2 1 f12"/>
              <a:gd name="f15" fmla="*/ f3 1 f12"/>
              <a:gd name="f16" fmla="*/ f2 1 f13"/>
              <a:gd name="f17" fmla="*/ f4 1 f13"/>
              <a:gd name="f18" fmla="*/ f14 f8 1"/>
              <a:gd name="f19" fmla="*/ f15 f8 1"/>
              <a:gd name="f20" fmla="*/ f17 f9 1"/>
              <a:gd name="f21" fmla="*/ f16 f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561580" h="6858000">
                <a:moveTo>
                  <a:pt x="f5" y="f2"/>
                </a:moveTo>
                <a:lnTo>
                  <a:pt x="f2" y="f2"/>
                </a:lnTo>
                <a:lnTo>
                  <a:pt x="f6" y="f7"/>
                </a:lnTo>
                <a:lnTo>
                  <a:pt x="f2" y="f4"/>
                </a:lnTo>
                <a:lnTo>
                  <a:pt x="f5" y="f4"/>
                </a:lnTo>
                <a:lnTo>
                  <a:pt x="f5" y="f2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346DA2"/>
              </a:solidFill>
              <a:uFillTx/>
              <a:latin typeface="Calibri"/>
            </a:endParaRPr>
          </a:p>
        </p:txBody>
      </p:sp>
      <p:sp>
        <p:nvSpPr>
          <p:cNvPr id="4" name="Rectangle 28">
            <a:extLst>
              <a:ext uri="{FF2B5EF4-FFF2-40B4-BE49-F238E27FC236}">
                <a16:creationId xmlns:a16="http://schemas.microsoft.com/office/drawing/2014/main" id="{7062C60D-6B60-4A98-41D1-AF110C0C6D77}"/>
              </a:ext>
            </a:extLst>
          </p:cNvPr>
          <p:cNvSpPr/>
          <p:nvPr/>
        </p:nvSpPr>
        <p:spPr>
          <a:xfrm flipV="1">
            <a:off x="-6665" y="6095993"/>
            <a:ext cx="12198662" cy="760159"/>
          </a:xfrm>
          <a:prstGeom prst="rect">
            <a:avLst/>
          </a:prstGeom>
          <a:solidFill>
            <a:srgbClr val="346D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B0800CA6-3751-825E-A82D-5546CA99107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5320847" y="1396371"/>
            <a:ext cx="6413949" cy="41328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A1909202-9BE2-3471-56E2-953BDC6870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21679" y="228600"/>
            <a:ext cx="6413281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Rectangle 31">
            <a:extLst>
              <a:ext uri="{FF2B5EF4-FFF2-40B4-BE49-F238E27FC236}">
                <a16:creationId xmlns:a16="http://schemas.microsoft.com/office/drawing/2014/main" id="{65444F06-FCA5-31AE-EE23-908E8AAB3971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Holder 4">
            <a:extLst>
              <a:ext uri="{FF2B5EF4-FFF2-40B4-BE49-F238E27FC236}">
                <a16:creationId xmlns:a16="http://schemas.microsoft.com/office/drawing/2014/main" id="{D7768DFC-EED6-3434-A700-F5F078FD45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A8917A5C-6E1C-E143-8E59-989F3B995207}" type="slidenum">
              <a:t>‹#›</a:t>
            </a:fld>
            <a:endParaRPr lang="en-US"/>
          </a:p>
        </p:txBody>
      </p:sp>
      <p:cxnSp>
        <p:nvCxnSpPr>
          <p:cNvPr id="9" name="Straight Connector 3">
            <a:extLst>
              <a:ext uri="{FF2B5EF4-FFF2-40B4-BE49-F238E27FC236}">
                <a16:creationId xmlns:a16="http://schemas.microsoft.com/office/drawing/2014/main" id="{7197355B-917A-2204-193B-1ED050A48D5E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10" name="Picture 4">
            <a:extLst>
              <a:ext uri="{FF2B5EF4-FFF2-40B4-BE49-F238E27FC236}">
                <a16:creationId xmlns:a16="http://schemas.microsoft.com/office/drawing/2014/main" id="{8082D5EB-38F4-7F2C-7673-210EEB2CF3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0856287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Light Content/text le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9DA04B4-DA78-B728-0FB1-35F12F59E3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854537" y="-1051"/>
            <a:ext cx="6337340" cy="60963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6A247F55-DEE1-2DF8-E8DD-3D048FE02F6B}"/>
              </a:ext>
            </a:extLst>
          </p:cNvPr>
          <p:cNvSpPr/>
          <p:nvPr/>
        </p:nvSpPr>
        <p:spPr>
          <a:xfrm>
            <a:off x="1346197" y="0"/>
            <a:ext cx="6821661" cy="68740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21664"/>
              <a:gd name="f7" fmla="val 6874042"/>
              <a:gd name="f8" fmla="val 5157456"/>
              <a:gd name="f9" fmla="val 48126"/>
              <a:gd name="f10" fmla="val 5157455"/>
              <a:gd name="f11" fmla="val 6858000"/>
              <a:gd name="f12" fmla="val 3429005"/>
              <a:gd name="f13" fmla="+- 0 0 -90"/>
              <a:gd name="f14" fmla="*/ f3 1 6821664"/>
              <a:gd name="f15" fmla="*/ f4 1 6874042"/>
              <a:gd name="f16" fmla="+- f7 0 f5"/>
              <a:gd name="f17" fmla="+- f6 0 f5"/>
              <a:gd name="f18" fmla="*/ f13 f0 1"/>
              <a:gd name="f19" fmla="*/ f17 1 6821664"/>
              <a:gd name="f20" fmla="*/ f16 1 6874042"/>
              <a:gd name="f21" fmla="*/ 5157456 f17 1"/>
              <a:gd name="f22" fmla="*/ 0 f16 1"/>
              <a:gd name="f23" fmla="*/ 48126 f17 1"/>
              <a:gd name="f24" fmla="*/ 0 f17 1"/>
              <a:gd name="f25" fmla="*/ 6874042 f16 1"/>
              <a:gd name="f26" fmla="*/ 5157455 f17 1"/>
              <a:gd name="f27" fmla="*/ 6858000 f16 1"/>
              <a:gd name="f28" fmla="*/ 6821664 f17 1"/>
              <a:gd name="f29" fmla="*/ 3429005 f16 1"/>
              <a:gd name="f30" fmla="*/ f18 1 f2"/>
              <a:gd name="f31" fmla="*/ f21 1 6821664"/>
              <a:gd name="f32" fmla="*/ f22 1 6874042"/>
              <a:gd name="f33" fmla="*/ f23 1 6821664"/>
              <a:gd name="f34" fmla="*/ f24 1 6821664"/>
              <a:gd name="f35" fmla="*/ f25 1 6874042"/>
              <a:gd name="f36" fmla="*/ f26 1 6821664"/>
              <a:gd name="f37" fmla="*/ f27 1 6874042"/>
              <a:gd name="f38" fmla="*/ f28 1 6821664"/>
              <a:gd name="f39" fmla="*/ f29 1 6874042"/>
              <a:gd name="f40" fmla="*/ f5 1 f19"/>
              <a:gd name="f41" fmla="*/ f6 1 f19"/>
              <a:gd name="f42" fmla="*/ f5 1 f20"/>
              <a:gd name="f43" fmla="*/ f7 1 f20"/>
              <a:gd name="f44" fmla="+- f30 0 f1"/>
              <a:gd name="f45" fmla="*/ f31 1 f19"/>
              <a:gd name="f46" fmla="*/ f32 1 f20"/>
              <a:gd name="f47" fmla="*/ f33 1 f19"/>
              <a:gd name="f48" fmla="*/ f34 1 f19"/>
              <a:gd name="f49" fmla="*/ f35 1 f20"/>
              <a:gd name="f50" fmla="*/ f36 1 f19"/>
              <a:gd name="f51" fmla="*/ f37 1 f20"/>
              <a:gd name="f52" fmla="*/ f38 1 f19"/>
              <a:gd name="f53" fmla="*/ f39 1 f20"/>
              <a:gd name="f54" fmla="*/ f40 f14 1"/>
              <a:gd name="f55" fmla="*/ f41 f14 1"/>
              <a:gd name="f56" fmla="*/ f43 f15 1"/>
              <a:gd name="f57" fmla="*/ f42 f15 1"/>
              <a:gd name="f58" fmla="*/ f45 f14 1"/>
              <a:gd name="f59" fmla="*/ f46 f15 1"/>
              <a:gd name="f60" fmla="*/ f47 f14 1"/>
              <a:gd name="f61" fmla="*/ f48 f14 1"/>
              <a:gd name="f62" fmla="*/ f49 f15 1"/>
              <a:gd name="f63" fmla="*/ f50 f14 1"/>
              <a:gd name="f64" fmla="*/ f51 f15 1"/>
              <a:gd name="f65" fmla="*/ f52 f14 1"/>
              <a:gd name="f66" fmla="*/ f53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58" y="f59"/>
              </a:cxn>
              <a:cxn ang="f44">
                <a:pos x="f60" y="f59"/>
              </a:cxn>
              <a:cxn ang="f44">
                <a:pos x="f61" y="f62"/>
              </a:cxn>
              <a:cxn ang="f44">
                <a:pos x="f63" y="f64"/>
              </a:cxn>
              <a:cxn ang="f44">
                <a:pos x="f65" y="f66"/>
              </a:cxn>
              <a:cxn ang="f44">
                <a:pos x="f58" y="f59"/>
              </a:cxn>
            </a:cxnLst>
            <a:rect l="f54" t="f57" r="f55" b="f56"/>
            <a:pathLst>
              <a:path w="6821664" h="6874042">
                <a:moveTo>
                  <a:pt x="f8" y="f5"/>
                </a:moveTo>
                <a:lnTo>
                  <a:pt x="f9" y="f5"/>
                </a:lnTo>
                <a:lnTo>
                  <a:pt x="f5" y="f7"/>
                </a:lnTo>
                <a:lnTo>
                  <a:pt x="f10" y="f11"/>
                </a:lnTo>
                <a:lnTo>
                  <a:pt x="f6" y="f12"/>
                </a:lnTo>
                <a:lnTo>
                  <a:pt x="f8" y="f5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346DA2"/>
              </a:solidFill>
              <a:uFillTx/>
              <a:latin typeface="Calibri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B201F8A-1C26-9640-972D-D21FE92E282E}"/>
              </a:ext>
            </a:extLst>
          </p:cNvPr>
          <p:cNvSpPr/>
          <p:nvPr/>
        </p:nvSpPr>
        <p:spPr>
          <a:xfrm flipV="1">
            <a:off x="-6665" y="6095993"/>
            <a:ext cx="12198662" cy="760159"/>
          </a:xfrm>
          <a:prstGeom prst="rect">
            <a:avLst/>
          </a:prstGeom>
          <a:solidFill>
            <a:srgbClr val="346D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5EFDE1D7-9DB1-85F5-0BC9-E860F7995C9B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29" y="1695617"/>
            <a:ext cx="6378570" cy="41328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CC71F3FD-145E-132D-BBA8-6AF869D74A52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Holder 2">
            <a:extLst>
              <a:ext uri="{FF2B5EF4-FFF2-40B4-BE49-F238E27FC236}">
                <a16:creationId xmlns:a16="http://schemas.microsoft.com/office/drawing/2014/main" id="{862D0102-C20C-D94D-7E5E-462AA8F25C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9429" y="527855"/>
            <a:ext cx="6378570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8" name="Holder 4">
            <a:extLst>
              <a:ext uri="{FF2B5EF4-FFF2-40B4-BE49-F238E27FC236}">
                <a16:creationId xmlns:a16="http://schemas.microsoft.com/office/drawing/2014/main" id="{C96A8C3B-86D6-BD12-14E9-B0ABABD16D5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DB42A22A-2D28-1943-A20E-B40B4B711A5B}" type="slidenum">
              <a:t>‹#›</a:t>
            </a:fld>
            <a:endParaRPr lang="en-US"/>
          </a:p>
        </p:txBody>
      </p:sp>
      <p:cxnSp>
        <p:nvCxnSpPr>
          <p:cNvPr id="9" name="Straight Connector 10">
            <a:extLst>
              <a:ext uri="{FF2B5EF4-FFF2-40B4-BE49-F238E27FC236}">
                <a16:creationId xmlns:a16="http://schemas.microsoft.com/office/drawing/2014/main" id="{E23B2E78-A73A-CA32-429C-816C0D91A2EE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10" name="Picture 3">
            <a:extLst>
              <a:ext uri="{FF2B5EF4-FFF2-40B4-BE49-F238E27FC236}">
                <a16:creationId xmlns:a16="http://schemas.microsoft.com/office/drawing/2014/main" id="{9E7F86A1-A517-71A6-CED4-F5CE933B48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1934066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NCC Light Content/text le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BDEB310-56B4-E1FA-11E9-017DBBC2C4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0817"/>
          <a:stretch>
            <a:fillRect/>
          </a:stretch>
        </p:blipFill>
        <p:spPr>
          <a:xfrm>
            <a:off x="5672782" y="0"/>
            <a:ext cx="6535838" cy="631309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FDEC91DE-7FB9-F11E-5E34-C32DCDAA9DD3}"/>
              </a:ext>
            </a:extLst>
          </p:cNvPr>
          <p:cNvSpPr/>
          <p:nvPr/>
        </p:nvSpPr>
        <p:spPr>
          <a:xfrm>
            <a:off x="1346197" y="0"/>
            <a:ext cx="6821661" cy="68740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21664"/>
              <a:gd name="f7" fmla="val 6874042"/>
              <a:gd name="f8" fmla="val 5157456"/>
              <a:gd name="f9" fmla="val 48126"/>
              <a:gd name="f10" fmla="val 5157455"/>
              <a:gd name="f11" fmla="val 6858000"/>
              <a:gd name="f12" fmla="val 3429005"/>
              <a:gd name="f13" fmla="+- 0 0 -90"/>
              <a:gd name="f14" fmla="*/ f3 1 6821664"/>
              <a:gd name="f15" fmla="*/ f4 1 6874042"/>
              <a:gd name="f16" fmla="+- f7 0 f5"/>
              <a:gd name="f17" fmla="+- f6 0 f5"/>
              <a:gd name="f18" fmla="*/ f13 f0 1"/>
              <a:gd name="f19" fmla="*/ f17 1 6821664"/>
              <a:gd name="f20" fmla="*/ f16 1 6874042"/>
              <a:gd name="f21" fmla="*/ 5157456 f17 1"/>
              <a:gd name="f22" fmla="*/ 0 f16 1"/>
              <a:gd name="f23" fmla="*/ 48126 f17 1"/>
              <a:gd name="f24" fmla="*/ 0 f17 1"/>
              <a:gd name="f25" fmla="*/ 6874042 f16 1"/>
              <a:gd name="f26" fmla="*/ 5157455 f17 1"/>
              <a:gd name="f27" fmla="*/ 6858000 f16 1"/>
              <a:gd name="f28" fmla="*/ 6821664 f17 1"/>
              <a:gd name="f29" fmla="*/ 3429005 f16 1"/>
              <a:gd name="f30" fmla="*/ f18 1 f2"/>
              <a:gd name="f31" fmla="*/ f21 1 6821664"/>
              <a:gd name="f32" fmla="*/ f22 1 6874042"/>
              <a:gd name="f33" fmla="*/ f23 1 6821664"/>
              <a:gd name="f34" fmla="*/ f24 1 6821664"/>
              <a:gd name="f35" fmla="*/ f25 1 6874042"/>
              <a:gd name="f36" fmla="*/ f26 1 6821664"/>
              <a:gd name="f37" fmla="*/ f27 1 6874042"/>
              <a:gd name="f38" fmla="*/ f28 1 6821664"/>
              <a:gd name="f39" fmla="*/ f29 1 6874042"/>
              <a:gd name="f40" fmla="*/ f5 1 f19"/>
              <a:gd name="f41" fmla="*/ f6 1 f19"/>
              <a:gd name="f42" fmla="*/ f5 1 f20"/>
              <a:gd name="f43" fmla="*/ f7 1 f20"/>
              <a:gd name="f44" fmla="+- f30 0 f1"/>
              <a:gd name="f45" fmla="*/ f31 1 f19"/>
              <a:gd name="f46" fmla="*/ f32 1 f20"/>
              <a:gd name="f47" fmla="*/ f33 1 f19"/>
              <a:gd name="f48" fmla="*/ f34 1 f19"/>
              <a:gd name="f49" fmla="*/ f35 1 f20"/>
              <a:gd name="f50" fmla="*/ f36 1 f19"/>
              <a:gd name="f51" fmla="*/ f37 1 f20"/>
              <a:gd name="f52" fmla="*/ f38 1 f19"/>
              <a:gd name="f53" fmla="*/ f39 1 f20"/>
              <a:gd name="f54" fmla="*/ f40 f14 1"/>
              <a:gd name="f55" fmla="*/ f41 f14 1"/>
              <a:gd name="f56" fmla="*/ f43 f15 1"/>
              <a:gd name="f57" fmla="*/ f42 f15 1"/>
              <a:gd name="f58" fmla="*/ f45 f14 1"/>
              <a:gd name="f59" fmla="*/ f46 f15 1"/>
              <a:gd name="f60" fmla="*/ f47 f14 1"/>
              <a:gd name="f61" fmla="*/ f48 f14 1"/>
              <a:gd name="f62" fmla="*/ f49 f15 1"/>
              <a:gd name="f63" fmla="*/ f50 f14 1"/>
              <a:gd name="f64" fmla="*/ f51 f15 1"/>
              <a:gd name="f65" fmla="*/ f52 f14 1"/>
              <a:gd name="f66" fmla="*/ f53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58" y="f59"/>
              </a:cxn>
              <a:cxn ang="f44">
                <a:pos x="f60" y="f59"/>
              </a:cxn>
              <a:cxn ang="f44">
                <a:pos x="f61" y="f62"/>
              </a:cxn>
              <a:cxn ang="f44">
                <a:pos x="f63" y="f64"/>
              </a:cxn>
              <a:cxn ang="f44">
                <a:pos x="f65" y="f66"/>
              </a:cxn>
              <a:cxn ang="f44">
                <a:pos x="f58" y="f59"/>
              </a:cxn>
            </a:cxnLst>
            <a:rect l="f54" t="f57" r="f55" b="f56"/>
            <a:pathLst>
              <a:path w="6821664" h="6874042">
                <a:moveTo>
                  <a:pt x="f8" y="f5"/>
                </a:moveTo>
                <a:lnTo>
                  <a:pt x="f9" y="f5"/>
                </a:lnTo>
                <a:lnTo>
                  <a:pt x="f5" y="f7"/>
                </a:lnTo>
                <a:lnTo>
                  <a:pt x="f10" y="f11"/>
                </a:lnTo>
                <a:lnTo>
                  <a:pt x="f6" y="f12"/>
                </a:lnTo>
                <a:lnTo>
                  <a:pt x="f8" y="f5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346DA2"/>
              </a:solidFill>
              <a:uFillTx/>
              <a:latin typeface="Calibri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F933BFE-AB2C-1C3C-1ECF-47202909663A}"/>
              </a:ext>
            </a:extLst>
          </p:cNvPr>
          <p:cNvSpPr/>
          <p:nvPr/>
        </p:nvSpPr>
        <p:spPr>
          <a:xfrm flipV="1">
            <a:off x="-6665" y="6095993"/>
            <a:ext cx="12198662" cy="760159"/>
          </a:xfrm>
          <a:prstGeom prst="rect">
            <a:avLst/>
          </a:prstGeom>
          <a:solidFill>
            <a:srgbClr val="346D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39C6AA67-D367-9BAF-1288-F142F8A870CE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Holder 4">
            <a:extLst>
              <a:ext uri="{FF2B5EF4-FFF2-40B4-BE49-F238E27FC236}">
                <a16:creationId xmlns:a16="http://schemas.microsoft.com/office/drawing/2014/main" id="{BEA4E85C-3EAF-854C-4DF9-500F9B5B1D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D894F6B4-D4A0-EB41-BF6F-E1AF69B00BD6}" type="slidenum">
              <a:t>‹#›</a:t>
            </a:fld>
            <a:endParaRPr lang="en-US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6E667AA8-523D-E03D-3CE5-7AA7988E7952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727C76C5-84E1-19C3-9335-B63B4930197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29" y="1695617"/>
            <a:ext cx="6378570" cy="41328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Holder 2">
            <a:extLst>
              <a:ext uri="{FF2B5EF4-FFF2-40B4-BE49-F238E27FC236}">
                <a16:creationId xmlns:a16="http://schemas.microsoft.com/office/drawing/2014/main" id="{BE931E31-80CA-84A9-D998-BB81BDE29E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9429" y="527855"/>
            <a:ext cx="6378570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33941477-D1F9-B175-DE6D-D0E277B7F4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323405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5_NCC Light Content/text le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188982E-118A-BA34-5AB6-9D474BE10A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6293"/>
          <a:stretch>
            <a:fillRect/>
          </a:stretch>
        </p:blipFill>
        <p:spPr>
          <a:xfrm>
            <a:off x="6096003" y="272838"/>
            <a:ext cx="6096003" cy="585216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5B647F18-5D80-DA78-512C-77DD1095EE62}"/>
              </a:ext>
            </a:extLst>
          </p:cNvPr>
          <p:cNvSpPr/>
          <p:nvPr/>
        </p:nvSpPr>
        <p:spPr>
          <a:xfrm>
            <a:off x="1346197" y="0"/>
            <a:ext cx="6821661" cy="68740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21664"/>
              <a:gd name="f7" fmla="val 6874042"/>
              <a:gd name="f8" fmla="val 5157456"/>
              <a:gd name="f9" fmla="val 48126"/>
              <a:gd name="f10" fmla="val 5157455"/>
              <a:gd name="f11" fmla="val 6858000"/>
              <a:gd name="f12" fmla="val 3429005"/>
              <a:gd name="f13" fmla="+- 0 0 -90"/>
              <a:gd name="f14" fmla="*/ f3 1 6821664"/>
              <a:gd name="f15" fmla="*/ f4 1 6874042"/>
              <a:gd name="f16" fmla="+- f7 0 f5"/>
              <a:gd name="f17" fmla="+- f6 0 f5"/>
              <a:gd name="f18" fmla="*/ f13 f0 1"/>
              <a:gd name="f19" fmla="*/ f17 1 6821664"/>
              <a:gd name="f20" fmla="*/ f16 1 6874042"/>
              <a:gd name="f21" fmla="*/ 5157456 f17 1"/>
              <a:gd name="f22" fmla="*/ 0 f16 1"/>
              <a:gd name="f23" fmla="*/ 48126 f17 1"/>
              <a:gd name="f24" fmla="*/ 0 f17 1"/>
              <a:gd name="f25" fmla="*/ 6874042 f16 1"/>
              <a:gd name="f26" fmla="*/ 5157455 f17 1"/>
              <a:gd name="f27" fmla="*/ 6858000 f16 1"/>
              <a:gd name="f28" fmla="*/ 6821664 f17 1"/>
              <a:gd name="f29" fmla="*/ 3429005 f16 1"/>
              <a:gd name="f30" fmla="*/ f18 1 f2"/>
              <a:gd name="f31" fmla="*/ f21 1 6821664"/>
              <a:gd name="f32" fmla="*/ f22 1 6874042"/>
              <a:gd name="f33" fmla="*/ f23 1 6821664"/>
              <a:gd name="f34" fmla="*/ f24 1 6821664"/>
              <a:gd name="f35" fmla="*/ f25 1 6874042"/>
              <a:gd name="f36" fmla="*/ f26 1 6821664"/>
              <a:gd name="f37" fmla="*/ f27 1 6874042"/>
              <a:gd name="f38" fmla="*/ f28 1 6821664"/>
              <a:gd name="f39" fmla="*/ f29 1 6874042"/>
              <a:gd name="f40" fmla="*/ f5 1 f19"/>
              <a:gd name="f41" fmla="*/ f6 1 f19"/>
              <a:gd name="f42" fmla="*/ f5 1 f20"/>
              <a:gd name="f43" fmla="*/ f7 1 f20"/>
              <a:gd name="f44" fmla="+- f30 0 f1"/>
              <a:gd name="f45" fmla="*/ f31 1 f19"/>
              <a:gd name="f46" fmla="*/ f32 1 f20"/>
              <a:gd name="f47" fmla="*/ f33 1 f19"/>
              <a:gd name="f48" fmla="*/ f34 1 f19"/>
              <a:gd name="f49" fmla="*/ f35 1 f20"/>
              <a:gd name="f50" fmla="*/ f36 1 f19"/>
              <a:gd name="f51" fmla="*/ f37 1 f20"/>
              <a:gd name="f52" fmla="*/ f38 1 f19"/>
              <a:gd name="f53" fmla="*/ f39 1 f20"/>
              <a:gd name="f54" fmla="*/ f40 f14 1"/>
              <a:gd name="f55" fmla="*/ f41 f14 1"/>
              <a:gd name="f56" fmla="*/ f43 f15 1"/>
              <a:gd name="f57" fmla="*/ f42 f15 1"/>
              <a:gd name="f58" fmla="*/ f45 f14 1"/>
              <a:gd name="f59" fmla="*/ f46 f15 1"/>
              <a:gd name="f60" fmla="*/ f47 f14 1"/>
              <a:gd name="f61" fmla="*/ f48 f14 1"/>
              <a:gd name="f62" fmla="*/ f49 f15 1"/>
              <a:gd name="f63" fmla="*/ f50 f14 1"/>
              <a:gd name="f64" fmla="*/ f51 f15 1"/>
              <a:gd name="f65" fmla="*/ f52 f14 1"/>
              <a:gd name="f66" fmla="*/ f53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58" y="f59"/>
              </a:cxn>
              <a:cxn ang="f44">
                <a:pos x="f60" y="f59"/>
              </a:cxn>
              <a:cxn ang="f44">
                <a:pos x="f61" y="f62"/>
              </a:cxn>
              <a:cxn ang="f44">
                <a:pos x="f63" y="f64"/>
              </a:cxn>
              <a:cxn ang="f44">
                <a:pos x="f65" y="f66"/>
              </a:cxn>
              <a:cxn ang="f44">
                <a:pos x="f58" y="f59"/>
              </a:cxn>
            </a:cxnLst>
            <a:rect l="f54" t="f57" r="f55" b="f56"/>
            <a:pathLst>
              <a:path w="6821664" h="6874042">
                <a:moveTo>
                  <a:pt x="f8" y="f5"/>
                </a:moveTo>
                <a:lnTo>
                  <a:pt x="f9" y="f5"/>
                </a:lnTo>
                <a:lnTo>
                  <a:pt x="f5" y="f7"/>
                </a:lnTo>
                <a:lnTo>
                  <a:pt x="f10" y="f11"/>
                </a:lnTo>
                <a:lnTo>
                  <a:pt x="f6" y="f12"/>
                </a:lnTo>
                <a:lnTo>
                  <a:pt x="f8" y="f5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346DA2"/>
              </a:solidFill>
              <a:uFillTx/>
              <a:latin typeface="Calibri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F05D85B-CB14-77DF-4434-A205F0AE39DC}"/>
              </a:ext>
            </a:extLst>
          </p:cNvPr>
          <p:cNvSpPr/>
          <p:nvPr/>
        </p:nvSpPr>
        <p:spPr>
          <a:xfrm flipV="1">
            <a:off x="-6665" y="6095993"/>
            <a:ext cx="12198662" cy="760159"/>
          </a:xfrm>
          <a:prstGeom prst="rect">
            <a:avLst/>
          </a:prstGeom>
          <a:solidFill>
            <a:srgbClr val="346D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Content Placeholder 11">
            <a:extLst>
              <a:ext uri="{FF2B5EF4-FFF2-40B4-BE49-F238E27FC236}">
                <a16:creationId xmlns:a16="http://schemas.microsoft.com/office/drawing/2014/main" id="{BEE0A003-196D-D878-1516-AA0922132BE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29" y="1695617"/>
            <a:ext cx="6378570" cy="41328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37E77200-AB86-9BDD-9C3B-FA6E41DA0497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Holder 2">
            <a:extLst>
              <a:ext uri="{FF2B5EF4-FFF2-40B4-BE49-F238E27FC236}">
                <a16:creationId xmlns:a16="http://schemas.microsoft.com/office/drawing/2014/main" id="{877EB2A8-146D-63AE-4AB9-2A455B3E15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9429" y="527855"/>
            <a:ext cx="6378570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8" name="Holder 4">
            <a:extLst>
              <a:ext uri="{FF2B5EF4-FFF2-40B4-BE49-F238E27FC236}">
                <a16:creationId xmlns:a16="http://schemas.microsoft.com/office/drawing/2014/main" id="{574F5260-189D-84F0-A910-61EA95E213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D857EF19-CBC1-1B43-A5B9-63DCED94A285}" type="slidenum">
              <a:t>‹#›</a:t>
            </a:fld>
            <a:endParaRPr lang="en-US"/>
          </a:p>
        </p:txBody>
      </p:sp>
      <p:cxnSp>
        <p:nvCxnSpPr>
          <p:cNvPr id="9" name="Straight Connector 10">
            <a:extLst>
              <a:ext uri="{FF2B5EF4-FFF2-40B4-BE49-F238E27FC236}">
                <a16:creationId xmlns:a16="http://schemas.microsoft.com/office/drawing/2014/main" id="{660815CE-F4B2-8A9C-5E31-276633BCED26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10" name="Picture 3">
            <a:extLst>
              <a:ext uri="{FF2B5EF4-FFF2-40B4-BE49-F238E27FC236}">
                <a16:creationId xmlns:a16="http://schemas.microsoft.com/office/drawing/2014/main" id="{1AAB7E7A-428E-5C95-D337-C3A13CA50F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9069183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NCC Light Content/text le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321ADA1-65A9-5B0D-22BE-1820F1615E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flipH="1">
            <a:off x="6517184" y="259296"/>
            <a:ext cx="5679064" cy="59436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object 4">
            <a:extLst>
              <a:ext uri="{FF2B5EF4-FFF2-40B4-BE49-F238E27FC236}">
                <a16:creationId xmlns:a16="http://schemas.microsoft.com/office/drawing/2014/main" id="{21F0A69F-B2E1-74C3-F71B-38C091515DFF}"/>
              </a:ext>
            </a:extLst>
          </p:cNvPr>
          <p:cNvSpPr/>
          <p:nvPr/>
        </p:nvSpPr>
        <p:spPr>
          <a:xfrm>
            <a:off x="1346197" y="0"/>
            <a:ext cx="6821661" cy="687403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821664"/>
              <a:gd name="f7" fmla="val 6874042"/>
              <a:gd name="f8" fmla="val 5157456"/>
              <a:gd name="f9" fmla="val 48126"/>
              <a:gd name="f10" fmla="val 5157455"/>
              <a:gd name="f11" fmla="val 6858000"/>
              <a:gd name="f12" fmla="val 3429005"/>
              <a:gd name="f13" fmla="+- 0 0 -90"/>
              <a:gd name="f14" fmla="*/ f3 1 6821664"/>
              <a:gd name="f15" fmla="*/ f4 1 6874042"/>
              <a:gd name="f16" fmla="+- f7 0 f5"/>
              <a:gd name="f17" fmla="+- f6 0 f5"/>
              <a:gd name="f18" fmla="*/ f13 f0 1"/>
              <a:gd name="f19" fmla="*/ f17 1 6821664"/>
              <a:gd name="f20" fmla="*/ f16 1 6874042"/>
              <a:gd name="f21" fmla="*/ 5157456 f17 1"/>
              <a:gd name="f22" fmla="*/ 0 f16 1"/>
              <a:gd name="f23" fmla="*/ 48126 f17 1"/>
              <a:gd name="f24" fmla="*/ 0 f17 1"/>
              <a:gd name="f25" fmla="*/ 6874042 f16 1"/>
              <a:gd name="f26" fmla="*/ 5157455 f17 1"/>
              <a:gd name="f27" fmla="*/ 6858000 f16 1"/>
              <a:gd name="f28" fmla="*/ 6821664 f17 1"/>
              <a:gd name="f29" fmla="*/ 3429005 f16 1"/>
              <a:gd name="f30" fmla="*/ f18 1 f2"/>
              <a:gd name="f31" fmla="*/ f21 1 6821664"/>
              <a:gd name="f32" fmla="*/ f22 1 6874042"/>
              <a:gd name="f33" fmla="*/ f23 1 6821664"/>
              <a:gd name="f34" fmla="*/ f24 1 6821664"/>
              <a:gd name="f35" fmla="*/ f25 1 6874042"/>
              <a:gd name="f36" fmla="*/ f26 1 6821664"/>
              <a:gd name="f37" fmla="*/ f27 1 6874042"/>
              <a:gd name="f38" fmla="*/ f28 1 6821664"/>
              <a:gd name="f39" fmla="*/ f29 1 6874042"/>
              <a:gd name="f40" fmla="*/ f5 1 f19"/>
              <a:gd name="f41" fmla="*/ f6 1 f19"/>
              <a:gd name="f42" fmla="*/ f5 1 f20"/>
              <a:gd name="f43" fmla="*/ f7 1 f20"/>
              <a:gd name="f44" fmla="+- f30 0 f1"/>
              <a:gd name="f45" fmla="*/ f31 1 f19"/>
              <a:gd name="f46" fmla="*/ f32 1 f20"/>
              <a:gd name="f47" fmla="*/ f33 1 f19"/>
              <a:gd name="f48" fmla="*/ f34 1 f19"/>
              <a:gd name="f49" fmla="*/ f35 1 f20"/>
              <a:gd name="f50" fmla="*/ f36 1 f19"/>
              <a:gd name="f51" fmla="*/ f37 1 f20"/>
              <a:gd name="f52" fmla="*/ f38 1 f19"/>
              <a:gd name="f53" fmla="*/ f39 1 f20"/>
              <a:gd name="f54" fmla="*/ f40 f14 1"/>
              <a:gd name="f55" fmla="*/ f41 f14 1"/>
              <a:gd name="f56" fmla="*/ f43 f15 1"/>
              <a:gd name="f57" fmla="*/ f42 f15 1"/>
              <a:gd name="f58" fmla="*/ f45 f14 1"/>
              <a:gd name="f59" fmla="*/ f46 f15 1"/>
              <a:gd name="f60" fmla="*/ f47 f14 1"/>
              <a:gd name="f61" fmla="*/ f48 f14 1"/>
              <a:gd name="f62" fmla="*/ f49 f15 1"/>
              <a:gd name="f63" fmla="*/ f50 f14 1"/>
              <a:gd name="f64" fmla="*/ f51 f15 1"/>
              <a:gd name="f65" fmla="*/ f52 f14 1"/>
              <a:gd name="f66" fmla="*/ f53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4">
                <a:pos x="f58" y="f59"/>
              </a:cxn>
              <a:cxn ang="f44">
                <a:pos x="f60" y="f59"/>
              </a:cxn>
              <a:cxn ang="f44">
                <a:pos x="f61" y="f62"/>
              </a:cxn>
              <a:cxn ang="f44">
                <a:pos x="f63" y="f64"/>
              </a:cxn>
              <a:cxn ang="f44">
                <a:pos x="f65" y="f66"/>
              </a:cxn>
              <a:cxn ang="f44">
                <a:pos x="f58" y="f59"/>
              </a:cxn>
            </a:cxnLst>
            <a:rect l="f54" t="f57" r="f55" b="f56"/>
            <a:pathLst>
              <a:path w="6821664" h="6874042">
                <a:moveTo>
                  <a:pt x="f8" y="f5"/>
                </a:moveTo>
                <a:lnTo>
                  <a:pt x="f9" y="f5"/>
                </a:lnTo>
                <a:lnTo>
                  <a:pt x="f5" y="f7"/>
                </a:lnTo>
                <a:lnTo>
                  <a:pt x="f10" y="f11"/>
                </a:lnTo>
                <a:lnTo>
                  <a:pt x="f6" y="f12"/>
                </a:lnTo>
                <a:lnTo>
                  <a:pt x="f8" y="f5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346DA2"/>
              </a:solidFill>
              <a:uFillTx/>
              <a:latin typeface="Calibri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239C923-A88B-16B8-716F-41AA2C785EA4}"/>
              </a:ext>
            </a:extLst>
          </p:cNvPr>
          <p:cNvSpPr/>
          <p:nvPr/>
        </p:nvSpPr>
        <p:spPr>
          <a:xfrm flipV="1">
            <a:off x="-6665" y="6095993"/>
            <a:ext cx="12198662" cy="760159"/>
          </a:xfrm>
          <a:prstGeom prst="rect">
            <a:avLst/>
          </a:prstGeom>
          <a:solidFill>
            <a:srgbClr val="346DA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A755C55-56E2-C810-B56A-0B010D758089}"/>
              </a:ext>
            </a:extLst>
          </p:cNvPr>
          <p:cNvSpPr/>
          <p:nvPr/>
        </p:nvSpPr>
        <p:spPr>
          <a:xfrm>
            <a:off x="0" y="0"/>
            <a:ext cx="12191996" cy="276999"/>
          </a:xfrm>
          <a:prstGeom prst="rect">
            <a:avLst/>
          </a:prstGeom>
          <a:solidFill>
            <a:srgbClr val="328612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Holder 4">
            <a:extLst>
              <a:ext uri="{FF2B5EF4-FFF2-40B4-BE49-F238E27FC236}">
                <a16:creationId xmlns:a16="http://schemas.microsoft.com/office/drawing/2014/main" id="{14606DFD-6A87-1034-2C86-749F85EAE8F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43B7EFA6-71E6-C040-921F-F6F851EE057E}" type="slidenum">
              <a:t>‹#›</a:t>
            </a:fld>
            <a:endParaRPr lang="en-US"/>
          </a:p>
        </p:txBody>
      </p:sp>
      <p:cxnSp>
        <p:nvCxnSpPr>
          <p:cNvPr id="7" name="Straight Connector 10">
            <a:extLst>
              <a:ext uri="{FF2B5EF4-FFF2-40B4-BE49-F238E27FC236}">
                <a16:creationId xmlns:a16="http://schemas.microsoft.com/office/drawing/2014/main" id="{4C9C1284-E27C-FB87-2F74-BBF524C0877C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sp>
        <p:nvSpPr>
          <p:cNvPr id="8" name="TextBox 3">
            <a:extLst>
              <a:ext uri="{FF2B5EF4-FFF2-40B4-BE49-F238E27FC236}">
                <a16:creationId xmlns:a16="http://schemas.microsoft.com/office/drawing/2014/main" id="{A762F226-FF42-A627-7330-74F1B3E44FE8}"/>
              </a:ext>
            </a:extLst>
          </p:cNvPr>
          <p:cNvSpPr txBox="1"/>
          <p:nvPr/>
        </p:nvSpPr>
        <p:spPr>
          <a:xfrm>
            <a:off x="4638504" y="-1795552"/>
            <a:ext cx="18472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346DA2"/>
              </a:solidFill>
              <a:uFillTx/>
              <a:latin typeface="Calibri"/>
            </a:endParaRPr>
          </a:p>
        </p:txBody>
      </p:sp>
      <p:sp>
        <p:nvSpPr>
          <p:cNvPr id="9" name="Content Placeholder 11">
            <a:extLst>
              <a:ext uri="{FF2B5EF4-FFF2-40B4-BE49-F238E27FC236}">
                <a16:creationId xmlns:a16="http://schemas.microsoft.com/office/drawing/2014/main" id="{A5CC0229-1FD6-C474-3AD9-B37BBA8625C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479429" y="1695617"/>
            <a:ext cx="6378570" cy="413289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Holder 2">
            <a:extLst>
              <a:ext uri="{FF2B5EF4-FFF2-40B4-BE49-F238E27FC236}">
                <a16:creationId xmlns:a16="http://schemas.microsoft.com/office/drawing/2014/main" id="{BFF35A2A-88EA-9AD0-7D9C-247E1FD3E0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9429" y="527855"/>
            <a:ext cx="6378570" cy="914400"/>
          </a:xfrm>
        </p:spPr>
        <p:txBody>
          <a:bodyPr/>
          <a:lstStyle>
            <a:lvl1pPr>
              <a:defRPr>
                <a:solidFill>
                  <a:srgbClr val="386EA3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11" name="Picture 7">
            <a:extLst>
              <a:ext uri="{FF2B5EF4-FFF2-40B4-BE49-F238E27FC236}">
                <a16:creationId xmlns:a16="http://schemas.microsoft.com/office/drawing/2014/main" id="{CE8865EE-F72A-89BF-DBBD-EF1D39429C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4045440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Disclaimer Slide 1">
    <p:bg>
      <p:bgPr>
        <a:solidFill>
          <a:srgbClr val="346D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9202B01-BE7A-872B-BD1A-9FAE68CADF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80151" y="0"/>
            <a:ext cx="6758851" cy="6858000"/>
          </a:xfrm>
        </p:spPr>
        <p:txBody>
          <a:bodyPr anchor="ctr">
            <a:noAutofit/>
          </a:bodyPr>
          <a:lstStyle>
            <a:lvl1pPr marL="0" indent="0">
              <a:lnSpc>
                <a:spcPts val="2500"/>
              </a:lnSpc>
              <a:spcAft>
                <a:spcPts val="1200"/>
              </a:spcAft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3" name="Picture 10" descr="A green and black arrow&#10;&#10;Description automatically generated">
            <a:extLst>
              <a:ext uri="{FF2B5EF4-FFF2-40B4-BE49-F238E27FC236}">
                <a16:creationId xmlns:a16="http://schemas.microsoft.com/office/drawing/2014/main" id="{D95EC790-D4C2-E2BD-A5A8-6E4BEEF5A7B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biLevel thresh="50000"/>
          </a:blip>
          <a:stretch>
            <a:fillRect/>
          </a:stretch>
        </p:blipFill>
        <p:spPr>
          <a:xfrm>
            <a:off x="6705596" y="0"/>
            <a:ext cx="3966127" cy="68687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Holder 4">
            <a:extLst>
              <a:ext uri="{FF2B5EF4-FFF2-40B4-BE49-F238E27FC236}">
                <a16:creationId xmlns:a16="http://schemas.microsoft.com/office/drawing/2014/main" id="{4D5504D3-3BD1-87C4-FCFD-B35CBCC23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A48F4E2B-AD20-9945-BDD0-BC45B28DDC0B}" type="slidenum">
              <a:t>‹#›</a:t>
            </a:fld>
            <a:endParaRPr lang="en-US"/>
          </a:p>
        </p:txBody>
      </p:sp>
      <p:cxnSp>
        <p:nvCxnSpPr>
          <p:cNvPr id="5" name="Straight Connector 6">
            <a:extLst>
              <a:ext uri="{FF2B5EF4-FFF2-40B4-BE49-F238E27FC236}">
                <a16:creationId xmlns:a16="http://schemas.microsoft.com/office/drawing/2014/main" id="{A280BA5C-1137-F413-F3D4-34A223AA0335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6" name="Picture 1">
            <a:extLst>
              <a:ext uri="{FF2B5EF4-FFF2-40B4-BE49-F238E27FC236}">
                <a16:creationId xmlns:a16="http://schemas.microsoft.com/office/drawing/2014/main" id="{13DABB65-F5E3-C21D-7F12-1FDEFF5895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5321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1_NCC Title Slide">
    <p:bg>
      <p:bgPr>
        <a:solidFill>
          <a:srgbClr val="346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863CF29-327C-7B4C-F233-EE53B0622A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8371"/>
          <a:stretch>
            <a:fillRect/>
          </a:stretch>
        </p:blipFill>
        <p:spPr>
          <a:xfrm>
            <a:off x="0" y="0"/>
            <a:ext cx="7151074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25698793-36B7-3A9C-4023-0BF355733F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89" b="172"/>
          <a:stretch>
            <a:fillRect/>
          </a:stretch>
        </p:blipFill>
        <p:spPr>
          <a:xfrm rot="10799991">
            <a:off x="2240992" y="0"/>
            <a:ext cx="3511643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27">
            <a:extLst>
              <a:ext uri="{FF2B5EF4-FFF2-40B4-BE49-F238E27FC236}">
                <a16:creationId xmlns:a16="http://schemas.microsoft.com/office/drawing/2014/main" id="{38B69A01-4B5D-4CB8-C19B-80490DDBDB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85782" y="2308009"/>
            <a:ext cx="4491130" cy="712363"/>
          </a:xfrm>
        </p:spPr>
        <p:txBody>
          <a:bodyPr anchor="t"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7DE824A-DE72-12EF-8968-366E79BB6F1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3198479"/>
            <a:ext cx="4491130" cy="712363"/>
          </a:xfrm>
        </p:spPr>
        <p:txBody>
          <a:bodyPr>
            <a:no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7CC3B242-80D0-7175-2BDA-9EBD51D96C6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5104381"/>
            <a:ext cx="4491130" cy="381003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992BF8E-1F60-C191-A194-E6F543A861B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4645280"/>
            <a:ext cx="4491130" cy="381003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8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C84ABCA5-392D-CF4A-F7A1-EC9837B8649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9000"/>
            <a:biLevel thresh="50000"/>
          </a:blip>
          <a:stretch>
            <a:fillRect/>
          </a:stretch>
        </p:blipFill>
        <p:spPr>
          <a:xfrm>
            <a:off x="2974259" y="0"/>
            <a:ext cx="3959937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B8A3347-51AD-68D8-4DD2-157D92DBC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196" y="0"/>
            <a:ext cx="5536015" cy="193535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29CD923-3589-291F-08CD-BD64AB6E5B7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385782" y="5972065"/>
            <a:ext cx="2565230" cy="56612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3060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NCC Title Slide">
    <p:bg>
      <p:bgPr>
        <a:solidFill>
          <a:srgbClr val="346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490106F3-C2EB-9D10-AC00-B435D9A7F8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89" b="172"/>
          <a:stretch>
            <a:fillRect/>
          </a:stretch>
        </p:blipFill>
        <p:spPr>
          <a:xfrm rot="10799991">
            <a:off x="2827425" y="0"/>
            <a:ext cx="2350757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le 27">
            <a:extLst>
              <a:ext uri="{FF2B5EF4-FFF2-40B4-BE49-F238E27FC236}">
                <a16:creationId xmlns:a16="http://schemas.microsoft.com/office/drawing/2014/main" id="{A4019620-B820-2522-08DC-AF91B13229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58836" y="2308009"/>
            <a:ext cx="6507126" cy="712363"/>
          </a:xfrm>
        </p:spPr>
        <p:txBody>
          <a:bodyPr anchor="t"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A71F30B-F03B-7BA8-AE18-DFA4BC75AEF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958836" y="3198479"/>
            <a:ext cx="6507126" cy="712363"/>
          </a:xfrm>
        </p:spPr>
        <p:txBody>
          <a:bodyPr>
            <a:no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0C46B64-14C1-FF04-97D7-DC31C957098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958836" y="5104381"/>
            <a:ext cx="6507126" cy="381003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2286BF-2A5B-41D3-73B5-7083557F5BD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958836" y="4645280"/>
            <a:ext cx="6507126" cy="381003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7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DB452838-3D18-50CB-B070-6BC4C16DAC4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9000"/>
            <a:biLevel thresh="50000"/>
          </a:blip>
          <a:stretch>
            <a:fillRect/>
          </a:stretch>
        </p:blipFill>
        <p:spPr>
          <a:xfrm>
            <a:off x="10643" y="0"/>
            <a:ext cx="3959937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CC1C8532-36E7-093A-F1FD-0C7B588075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251" y="0"/>
            <a:ext cx="5536015" cy="193535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C591FE4B-F8F0-5D2C-32F2-054D5A9DB98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958836" y="5972065"/>
            <a:ext cx="2565230" cy="56612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78333497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2136680F-8677-3763-4F59-292E42BF64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 b="1"/>
            </a:lvl1pPr>
          </a:lstStyle>
          <a:p>
            <a:pPr lvl="0"/>
            <a:fld id="{F3DEDC6D-E905-064A-9DAA-44832884DC4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009107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Master1 Layout41 blank 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3">
            <a:extLst>
              <a:ext uri="{FF2B5EF4-FFF2-40B4-BE49-F238E27FC236}">
                <a16:creationId xmlns:a16="http://schemas.microsoft.com/office/drawing/2014/main" id="{D67399EB-61B0-40E6-736B-278A34379F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11522518" y="6284159"/>
            <a:ext cx="412202" cy="383398"/>
          </a:xfrm>
        </p:spPr>
        <p:txBody>
          <a:bodyPr/>
          <a:lstStyle>
            <a:lvl1pPr>
              <a:defRPr b="1">
                <a:latin typeface="Calibri"/>
              </a:defRPr>
            </a:lvl1pPr>
          </a:lstStyle>
          <a:p>
            <a:pPr lvl="0"/>
            <a:fld id="{58567243-5272-E142-B006-8B75FE74AFFB}" type="slidenum">
              <a:t>‹#›</a:t>
            </a:fld>
            <a:endParaRPr lang="en-US"/>
          </a:p>
        </p:txBody>
      </p:sp>
      <p:sp>
        <p:nvSpPr>
          <p:cNvPr id="3" name="PlaceHolder 4">
            <a:extLst>
              <a:ext uri="{FF2B5EF4-FFF2-40B4-BE49-F238E27FC236}">
                <a16:creationId xmlns:a16="http://schemas.microsoft.com/office/drawing/2014/main" id="{03AAD730-CF92-7B84-5DE2-7AD06C71E8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484" y="273597"/>
            <a:ext cx="10972443" cy="1144801"/>
          </a:xfrm>
        </p:spPr>
        <p:txBody>
          <a:bodyPr anchorCtr="1"/>
          <a:lstStyle>
            <a:lvl1pPr algn="ctr">
              <a:defRPr sz="4400" b="0">
                <a:solidFill>
                  <a:srgbClr val="000000"/>
                </a:solidFill>
                <a:latin typeface="Arial"/>
              </a:defRPr>
            </a:lvl1pPr>
          </a:lstStyle>
          <a:p>
            <a:pPr lvl="0"/>
            <a:r>
              <a:rPr lang="en-US"/>
              <a:t>Click to edit the title text format</a:t>
            </a:r>
          </a:p>
        </p:txBody>
      </p:sp>
      <p:sp>
        <p:nvSpPr>
          <p:cNvPr id="4" name="PlaceHolder 5">
            <a:extLst>
              <a:ext uri="{FF2B5EF4-FFF2-40B4-BE49-F238E27FC236}">
                <a16:creationId xmlns:a16="http://schemas.microsoft.com/office/drawing/2014/main" id="{5C57D363-7D78-4736-C346-F66C647E84D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09484" y="1604515"/>
            <a:ext cx="10972443" cy="3977283"/>
          </a:xfrm>
        </p:spPr>
        <p:txBody>
          <a:bodyPr/>
          <a:lstStyle>
            <a:lvl1pPr marL="431999" indent="-323999">
              <a:spcBef>
                <a:spcPts val="1415"/>
              </a:spcBef>
              <a:buClr>
                <a:srgbClr val="000000"/>
              </a:buClr>
              <a:buSzPct val="45000"/>
              <a:buFont typeface="Wingdings"/>
              <a:buChar char=""/>
              <a:defRPr sz="3200">
                <a:solidFill>
                  <a:srgbClr val="000000"/>
                </a:solidFill>
                <a:latin typeface="Arial"/>
              </a:defRPr>
            </a:lvl1pPr>
            <a:lvl2pPr marL="863998" indent="-323999">
              <a:spcBef>
                <a:spcPts val="1135"/>
              </a:spcBef>
              <a:buClr>
                <a:srgbClr val="000000"/>
              </a:buClr>
              <a:buSzPct val="75000"/>
              <a:buFont typeface="Symbol"/>
              <a:buChar char=""/>
              <a:defRPr sz="2800">
                <a:solidFill>
                  <a:srgbClr val="000000"/>
                </a:solidFill>
                <a:latin typeface="Arial"/>
              </a:defRPr>
            </a:lvl2pPr>
            <a:lvl3pPr marL="1295997" indent="-287999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 sz="2400">
                <a:solidFill>
                  <a:srgbClr val="000000"/>
                </a:solidFill>
                <a:latin typeface="Arial"/>
              </a:defRPr>
            </a:lvl3pPr>
            <a:lvl4pPr marL="1727996" indent="-215999">
              <a:spcBef>
                <a:spcPts val="565"/>
              </a:spcBef>
              <a:buClr>
                <a:srgbClr val="000000"/>
              </a:buClr>
              <a:buSzPct val="75000"/>
              <a:buFont typeface="Symbol"/>
              <a:buChar char=""/>
              <a:defRPr sz="2000">
                <a:solidFill>
                  <a:srgbClr val="000000"/>
                </a:solidFill>
                <a:latin typeface="Arial"/>
              </a:defRPr>
            </a:lvl4pPr>
            <a:lvl5pPr marL="2159995" indent="-215999">
              <a:spcBef>
                <a:spcPts val="285"/>
              </a:spcBef>
              <a:buClr>
                <a:srgbClr val="000000"/>
              </a:buClr>
              <a:buSzPct val="45000"/>
              <a:buFont typeface="Wingdings"/>
              <a:buChar char=""/>
              <a:defRPr sz="2000">
                <a:solidFill>
                  <a:srgbClr val="000000"/>
                </a:solidFill>
                <a:latin typeface="Arial"/>
              </a:defRPr>
            </a:lvl5pPr>
            <a:lvl6pPr marL="2592003" marR="0" lvl="5" indent="-215999" fontAlgn="auto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/>
              <a:buChar char=""/>
              <a:tabLst/>
              <a:defRPr lang="en-US" sz="20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6pPr>
            <a:lvl7pPr marL="3024003" marR="0" lvl="6" indent="-215999" fontAlgn="auto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/>
              <a:buChar char=""/>
              <a:tabLst/>
              <a:defRPr lang="en-US" sz="2000" b="0" i="0" u="none" strike="noStrike" kern="0" cap="none" spc="0" baseline="0">
                <a:solidFill>
                  <a:srgbClr val="000000"/>
                </a:solidFill>
                <a:uFillTx/>
                <a:latin typeface="Arial"/>
              </a:defRPr>
            </a:lvl7pPr>
          </a:lstStyle>
          <a:p>
            <a:pPr lvl="0"/>
            <a:r>
              <a:rPr lang="en-US"/>
              <a:t>Click to edit the outline text format</a:t>
            </a:r>
          </a:p>
          <a:p>
            <a:pPr lvl="1"/>
            <a:r>
              <a:rPr lang="en-US"/>
              <a:t>Second Outline Level</a:t>
            </a:r>
          </a:p>
          <a:p>
            <a:pPr lvl="2"/>
            <a:r>
              <a:rPr lang="en-US"/>
              <a:t>Third Outline Level</a:t>
            </a:r>
          </a:p>
          <a:p>
            <a:pPr lvl="3"/>
            <a:r>
              <a:rPr lang="en-US"/>
              <a:t>Fourth Outline Level</a:t>
            </a:r>
          </a:p>
          <a:p>
            <a:pPr lvl="4"/>
            <a:r>
              <a:rPr lang="en-US"/>
              <a:t>Fifth Outline Level</a:t>
            </a:r>
          </a:p>
          <a:p>
            <a:pPr lvl="5"/>
            <a:r>
              <a:rPr lang="en-US"/>
              <a:t>Sixth Outline Level</a:t>
            </a:r>
          </a:p>
          <a:p>
            <a:pPr lvl="6"/>
            <a:r>
              <a:rPr lang="en-US"/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2449898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NCC Title Slide">
    <p:bg>
      <p:bgPr>
        <a:solidFill>
          <a:srgbClr val="346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7">
            <a:extLst>
              <a:ext uri="{FF2B5EF4-FFF2-40B4-BE49-F238E27FC236}">
                <a16:creationId xmlns:a16="http://schemas.microsoft.com/office/drawing/2014/main" id="{B94401E0-7ADD-153A-51B7-D64E6AC5BF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" y="0"/>
            <a:ext cx="5178174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DFA0B439-B537-EF68-2D6D-802C5F127D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89" b="172"/>
          <a:stretch>
            <a:fillRect/>
          </a:stretch>
        </p:blipFill>
        <p:spPr>
          <a:xfrm rot="10799991">
            <a:off x="2827425" y="0"/>
            <a:ext cx="2350757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27">
            <a:extLst>
              <a:ext uri="{FF2B5EF4-FFF2-40B4-BE49-F238E27FC236}">
                <a16:creationId xmlns:a16="http://schemas.microsoft.com/office/drawing/2014/main" id="{8EC41515-6F1E-812D-7FAB-8D23181BEA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85782" y="2308009"/>
            <a:ext cx="4491130" cy="712363"/>
          </a:xfrm>
        </p:spPr>
        <p:txBody>
          <a:bodyPr anchor="t"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A4AD986-FD76-176F-D02B-B765BA3D54E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3198479"/>
            <a:ext cx="4491130" cy="712363"/>
          </a:xfrm>
        </p:spPr>
        <p:txBody>
          <a:bodyPr>
            <a:no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A5BE94B-7C04-CF44-6CD8-4ADF2AB9C48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5104381"/>
            <a:ext cx="4491130" cy="381003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F5A7F7B-E631-04C8-CAF9-5709BC33918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4645280"/>
            <a:ext cx="4491130" cy="381003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8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F3107E7B-BCED-C72F-E69E-38836286CF5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9000"/>
            <a:biLevel thresh="50000"/>
          </a:blip>
          <a:stretch>
            <a:fillRect/>
          </a:stretch>
        </p:blipFill>
        <p:spPr>
          <a:xfrm>
            <a:off x="2974259" y="0"/>
            <a:ext cx="3959937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6001F634-4EAA-9C8E-55F8-1D80B653B1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196" y="0"/>
            <a:ext cx="5536015" cy="193535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2DE4A46C-DE20-3859-59B0-7CD64F3AED7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385782" y="5972065"/>
            <a:ext cx="2565230" cy="5661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object 22">
            <a:extLst>
              <a:ext uri="{FF2B5EF4-FFF2-40B4-BE49-F238E27FC236}">
                <a16:creationId xmlns:a16="http://schemas.microsoft.com/office/drawing/2014/main" id="{F94CBCC6-76AD-D2F3-C57A-199163412ABE}"/>
              </a:ext>
            </a:extLst>
          </p:cNvPr>
          <p:cNvSpPr txBox="1"/>
          <p:nvPr/>
        </p:nvSpPr>
        <p:spPr>
          <a:xfrm>
            <a:off x="318750" y="6185303"/>
            <a:ext cx="4859432" cy="677222"/>
          </a:xfrm>
          <a:prstGeom prst="rect">
            <a:avLst/>
          </a:prstGeom>
          <a:noFill/>
          <a:ln cap="flat">
            <a:noFill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0" tIns="0" rIns="0" bIns="0" anchor="t" anchorCtr="0" compatLnSpc="1">
            <a:noAutofit/>
          </a:bodyPr>
          <a:lstStyle/>
          <a:p>
            <a:pPr marL="12701" marR="5084" lvl="0" indent="3172" algn="l" defTabSz="914400" rtl="0" fontAlgn="auto" hangingPunct="1">
              <a:lnSpc>
                <a:spcPct val="1213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  <a:t>Photo is for illustrative purposes only.  </a:t>
            </a:r>
            <a:b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</a:b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  <a:t>Any person depicted in the photo is a model.</a:t>
            </a:r>
          </a:p>
        </p:txBody>
      </p:sp>
    </p:spTree>
    <p:extLst>
      <p:ext uri="{BB962C8B-B14F-4D97-AF65-F5344CB8AC3E}">
        <p14:creationId xmlns:p14="http://schemas.microsoft.com/office/powerpoint/2010/main" val="4266177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_NCC Title Slide">
    <p:bg>
      <p:bgPr>
        <a:solidFill>
          <a:srgbClr val="346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801C221-E548-7A59-13A1-5DC0310C36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5178183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38" descr="A blue and black gradient&#10;&#10;Description automatically generated">
            <a:extLst>
              <a:ext uri="{FF2B5EF4-FFF2-40B4-BE49-F238E27FC236}">
                <a16:creationId xmlns:a16="http://schemas.microsoft.com/office/drawing/2014/main" id="{8D9DD181-DD15-7275-89B9-FA0A187EF6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89" b="172"/>
          <a:stretch>
            <a:fillRect/>
          </a:stretch>
        </p:blipFill>
        <p:spPr>
          <a:xfrm rot="10799991">
            <a:off x="2827425" y="0"/>
            <a:ext cx="2350757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27">
            <a:extLst>
              <a:ext uri="{FF2B5EF4-FFF2-40B4-BE49-F238E27FC236}">
                <a16:creationId xmlns:a16="http://schemas.microsoft.com/office/drawing/2014/main" id="{56356213-8F02-997F-F696-6965E171A3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385782" y="2308009"/>
            <a:ext cx="4491130" cy="712363"/>
          </a:xfrm>
        </p:spPr>
        <p:txBody>
          <a:bodyPr anchor="t"/>
          <a:lstStyle>
            <a:lvl1pPr algn="l">
              <a:defRPr sz="32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798A3F1-8BD2-B5FA-91A4-81A16AA2BBC1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3198479"/>
            <a:ext cx="4491130" cy="712363"/>
          </a:xfrm>
        </p:spPr>
        <p:txBody>
          <a:bodyPr>
            <a:no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18A8D3B-36D2-F064-104D-66E78B664A2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5104381"/>
            <a:ext cx="4491130" cy="381003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8F39D51-9CF1-4522-C2D8-FF815A59A1B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385782" y="4645280"/>
            <a:ext cx="4491130" cy="381003"/>
          </a:xfrm>
        </p:spPr>
        <p:txBody>
          <a:bodyPr anchor="ctr">
            <a:no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endParaRPr lang="en-US"/>
          </a:p>
        </p:txBody>
      </p:sp>
      <p:pic>
        <p:nvPicPr>
          <p:cNvPr id="8" name="Picture 48" descr="A green and black arrow&#10;&#10;Description automatically generated">
            <a:extLst>
              <a:ext uri="{FF2B5EF4-FFF2-40B4-BE49-F238E27FC236}">
                <a16:creationId xmlns:a16="http://schemas.microsoft.com/office/drawing/2014/main" id="{5CA239F8-A3A2-F644-0460-D2E94D76DDE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29000"/>
            <a:biLevel thresh="50000"/>
          </a:blip>
          <a:stretch>
            <a:fillRect/>
          </a:stretch>
        </p:blipFill>
        <p:spPr>
          <a:xfrm>
            <a:off x="2974259" y="0"/>
            <a:ext cx="3959937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3A1371BA-1139-0675-520C-EA5DAAD7E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4196" y="0"/>
            <a:ext cx="5536015" cy="193535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3FFF2B50-83A0-216F-BFF0-B0FCDBB28AA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385782" y="5972065"/>
            <a:ext cx="2565230" cy="5661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object 22">
            <a:extLst>
              <a:ext uri="{FF2B5EF4-FFF2-40B4-BE49-F238E27FC236}">
                <a16:creationId xmlns:a16="http://schemas.microsoft.com/office/drawing/2014/main" id="{A881E6CC-298D-B6E9-AEF3-06143D003F51}"/>
              </a:ext>
            </a:extLst>
          </p:cNvPr>
          <p:cNvSpPr txBox="1"/>
          <p:nvPr/>
        </p:nvSpPr>
        <p:spPr>
          <a:xfrm>
            <a:off x="318750" y="6185303"/>
            <a:ext cx="4859432" cy="677222"/>
          </a:xfrm>
          <a:prstGeom prst="rect">
            <a:avLst/>
          </a:prstGeom>
          <a:noFill/>
          <a:ln cap="flat">
            <a:noFill/>
          </a:ln>
          <a:effectLst>
            <a:outerShdw dist="38096" dir="2700000" algn="tl">
              <a:srgbClr val="000000">
                <a:alpha val="40000"/>
              </a:srgbClr>
            </a:outerShdw>
          </a:effectLst>
        </p:spPr>
        <p:txBody>
          <a:bodyPr vert="horz" wrap="square" lIns="0" tIns="0" rIns="0" bIns="0" anchor="t" anchorCtr="0" compatLnSpc="1">
            <a:noAutofit/>
          </a:bodyPr>
          <a:lstStyle/>
          <a:p>
            <a:pPr marL="12701" marR="5084" lvl="0" indent="3172" algn="l" defTabSz="914400" rtl="0" fontAlgn="auto" hangingPunct="1">
              <a:lnSpc>
                <a:spcPct val="121300"/>
              </a:lnSpc>
              <a:spcBef>
                <a:spcPts val="1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  <a:t>Photo is for illustrative purposes only.  </a:t>
            </a:r>
            <a:b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</a:br>
            <a:r>
              <a:rPr lang="en-US" sz="1100" b="0" i="0" u="none" strike="noStrike" kern="1200" cap="none" spc="0" baseline="0">
                <a:solidFill>
                  <a:srgbClr val="FFFFFF"/>
                </a:solidFill>
                <a:uFillTx/>
                <a:latin typeface="Calibri" pitchFamily="34"/>
                <a:cs typeface="Calibri" pitchFamily="34"/>
              </a:rPr>
              <a:t>Any person depicted in the photo is a model.</a:t>
            </a:r>
          </a:p>
        </p:txBody>
      </p:sp>
    </p:spTree>
    <p:extLst>
      <p:ext uri="{BB962C8B-B14F-4D97-AF65-F5344CB8AC3E}">
        <p14:creationId xmlns:p14="http://schemas.microsoft.com/office/powerpoint/2010/main" val="3733511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Section Divider 1">
    <p:bg>
      <p:bgPr>
        <a:solidFill>
          <a:srgbClr val="346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CCB6541-E54D-2A65-9965-8F687DDA20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5461" y="4127501"/>
            <a:ext cx="5410203" cy="1219196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3C0A460-5EEF-01F6-6EC1-0F72EEE5E4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5461" y="2755901"/>
            <a:ext cx="5410203" cy="1346197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4" name="Picture 1" descr="A green and black arrow&#10;&#10;Description automatically generated">
            <a:extLst>
              <a:ext uri="{FF2B5EF4-FFF2-40B4-BE49-F238E27FC236}">
                <a16:creationId xmlns:a16="http://schemas.microsoft.com/office/drawing/2014/main" id="{DBBC99F0-78A6-EC5E-9AA2-E7471A5CD1A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biLevel thresh="50000"/>
          </a:blip>
          <a:stretch>
            <a:fillRect/>
          </a:stretch>
        </p:blipFill>
        <p:spPr>
          <a:xfrm>
            <a:off x="0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Holder 4">
            <a:extLst>
              <a:ext uri="{FF2B5EF4-FFF2-40B4-BE49-F238E27FC236}">
                <a16:creationId xmlns:a16="http://schemas.microsoft.com/office/drawing/2014/main" id="{A4D7E0B1-5FE3-2F4D-CC96-259A9E76B4E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4A5B6758-1437-E94D-8AE8-AC877D2B6F95}" type="slidenum">
              <a:t>‹#›</a:t>
            </a:fld>
            <a:endParaRPr lang="en-US"/>
          </a:p>
        </p:txBody>
      </p:sp>
      <p:cxnSp>
        <p:nvCxnSpPr>
          <p:cNvPr id="6" name="Straight Connector 13">
            <a:extLst>
              <a:ext uri="{FF2B5EF4-FFF2-40B4-BE49-F238E27FC236}">
                <a16:creationId xmlns:a16="http://schemas.microsoft.com/office/drawing/2014/main" id="{B2A75B6C-418C-F604-672D-A0CA2F255D3F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7" name="Picture 11">
            <a:extLst>
              <a:ext uri="{FF2B5EF4-FFF2-40B4-BE49-F238E27FC236}">
                <a16:creationId xmlns:a16="http://schemas.microsoft.com/office/drawing/2014/main" id="{4E481FC7-717E-CA6B-4081-0BE3DB367CF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64392177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CN Section Divider 1">
    <p:bg>
      <p:bgPr>
        <a:solidFill>
          <a:srgbClr val="346DA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4F15C17-60DD-D456-C15E-E71E07B6966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5461" y="4127501"/>
            <a:ext cx="5410203" cy="1219196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21336B6-0F39-FBCD-FBA9-C18C7008FA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5461" y="2755901"/>
            <a:ext cx="5410203" cy="1346197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4" name="Picture 1" descr="A green and black arrow&#10;&#10;Description automatically generated">
            <a:extLst>
              <a:ext uri="{FF2B5EF4-FFF2-40B4-BE49-F238E27FC236}">
                <a16:creationId xmlns:a16="http://schemas.microsoft.com/office/drawing/2014/main" id="{11D78A3D-4D9B-993F-2AC4-92110ABD4D7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biLevel thresh="50000"/>
          </a:blip>
          <a:stretch>
            <a:fillRect/>
          </a:stretch>
        </p:blipFill>
        <p:spPr>
          <a:xfrm>
            <a:off x="0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Holder 4">
            <a:extLst>
              <a:ext uri="{FF2B5EF4-FFF2-40B4-BE49-F238E27FC236}">
                <a16:creationId xmlns:a16="http://schemas.microsoft.com/office/drawing/2014/main" id="{36428D43-B052-CF11-A259-32D0E202017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0D2D731B-81BF-3B4C-8C1D-4FB92EC6427F}" type="slidenum"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9C353A6-7B60-29E0-D627-DCE666FB7A1F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7" name="Picture 2">
            <a:extLst>
              <a:ext uri="{FF2B5EF4-FFF2-40B4-BE49-F238E27FC236}">
                <a16:creationId xmlns:a16="http://schemas.microsoft.com/office/drawing/2014/main" id="{95BD03D0-9203-AB6F-40DA-9DE65B3025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83774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CC Section Divider 2">
    <p:bg>
      <p:bgPr>
        <a:solidFill>
          <a:srgbClr val="328612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green and black arrow&#10;&#10;Description automatically generated">
            <a:extLst>
              <a:ext uri="{FF2B5EF4-FFF2-40B4-BE49-F238E27FC236}">
                <a16:creationId xmlns:a16="http://schemas.microsoft.com/office/drawing/2014/main" id="{7ED1C3FF-8538-93B0-1D66-4219140AAB2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10000"/>
            <a:biLevel thresh="50000"/>
          </a:blip>
          <a:stretch>
            <a:fillRect/>
          </a:stretch>
        </p:blipFill>
        <p:spPr>
          <a:xfrm>
            <a:off x="0" y="0"/>
            <a:ext cx="395994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C3A855-E8BC-5C58-D06B-09F753C647E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5461" y="4127501"/>
            <a:ext cx="5410203" cy="1219196"/>
          </a:xfrm>
        </p:spPr>
        <p:txBody>
          <a:bodyPr anchor="ctr">
            <a:noAutofit/>
          </a:bodyPr>
          <a:lstStyle>
            <a:lvl1pPr marL="0" indent="0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105441-257A-9D8A-9664-ED24354F42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5461" y="2755901"/>
            <a:ext cx="5410203" cy="1346197"/>
          </a:xfrm>
        </p:spPr>
        <p:txBody>
          <a:bodyPr/>
          <a:lstStyle>
            <a:lvl1pPr>
              <a:defRPr sz="32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" name="Holder 4">
            <a:extLst>
              <a:ext uri="{FF2B5EF4-FFF2-40B4-BE49-F238E27FC236}">
                <a16:creationId xmlns:a16="http://schemas.microsoft.com/office/drawing/2014/main" id="{75BD3FC2-D070-3202-11E0-CD664B4951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fld id="{60EECA38-66A3-8A4E-9E50-67BE2AD25F61}" type="slidenum">
              <a:t>‹#›</a:t>
            </a:fld>
            <a:endParaRPr lang="en-US"/>
          </a:p>
        </p:txBody>
      </p:sp>
      <p:cxnSp>
        <p:nvCxnSpPr>
          <p:cNvPr id="6" name="Straight Connector 4">
            <a:extLst>
              <a:ext uri="{FF2B5EF4-FFF2-40B4-BE49-F238E27FC236}">
                <a16:creationId xmlns:a16="http://schemas.microsoft.com/office/drawing/2014/main" id="{669BF6A3-9A46-B10E-7608-E4D1613ABD5B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FFFFFF"/>
            </a:solidFill>
            <a:prstDash val="solid"/>
            <a:miter/>
          </a:ln>
        </p:spPr>
      </p:cxnSp>
      <p:pic>
        <p:nvPicPr>
          <p:cNvPr id="7" name="Picture 7">
            <a:extLst>
              <a:ext uri="{FF2B5EF4-FFF2-40B4-BE49-F238E27FC236}">
                <a16:creationId xmlns:a16="http://schemas.microsoft.com/office/drawing/2014/main" id="{F9339C19-1BCB-2B80-0D9D-6A3A326F9DC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589477" y="6318375"/>
            <a:ext cx="1579296" cy="34853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72093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2">
            <a:extLst>
              <a:ext uri="{FF2B5EF4-FFF2-40B4-BE49-F238E27FC236}">
                <a16:creationId xmlns:a16="http://schemas.microsoft.com/office/drawing/2014/main" id="{4B8D43EA-A331-AB2B-EBF9-0184D66C14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151" y="288922"/>
            <a:ext cx="11407048" cy="8540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DBF5DB4D-9342-2CCE-1921-97A3DC1AC66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80151" y="1325157"/>
            <a:ext cx="11407048" cy="46582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08D0EB0C-D107-DC66-99E9-717825567E2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522381" y="6283994"/>
            <a:ext cx="412312" cy="38349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600" b="0" i="0" u="none" strike="noStrike" kern="1200" cap="none" spc="0" baseline="0">
                <a:solidFill>
                  <a:srgbClr val="346DA3"/>
                </a:solidFill>
                <a:uFillTx/>
                <a:latin typeface="Calibri" pitchFamily="34"/>
                <a:cs typeface="Calibri" pitchFamily="34"/>
              </a:defRPr>
            </a:lvl1pPr>
          </a:lstStyle>
          <a:p>
            <a:pPr lvl="0"/>
            <a:fld id="{3D874ABA-7CC5-DD45-9452-2417DCE0BC85}" type="slidenum">
              <a:t>‹#›</a:t>
            </a:fld>
            <a:endParaRPr lang="en-US"/>
          </a:p>
        </p:txBody>
      </p:sp>
      <p:cxnSp>
        <p:nvCxnSpPr>
          <p:cNvPr id="5" name="Straight Connector 3">
            <a:extLst>
              <a:ext uri="{FF2B5EF4-FFF2-40B4-BE49-F238E27FC236}">
                <a16:creationId xmlns:a16="http://schemas.microsoft.com/office/drawing/2014/main" id="{557FCB40-0591-C74D-AE50-2270C3C6A814}"/>
              </a:ext>
            </a:extLst>
          </p:cNvPr>
          <p:cNvCxnSpPr/>
          <p:nvPr/>
        </p:nvCxnSpPr>
        <p:spPr>
          <a:xfrm>
            <a:off x="11362416" y="6283994"/>
            <a:ext cx="0" cy="383509"/>
          </a:xfrm>
          <a:prstGeom prst="straightConnector1">
            <a:avLst/>
          </a:prstGeom>
          <a:noFill/>
          <a:ln w="9528" cap="flat">
            <a:solidFill>
              <a:srgbClr val="328612"/>
            </a:solidFill>
            <a:prstDash val="solid"/>
            <a:miter/>
          </a:ln>
        </p:spPr>
      </p:cxnSp>
      <p:pic>
        <p:nvPicPr>
          <p:cNvPr id="6" name="Picture 4">
            <a:extLst>
              <a:ext uri="{FF2B5EF4-FFF2-40B4-BE49-F238E27FC236}">
                <a16:creationId xmlns:a16="http://schemas.microsoft.com/office/drawing/2014/main" id="{7AF603CA-005B-FB7D-BD76-9CD8841FC48E}"/>
              </a:ext>
            </a:extLst>
          </p:cNvPr>
          <p:cNvPicPr>
            <a:picLocks noChangeAspect="1"/>
          </p:cNvPicPr>
          <p:nvPr/>
        </p:nvPicPr>
        <p:blipFill>
          <a:blip r:embed="rId44"/>
          <a:srcRect/>
          <a:stretch>
            <a:fillRect/>
          </a:stretch>
        </p:blipFill>
        <p:spPr>
          <a:xfrm>
            <a:off x="9635023" y="6283994"/>
            <a:ext cx="1579296" cy="383499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</p:sldLayoutIdLst>
  <p:txStyles>
    <p:titleStyle>
      <a:lvl1pPr marL="0" marR="0" lvl="0" indent="0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3000" b="1" i="0" u="none" strike="noStrike" kern="0" cap="none" spc="0" baseline="0">
          <a:solidFill>
            <a:srgbClr val="386EA4"/>
          </a:solidFill>
          <a:uFillTx/>
          <a:latin typeface="Calibri" pitchFamily="34"/>
          <a:cs typeface="Calibri" pitchFamily="34"/>
        </a:defRPr>
      </a:lvl1pPr>
    </p:titleStyle>
    <p:bodyStyle>
      <a:lvl1pPr marL="228600" marR="0" lvl="0" indent="-228600" algn="l" defTabSz="914400" rtl="0" fontAlgn="auto" hangingPunct="1">
        <a:lnSpc>
          <a:spcPct val="100000"/>
        </a:lnSpc>
        <a:spcBef>
          <a:spcPts val="0"/>
        </a:spcBef>
        <a:spcAft>
          <a:spcPts val="600"/>
        </a:spcAft>
        <a:buClr>
          <a:srgbClr val="328612"/>
        </a:buClr>
        <a:buSzPct val="80000"/>
        <a:buFont typeface="System Font Regular"/>
        <a:buChar char="●"/>
        <a:tabLst/>
        <a:defRPr lang="en-US" sz="2400" b="0" i="0" u="none" strike="noStrike" kern="0" cap="none" spc="0" baseline="0">
          <a:solidFill>
            <a:srgbClr val="386EA4"/>
          </a:solidFill>
          <a:uFillTx/>
          <a:latin typeface="Calibri" pitchFamily="34"/>
          <a:cs typeface="Calibri" pitchFamily="34"/>
        </a:defRPr>
      </a:lvl1pPr>
      <a:lvl2pPr marL="457200" marR="0" lvl="1" indent="-228600" defTabSz="914400" rtl="0" fontAlgn="auto" hangingPunct="1">
        <a:lnSpc>
          <a:spcPct val="100000"/>
        </a:lnSpc>
        <a:spcBef>
          <a:spcPts val="0"/>
        </a:spcBef>
        <a:spcAft>
          <a:spcPts val="600"/>
        </a:spcAft>
        <a:buClr>
          <a:srgbClr val="328612"/>
        </a:buClr>
        <a:buSzPct val="90000"/>
        <a:buFont typeface="System Font Regular"/>
        <a:buChar char="○"/>
        <a:tabLst/>
        <a:defRPr lang="en-US" sz="2200" b="0" i="0" u="none" strike="noStrike" kern="0" cap="none" spc="0" baseline="0">
          <a:solidFill>
            <a:srgbClr val="386EA4"/>
          </a:solidFill>
          <a:uFillTx/>
          <a:latin typeface="Calibri" pitchFamily="34"/>
          <a:cs typeface="Calibri" pitchFamily="34"/>
        </a:defRPr>
      </a:lvl2pPr>
      <a:lvl3pPr marL="685800" marR="0" lvl="2" indent="-228600" defTabSz="914400" rtl="0" fontAlgn="auto" hangingPunct="1">
        <a:lnSpc>
          <a:spcPct val="100000"/>
        </a:lnSpc>
        <a:spcBef>
          <a:spcPts val="0"/>
        </a:spcBef>
        <a:spcAft>
          <a:spcPts val="600"/>
        </a:spcAft>
        <a:buClr>
          <a:srgbClr val="328612"/>
        </a:buClr>
        <a:buSzPct val="100000"/>
        <a:buFont typeface="System Font Regular"/>
        <a:buChar char="■"/>
        <a:tabLst/>
        <a:defRPr lang="en-US" sz="2000" b="0" i="0" u="none" strike="noStrike" kern="0" cap="none" spc="0" baseline="0">
          <a:solidFill>
            <a:srgbClr val="386EA4"/>
          </a:solidFill>
          <a:uFillTx/>
          <a:latin typeface="Calibri" pitchFamily="34"/>
          <a:cs typeface="Calibri" pitchFamily="34"/>
        </a:defRPr>
      </a:lvl3pPr>
      <a:lvl4pPr marL="914400" marR="0" lvl="3" indent="-228600" defTabSz="914400" rtl="0" fontAlgn="auto" hangingPunct="1">
        <a:lnSpc>
          <a:spcPct val="100000"/>
        </a:lnSpc>
        <a:spcBef>
          <a:spcPts val="0"/>
        </a:spcBef>
        <a:spcAft>
          <a:spcPts val="600"/>
        </a:spcAft>
        <a:buClr>
          <a:srgbClr val="328612"/>
        </a:buClr>
        <a:buSzPct val="100000"/>
        <a:buFont typeface="System Font Regular"/>
        <a:buChar char="□"/>
        <a:tabLst/>
        <a:defRPr lang="en-US" sz="1800" b="0" i="0" u="none" strike="noStrike" kern="0" cap="none" spc="0" baseline="0">
          <a:solidFill>
            <a:srgbClr val="386EA4"/>
          </a:solidFill>
          <a:uFillTx/>
          <a:latin typeface="Calibri" pitchFamily="34"/>
          <a:cs typeface="Calibri" pitchFamily="34"/>
        </a:defRPr>
      </a:lvl4pPr>
      <a:lvl5pPr marL="1143000" marR="0" lvl="4" indent="-228600" defTabSz="914400" rtl="0" fontAlgn="auto" hangingPunct="1">
        <a:lnSpc>
          <a:spcPct val="100000"/>
        </a:lnSpc>
        <a:spcBef>
          <a:spcPts val="0"/>
        </a:spcBef>
        <a:spcAft>
          <a:spcPts val="600"/>
        </a:spcAft>
        <a:buClr>
          <a:srgbClr val="328612"/>
        </a:buClr>
        <a:buSzPct val="100000"/>
        <a:buFont typeface="System Font Regular"/>
        <a:buChar char="−"/>
        <a:tabLst/>
        <a:defRPr lang="en-US" sz="1600" b="0" i="0" u="none" strike="noStrike" kern="0" cap="none" spc="0" baseline="0">
          <a:solidFill>
            <a:srgbClr val="386EA4"/>
          </a:solidFill>
          <a:uFillTx/>
          <a:latin typeface="Calibri" pitchFamily="34"/>
          <a:cs typeface="Calibri" pitchFamily="34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D2396-BE4C-A485-2A60-9DFB4CF605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71592" y="2035783"/>
            <a:ext cx="7195925" cy="3412778"/>
          </a:xfrm>
        </p:spPr>
        <p:txBody>
          <a:bodyPr/>
          <a:lstStyle/>
          <a:p>
            <a:pPr lvl="0"/>
            <a:r>
              <a:rPr lang="en-US" sz="4400" b="0">
                <a:latin typeface="Calibri"/>
                <a:cs typeface="Calibri"/>
              </a:rPr>
              <a:t>Beyond Compliance: Using Improvement Science to Transform School Turnaround Support</a:t>
            </a:r>
            <a:endParaRPr lang="en-US" b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corporate_educational_infographic_slide_wi.png">
            <a:extLst>
              <a:ext uri="{FF2B5EF4-FFF2-40B4-BE49-F238E27FC236}">
                <a16:creationId xmlns:a16="http://schemas.microsoft.com/office/drawing/2014/main" id="{00CC9A0E-44A0-9CFC-068C-466C6511E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9A4C45C1-4B75-F744-C10E-8284CC999E07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tretch>
            <a:fillRect/>
          </a:stretch>
        </p:blipFill>
        <p:spPr>
          <a:xfrm>
            <a:off x="812663" y="332000"/>
            <a:ext cx="10573362" cy="6520147"/>
          </a:xfrm>
        </p:spPr>
      </p:pic>
      <p:sp>
        <p:nvSpPr>
          <p:cNvPr id="3" name="Slide Number Placeholder 3" hidden="1">
            <a:extLst>
              <a:ext uri="{FF2B5EF4-FFF2-40B4-BE49-F238E27FC236}">
                <a16:creationId xmlns:a16="http://schemas.microsoft.com/office/drawing/2014/main" id="{781264D3-4C3D-9DB6-9809-B6DE96457E5D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701AFD7-4FDD-6143-AA9D-1D460543E725}" type="slidenum">
              <a:t>11</a:t>
            </a:fld>
            <a:endParaRPr lang="en-US" sz="1200" b="0" i="0" u="none" strike="noStrike" kern="1200" cap="none" spc="0" baseline="0">
              <a:solidFill>
                <a:srgbClr val="8FA3BF"/>
              </a:solidFill>
              <a:uFillTx/>
              <a:latin typeface="Calibri"/>
              <a:cs typeface="Calibri" pitchFamily="3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1f8f1a-6545-4499-8983-88dbe897568c.png">
            <a:extLst>
              <a:ext uri="{FF2B5EF4-FFF2-40B4-BE49-F238E27FC236}">
                <a16:creationId xmlns:a16="http://schemas.microsoft.com/office/drawing/2014/main" id="{3BB1C1E3-38C5-FDC3-0027-CA62A42190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3" y="0"/>
            <a:ext cx="10287000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corporate_presentation_slide_infographic_l.png">
            <a:extLst>
              <a:ext uri="{FF2B5EF4-FFF2-40B4-BE49-F238E27FC236}">
                <a16:creationId xmlns:a16="http://schemas.microsoft.com/office/drawing/2014/main" id="{B22980AC-E0F8-13FB-0564-CFAAB33F5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C5593F34-F9B3-CFF8-2A6D-DAA329F17E66}"/>
              </a:ext>
            </a:extLst>
          </p:cNvPr>
          <p:cNvSpPr txBox="1"/>
          <p:nvPr/>
        </p:nvSpPr>
        <p:spPr>
          <a:xfrm>
            <a:off x="11522381" y="6283994"/>
            <a:ext cx="412312" cy="3834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DD0E52B-E4C6-9846-BFA9-8EAF4AFFBE9F}" type="slidenum">
              <a:t>14</a:t>
            </a:fld>
            <a:endParaRPr lang="en-US" sz="1600" b="0" i="0" u="none" strike="noStrike" kern="1200" cap="none" spc="0" baseline="0">
              <a:solidFill>
                <a:srgbClr val="FFFFFF"/>
              </a:solidFill>
              <a:uFillTx/>
              <a:latin typeface="Calibri" pitchFamily="34"/>
              <a:cs typeface="Calibri" pitchFamily="34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D235280A-B425-CF1B-021F-334E615551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2A165B24-A558-5338-76D5-88E327B90B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Move="1" noResize="1"/>
          </p:cNvSpPr>
          <p:nvPr/>
        </p:nvSpPr>
        <p:spPr>
          <a:xfrm>
            <a:off x="1527" y="0"/>
            <a:ext cx="12188952" cy="68580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4" descr="Graphical user interface, timeline&#10;&#10;AI-generated content may be incorrect.">
            <a:extLst>
              <a:ext uri="{FF2B5EF4-FFF2-40B4-BE49-F238E27FC236}">
                <a16:creationId xmlns:a16="http://schemas.microsoft.com/office/drawing/2014/main" id="{CBDC9D49-8DB0-F17A-87CF-44E94F71ED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"/>
          <a:stretch>
            <a:fillRect/>
          </a:stretch>
        </p:blipFill>
        <p:spPr>
          <a:xfrm>
            <a:off x="18" y="1280"/>
            <a:ext cx="12191978" cy="68567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FBC398-4FF7-482A-7F0D-CD3886823664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2ABD5EE-0908-0F4A-B915-3AB1107D74D7}" type="slidenum">
              <a:t>15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Calibri"/>
              <a:cs typeface="Calibri" pitchFamily="34"/>
            </a:endParaRPr>
          </a:p>
        </p:txBody>
      </p:sp>
      <p:pic>
        <p:nvPicPr>
          <p:cNvPr id="5" name="Picture 5" descr="Timeline&#10;&#10;AI-generated content may be incorrect.">
            <a:extLst>
              <a:ext uri="{FF2B5EF4-FFF2-40B4-BE49-F238E27FC236}">
                <a16:creationId xmlns:a16="http://schemas.microsoft.com/office/drawing/2014/main" id="{1D378CEC-7AF5-98A7-52D6-6BF4DD768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" y="0"/>
            <a:ext cx="12185523" cy="685800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6" descr="Graphical user interface, timeline&#10;&#10;AI-generated content may be incorrect.">
            <a:extLst>
              <a:ext uri="{FF2B5EF4-FFF2-40B4-BE49-F238E27FC236}">
                <a16:creationId xmlns:a16="http://schemas.microsoft.com/office/drawing/2014/main" id="{9A10896B-8CB2-3BF5-9F3A-FDD9CFBD5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" y="0"/>
            <a:ext cx="12185523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BC4F6F8C-96B6-E910-DCB3-F8AB6FFBB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Move="1" noResize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346DA3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sketchy line">
            <a:extLst>
              <a:ext uri="{FF2B5EF4-FFF2-40B4-BE49-F238E27FC236}">
                <a16:creationId xmlns:a16="http://schemas.microsoft.com/office/drawing/2014/main" id="{571ED82F-418B-1C61-B00C-2EA4C90CF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Move="1" noResize="1"/>
          </p:cNvSpPr>
          <p:nvPr/>
        </p:nvSpPr>
        <p:spPr>
          <a:xfrm>
            <a:off x="759646" y="4409264"/>
            <a:ext cx="4243593" cy="18288"/>
          </a:xfrm>
          <a:prstGeom prst="rect">
            <a:avLst/>
          </a:prstGeom>
          <a:solidFill>
            <a:srgbClr val="328612"/>
          </a:solidFill>
          <a:ln w="44448" cap="rnd">
            <a:solidFill>
              <a:srgbClr val="328612"/>
            </a:solidFill>
            <a:prstDash val="solid"/>
            <a:round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214358-CA0D-E381-1A0F-24B3CEDEADB0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8EF4C7C-58A0-D047-8E5D-05EEFA518FBB}" type="slidenum">
              <a:rPr lang="en-US" sz="12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cs typeface="Calibri" pitchFamily="34"/>
              </a:rPr>
              <a:t>2</a:t>
            </a:fld>
            <a:endParaRPr lang="en-US" sz="1200" b="0" i="0" u="none" strike="noStrike" kern="1200" cap="none" spc="0" baseline="0">
              <a:solidFill>
                <a:srgbClr val="FFFFFF"/>
              </a:solidFill>
              <a:uFillTx/>
              <a:latin typeface="Calibri"/>
              <a:cs typeface="Calibri" pitchFamily="34"/>
            </a:endParaRPr>
          </a:p>
        </p:txBody>
      </p:sp>
      <p:pic>
        <p:nvPicPr>
          <p:cNvPr id="5" name="Picture 10" descr="Text&#10;&#10;AI-generated content may be incorrect.">
            <a:extLst>
              <a:ext uri="{FF2B5EF4-FFF2-40B4-BE49-F238E27FC236}">
                <a16:creationId xmlns:a16="http://schemas.microsoft.com/office/drawing/2014/main" id="{F3CA4931-8101-92BF-69B8-24BA84374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69" y="1511036"/>
            <a:ext cx="5904564" cy="52100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12" descr="A picture containing diagram&#10;&#10;AI-generated content may be incorrect.">
            <a:extLst>
              <a:ext uri="{FF2B5EF4-FFF2-40B4-BE49-F238E27FC236}">
                <a16:creationId xmlns:a16="http://schemas.microsoft.com/office/drawing/2014/main" id="{9829E6B1-BB3F-591F-14B6-B71841670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586" y="17016"/>
            <a:ext cx="5488429" cy="148995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18" descr="A group of people posing for a photo in front of a large building&#10;&#10;AI-generated content may be incorrect.">
            <a:extLst>
              <a:ext uri="{FF2B5EF4-FFF2-40B4-BE49-F238E27FC236}">
                <a16:creationId xmlns:a16="http://schemas.microsoft.com/office/drawing/2014/main" id="{E55B4B7D-CD4B-30A1-A479-841B7FFF3A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3246" y="-1179"/>
            <a:ext cx="5443103" cy="402566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19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6A960199-3DA1-97B6-3D13-3AB99B86CF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8065" y="3960943"/>
            <a:ext cx="5421441" cy="289601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corporate_informational_presentation_slide.png">
            <a:extLst>
              <a:ext uri="{FF2B5EF4-FFF2-40B4-BE49-F238E27FC236}">
                <a16:creationId xmlns:a16="http://schemas.microsoft.com/office/drawing/2014/main" id="{186B93A3-8212-65D9-6200-24D1BC037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e65817f-6135-4712-b350-9e3495339e12.png">
            <a:extLst>
              <a:ext uri="{FF2B5EF4-FFF2-40B4-BE49-F238E27FC236}">
                <a16:creationId xmlns:a16="http://schemas.microsoft.com/office/drawing/2014/main" id="{536FFB47-36DA-E450-E04F-337E631D1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" y="695931"/>
            <a:ext cx="10378440" cy="546613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bbba76f4-1282-42f4-8cff-9b0a2e6b0290.png">
            <a:extLst>
              <a:ext uri="{FF2B5EF4-FFF2-40B4-BE49-F238E27FC236}">
                <a16:creationId xmlns:a16="http://schemas.microsoft.com/office/drawing/2014/main" id="{0149B45E-6A41-CA6F-74B9-BC394FA36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7312" y="2301873"/>
            <a:ext cx="1600200" cy="225425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id="{4BF38F7C-CFE3-D3D9-A508-03C5C5EB311E}"/>
              </a:ext>
            </a:extLst>
          </p:cNvPr>
          <p:cNvSpPr txBox="1"/>
          <p:nvPr/>
        </p:nvSpPr>
        <p:spPr>
          <a:xfrm>
            <a:off x="11522381" y="6283994"/>
            <a:ext cx="412312" cy="3834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DEC517A-72F9-B94F-9681-10989B5A5850}" type="slidenum">
              <a:t>5</a:t>
            </a:fld>
            <a:endParaRPr lang="en-US" sz="1600" b="0" i="0" u="none" strike="noStrike" kern="1200" cap="none" spc="0" baseline="0">
              <a:solidFill>
                <a:srgbClr val="346DA3"/>
              </a:solidFill>
              <a:uFillTx/>
              <a:latin typeface="Calibri" pitchFamily="34"/>
              <a:cs typeface="Calibri" pitchFamily="34"/>
            </a:endParaRPr>
          </a:p>
        </p:txBody>
      </p:sp>
      <p:pic>
        <p:nvPicPr>
          <p:cNvPr id="3" name="Picture 7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53F6B41C-C7CF-B3DC-2B4E-3247445DB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6" y="0"/>
            <a:ext cx="12185523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corporate_presentation_infographic_slide.png">
            <a:extLst>
              <a:ext uri="{FF2B5EF4-FFF2-40B4-BE49-F238E27FC236}">
                <a16:creationId xmlns:a16="http://schemas.microsoft.com/office/drawing/2014/main" id="{2920EC71-0FF5-A14D-1FA6-6DBF49CA8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solidFill>
          <a:srgbClr val="F7F9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736361-8C78-3F40-1471-7FC7E617D33E}"/>
              </a:ext>
            </a:extLst>
          </p:cNvPr>
          <p:cNvSpPr/>
          <p:nvPr/>
        </p:nvSpPr>
        <p:spPr>
          <a:xfrm>
            <a:off x="0" y="0"/>
            <a:ext cx="12191695" cy="100584"/>
          </a:xfrm>
          <a:prstGeom prst="rect">
            <a:avLst/>
          </a:prstGeom>
          <a:solidFill>
            <a:srgbClr val="00893B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0CC214-EA43-51C1-EFE6-319A0C559B7C}"/>
              </a:ext>
            </a:extLst>
          </p:cNvPr>
          <p:cNvSpPr txBox="1"/>
          <p:nvPr/>
        </p:nvSpPr>
        <p:spPr>
          <a:xfrm>
            <a:off x="566928" y="228600"/>
            <a:ext cx="11064240" cy="43891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800" b="1" i="0" u="none" strike="noStrike" kern="0" cap="none" spc="0" baseline="0">
                <a:solidFill>
                  <a:srgbClr val="2270A4"/>
                </a:solidFill>
                <a:uFillTx/>
                <a:latin typeface="Aptos"/>
              </a:defRPr>
            </a:pPr>
            <a:r>
              <a:rPr lang="en-US" sz="2800" b="1" i="0" u="none" strike="noStrike" kern="1200" cap="none" spc="0" baseline="0">
                <a:solidFill>
                  <a:srgbClr val="2270A4"/>
                </a:solidFill>
                <a:uFillTx/>
                <a:latin typeface="Aptos"/>
              </a:rPr>
              <a:t>Interview Responses: What Superintendents Need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B04C04-737C-6CC1-73B2-0B6264423BBC}"/>
              </a:ext>
            </a:extLst>
          </p:cNvPr>
          <p:cNvSpPr txBox="1"/>
          <p:nvPr/>
        </p:nvSpPr>
        <p:spPr>
          <a:xfrm>
            <a:off x="603504" y="713232"/>
            <a:ext cx="6400800" cy="2286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300" b="0" i="0" u="none" strike="noStrike" kern="0" cap="none" spc="0" baseline="0">
                <a:solidFill>
                  <a:srgbClr val="114C77"/>
                </a:solidFill>
                <a:uFillTx/>
                <a:latin typeface="Aptos"/>
              </a:defRPr>
            </a:pPr>
            <a:r>
              <a:rPr lang="en-US" sz="1300" b="0" i="0" u="none" strike="noStrike" kern="1200" cap="none" spc="0" baseline="0">
                <a:solidFill>
                  <a:srgbClr val="114C77"/>
                </a:solidFill>
                <a:uFillTx/>
                <a:latin typeface="Aptos"/>
              </a:rPr>
              <a:t>Themes from superintendent interviews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861E8FE-9AB9-7FDE-F4EF-A8304818A391}"/>
              </a:ext>
            </a:extLst>
          </p:cNvPr>
          <p:cNvSpPr/>
          <p:nvPr/>
        </p:nvSpPr>
        <p:spPr>
          <a:xfrm>
            <a:off x="502920" y="1188720"/>
            <a:ext cx="3456432" cy="4709159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EBF4FA"/>
          </a:solidFill>
          <a:ln w="12701" cap="flat">
            <a:solidFill>
              <a:srgbClr val="CDD5DA"/>
            </a:solidFill>
            <a:prstDash val="solid"/>
            <a:miter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00AFCF-7AE9-F16E-9DC9-325FC8339110}"/>
              </a:ext>
            </a:extLst>
          </p:cNvPr>
          <p:cNvSpPr/>
          <p:nvPr/>
        </p:nvSpPr>
        <p:spPr>
          <a:xfrm>
            <a:off x="502920" y="1188720"/>
            <a:ext cx="3456432" cy="82296"/>
          </a:xfrm>
          <a:prstGeom prst="rect">
            <a:avLst/>
          </a:prstGeom>
          <a:solidFill>
            <a:srgbClr val="2270A4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642165C-1773-B553-2B1F-503DB2D6B311}"/>
              </a:ext>
            </a:extLst>
          </p:cNvPr>
          <p:cNvSpPr/>
          <p:nvPr/>
        </p:nvSpPr>
        <p:spPr>
          <a:xfrm>
            <a:off x="713232" y="1417320"/>
            <a:ext cx="530352" cy="53035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2270A4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8285FC-4CB7-B7F0-0DD9-890DC29F8FBF}"/>
              </a:ext>
            </a:extLst>
          </p:cNvPr>
          <p:cNvSpPr txBox="1"/>
          <p:nvPr/>
        </p:nvSpPr>
        <p:spPr>
          <a:xfrm>
            <a:off x="713232" y="1490472"/>
            <a:ext cx="530352" cy="2743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00" b="1" i="0" u="none" strike="noStrike" kern="0" cap="none" spc="0" baseline="0">
                <a:solidFill>
                  <a:srgbClr val="FFFFFF"/>
                </a:solidFill>
                <a:uFillTx/>
                <a:latin typeface="Aptos"/>
              </a:defRPr>
            </a:pPr>
            <a:r>
              <a:rPr lang="en-US" sz="15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89302A-3404-88D9-F49F-C15A11DE2040}"/>
              </a:ext>
            </a:extLst>
          </p:cNvPr>
          <p:cNvSpPr txBox="1"/>
          <p:nvPr/>
        </p:nvSpPr>
        <p:spPr>
          <a:xfrm>
            <a:off x="1399032" y="1453896"/>
            <a:ext cx="2359152" cy="3840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1" i="0" u="none" strike="noStrike" kern="0" cap="none" spc="0" baseline="0">
                <a:solidFill>
                  <a:srgbClr val="2270A4"/>
                </a:solidFill>
                <a:uFillTx/>
                <a:latin typeface="Aptos"/>
              </a:defRPr>
            </a:pPr>
            <a:r>
              <a:rPr lang="en-US" sz="1800" b="1" i="0" u="none" strike="noStrike" kern="1200" cap="none" spc="0" baseline="0">
                <a:solidFill>
                  <a:srgbClr val="2270A4"/>
                </a:solidFill>
                <a:uFillTx/>
                <a:latin typeface="Aptos"/>
              </a:rPr>
              <a:t>Top Priorities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A7902E-1981-B02E-1BBC-50A35620BEF0}"/>
              </a:ext>
            </a:extLst>
          </p:cNvPr>
          <p:cNvSpPr txBox="1"/>
          <p:nvPr/>
        </p:nvSpPr>
        <p:spPr>
          <a:xfrm>
            <a:off x="822960" y="2084832"/>
            <a:ext cx="2816352" cy="2286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1" i="0" u="none" strike="noStrike" kern="0" cap="none" spc="0" baseline="0">
                <a:solidFill>
                  <a:srgbClr val="2270A4"/>
                </a:solidFill>
                <a:uFillTx/>
                <a:latin typeface="Aptos"/>
              </a:defRPr>
            </a:pPr>
            <a:r>
              <a:rPr lang="en-US" sz="1200" b="1" i="0" u="none" strike="noStrike" kern="1200" cap="none" spc="0" baseline="0">
                <a:solidFill>
                  <a:srgbClr val="2270A4"/>
                </a:solidFill>
                <a:uFillTx/>
                <a:latin typeface="Aptos"/>
              </a:rPr>
              <a:t>WHAT IS COMPETING FOR ATTENTION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D35476-0A82-460A-8EAB-19ACCB5E81AF}"/>
              </a:ext>
            </a:extLst>
          </p:cNvPr>
          <p:cNvSpPr txBox="1"/>
          <p:nvPr/>
        </p:nvSpPr>
        <p:spPr>
          <a:xfrm>
            <a:off x="850392" y="24688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Managing every-day "fires"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49759C-1DE8-853A-D9FF-ED5AF9ED55CA}"/>
              </a:ext>
            </a:extLst>
          </p:cNvPr>
          <p:cNvSpPr txBox="1"/>
          <p:nvPr/>
        </p:nvSpPr>
        <p:spPr>
          <a:xfrm>
            <a:off x="850392" y="33832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Budgeting &amp; staffing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F67557-356A-13F2-B215-6E7BDE9CAD34}"/>
              </a:ext>
            </a:extLst>
          </p:cNvPr>
          <p:cNvSpPr txBox="1"/>
          <p:nvPr/>
        </p:nvSpPr>
        <p:spPr>
          <a:xfrm>
            <a:off x="850392" y="42976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Instruction &amp; student performance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2C68AF-5AFF-8196-61B9-49E4A3DE9EAA}"/>
              </a:ext>
            </a:extLst>
          </p:cNvPr>
          <p:cNvSpPr txBox="1"/>
          <p:nvPr/>
        </p:nvSpPr>
        <p:spPr>
          <a:xfrm>
            <a:off x="850392" y="52120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Strategic planning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992D1A8-C8BB-2FF0-FD2D-051BB3660700}"/>
              </a:ext>
            </a:extLst>
          </p:cNvPr>
          <p:cNvSpPr/>
          <p:nvPr/>
        </p:nvSpPr>
        <p:spPr>
          <a:xfrm>
            <a:off x="4370832" y="1188720"/>
            <a:ext cx="3456432" cy="4709159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EDF7F1"/>
          </a:solidFill>
          <a:ln w="12701" cap="flat">
            <a:solidFill>
              <a:srgbClr val="CDD5DA"/>
            </a:solidFill>
            <a:prstDash val="solid"/>
            <a:miter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BF26CF1-2A14-1205-2C6F-DFE0008DFA8B}"/>
              </a:ext>
            </a:extLst>
          </p:cNvPr>
          <p:cNvSpPr/>
          <p:nvPr/>
        </p:nvSpPr>
        <p:spPr>
          <a:xfrm>
            <a:off x="4370832" y="1188720"/>
            <a:ext cx="3456432" cy="82296"/>
          </a:xfrm>
          <a:prstGeom prst="rect">
            <a:avLst/>
          </a:prstGeom>
          <a:solidFill>
            <a:srgbClr val="00893B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476844E-C95B-9910-92DF-FCB6CA509AA9}"/>
              </a:ext>
            </a:extLst>
          </p:cNvPr>
          <p:cNvSpPr/>
          <p:nvPr/>
        </p:nvSpPr>
        <p:spPr>
          <a:xfrm>
            <a:off x="4581144" y="1417320"/>
            <a:ext cx="530352" cy="53035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893B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19FBF1-4DA1-1F35-8363-10A173A8DCF8}"/>
              </a:ext>
            </a:extLst>
          </p:cNvPr>
          <p:cNvSpPr txBox="1"/>
          <p:nvPr/>
        </p:nvSpPr>
        <p:spPr>
          <a:xfrm>
            <a:off x="4581144" y="1490472"/>
            <a:ext cx="530352" cy="2743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00" b="1" i="0" u="none" strike="noStrike" kern="0" cap="none" spc="0" baseline="0">
                <a:solidFill>
                  <a:srgbClr val="FFFFFF"/>
                </a:solidFill>
                <a:uFillTx/>
                <a:latin typeface="Aptos"/>
              </a:defRPr>
            </a:pPr>
            <a:r>
              <a:rPr lang="en-US" sz="15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EF75E8-85DB-7A4D-8B75-1BAB893C3E7F}"/>
              </a:ext>
            </a:extLst>
          </p:cNvPr>
          <p:cNvSpPr txBox="1"/>
          <p:nvPr/>
        </p:nvSpPr>
        <p:spPr>
          <a:xfrm>
            <a:off x="5266944" y="1453896"/>
            <a:ext cx="2359152" cy="3840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1" i="0" u="none" strike="noStrike" kern="0" cap="none" spc="0" baseline="0">
                <a:solidFill>
                  <a:srgbClr val="00893B"/>
                </a:solidFill>
                <a:uFillTx/>
                <a:latin typeface="Aptos"/>
              </a:defRPr>
            </a:pPr>
            <a:r>
              <a:rPr lang="en-US" sz="1800" b="1" i="0" u="none" strike="noStrike" kern="1200" cap="none" spc="0" baseline="0">
                <a:solidFill>
                  <a:srgbClr val="00893B"/>
                </a:solidFill>
                <a:uFillTx/>
                <a:latin typeface="Aptos"/>
              </a:rPr>
              <a:t>NIC Design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800D94E-B3E8-4308-ECFC-B6203CF4AD0A}"/>
              </a:ext>
            </a:extLst>
          </p:cNvPr>
          <p:cNvSpPr txBox="1"/>
          <p:nvPr/>
        </p:nvSpPr>
        <p:spPr>
          <a:xfrm>
            <a:off x="4690872" y="2084832"/>
            <a:ext cx="2816352" cy="2286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1" i="0" u="none" strike="noStrike" kern="0" cap="none" spc="0" baseline="0">
                <a:solidFill>
                  <a:srgbClr val="00893B"/>
                </a:solidFill>
                <a:uFillTx/>
                <a:latin typeface="Aptos"/>
              </a:defRPr>
            </a:pPr>
            <a:r>
              <a:rPr lang="en-US" sz="1200" b="1" i="0" u="none" strike="noStrike" kern="1200" cap="none" spc="0" baseline="0">
                <a:solidFill>
                  <a:srgbClr val="00893B"/>
                </a:solidFill>
                <a:uFillTx/>
                <a:latin typeface="Aptos"/>
              </a:rPr>
              <a:t>WHAT WOULD MAKE THE NIC USEFUL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09BACD-6796-6946-5048-FE0FB6D10E9A}"/>
              </a:ext>
            </a:extLst>
          </p:cNvPr>
          <p:cNvSpPr txBox="1"/>
          <p:nvPr/>
        </p:nvSpPr>
        <p:spPr>
          <a:xfrm>
            <a:off x="4718303" y="24688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Small groups that allow vulnerability &amp; learning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FDBD94-CBE8-12CA-D3ED-C73509D08D4E}"/>
              </a:ext>
            </a:extLst>
          </p:cNvPr>
          <p:cNvSpPr txBox="1"/>
          <p:nvPr/>
        </p:nvSpPr>
        <p:spPr>
          <a:xfrm>
            <a:off x="4718303" y="33832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Practical strategies with quick implementation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27BA12-B801-19D7-3D82-39B673AF11CA}"/>
              </a:ext>
            </a:extLst>
          </p:cNvPr>
          <p:cNvSpPr txBox="1"/>
          <p:nvPr/>
        </p:nvSpPr>
        <p:spPr>
          <a:xfrm>
            <a:off x="4718303" y="42976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Education on designations &amp; the school report card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76D108-8B0C-2048-F57C-5023AD75AF50}"/>
              </a:ext>
            </a:extLst>
          </p:cNvPr>
          <p:cNvSpPr txBox="1"/>
          <p:nvPr/>
        </p:nvSpPr>
        <p:spPr>
          <a:xfrm>
            <a:off x="4718303" y="52120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Alignment to district priorities</a:t>
            </a:r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84D1DF49-82C0-A779-8767-C29373A3F47A}"/>
              </a:ext>
            </a:extLst>
          </p:cNvPr>
          <p:cNvSpPr/>
          <p:nvPr/>
        </p:nvSpPr>
        <p:spPr>
          <a:xfrm>
            <a:off x="8238744" y="1188720"/>
            <a:ext cx="3456432" cy="4709159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AF6EB"/>
          </a:solidFill>
          <a:ln w="12701" cap="flat">
            <a:solidFill>
              <a:srgbClr val="CDD5DA"/>
            </a:solidFill>
            <a:prstDash val="solid"/>
            <a:miter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0B2601B-A180-C8B5-2EAD-6DEF975944B4}"/>
              </a:ext>
            </a:extLst>
          </p:cNvPr>
          <p:cNvSpPr/>
          <p:nvPr/>
        </p:nvSpPr>
        <p:spPr>
          <a:xfrm>
            <a:off x="8238744" y="1188720"/>
            <a:ext cx="3456432" cy="82296"/>
          </a:xfrm>
          <a:prstGeom prst="rect">
            <a:avLst/>
          </a:prstGeom>
          <a:solidFill>
            <a:srgbClr val="BC8531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329FF89-D3E1-52C5-6258-FF6C73B2D2F3}"/>
              </a:ext>
            </a:extLst>
          </p:cNvPr>
          <p:cNvSpPr/>
          <p:nvPr/>
        </p:nvSpPr>
        <p:spPr>
          <a:xfrm>
            <a:off x="8449055" y="1417320"/>
            <a:ext cx="530352" cy="53035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BC8531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7709108-9F5C-B8C3-8003-0459D0D3813D}"/>
              </a:ext>
            </a:extLst>
          </p:cNvPr>
          <p:cNvSpPr txBox="1"/>
          <p:nvPr/>
        </p:nvSpPr>
        <p:spPr>
          <a:xfrm>
            <a:off x="8449055" y="1490472"/>
            <a:ext cx="530352" cy="2743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00" b="1" i="0" u="none" strike="noStrike" kern="0" cap="none" spc="0" baseline="0">
                <a:solidFill>
                  <a:srgbClr val="FFFFFF"/>
                </a:solidFill>
                <a:uFillTx/>
                <a:latin typeface="Aptos"/>
              </a:defRPr>
            </a:pPr>
            <a:r>
              <a:rPr lang="en-US" sz="15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0B749F-122B-C4C7-076C-10CFFF4F8F08}"/>
              </a:ext>
            </a:extLst>
          </p:cNvPr>
          <p:cNvSpPr txBox="1"/>
          <p:nvPr/>
        </p:nvSpPr>
        <p:spPr>
          <a:xfrm>
            <a:off x="9134856" y="1453896"/>
            <a:ext cx="2359152" cy="38404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1" i="0" u="none" strike="noStrike" kern="0" cap="none" spc="0" baseline="0">
                <a:solidFill>
                  <a:srgbClr val="BC8531"/>
                </a:solidFill>
                <a:uFillTx/>
                <a:latin typeface="Aptos"/>
              </a:defRPr>
            </a:pPr>
            <a:r>
              <a:rPr lang="en-US" sz="1800" b="1" i="0" u="none" strike="noStrike" kern="1200" cap="none" spc="0" baseline="0">
                <a:solidFill>
                  <a:srgbClr val="BC8531"/>
                </a:solidFill>
                <a:uFillTx/>
                <a:latin typeface="Aptos"/>
              </a:rPr>
              <a:t>Barriers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CD0E3C4-36E9-3C40-0FD6-2910FDA66555}"/>
              </a:ext>
            </a:extLst>
          </p:cNvPr>
          <p:cNvSpPr txBox="1"/>
          <p:nvPr/>
        </p:nvSpPr>
        <p:spPr>
          <a:xfrm>
            <a:off x="8558784" y="2084832"/>
            <a:ext cx="2816352" cy="2286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1" i="0" u="none" strike="noStrike" kern="0" cap="none" spc="0" baseline="0">
                <a:solidFill>
                  <a:srgbClr val="BC8531"/>
                </a:solidFill>
                <a:uFillTx/>
                <a:latin typeface="Aptos"/>
              </a:defRPr>
            </a:pPr>
            <a:r>
              <a:rPr lang="en-US" sz="1200" b="1" i="0" u="none" strike="noStrike" kern="1200" cap="none" spc="0" baseline="0">
                <a:solidFill>
                  <a:srgbClr val="BC8531"/>
                </a:solidFill>
                <a:uFillTx/>
                <a:latin typeface="Aptos"/>
              </a:rPr>
              <a:t>WHAT COULD LIMIT ENGAGEMENT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4E50E8-E78B-51E5-3D03-CBDBA453F2CA}"/>
              </a:ext>
            </a:extLst>
          </p:cNvPr>
          <p:cNvSpPr txBox="1"/>
          <p:nvPr/>
        </p:nvSpPr>
        <p:spPr>
          <a:xfrm>
            <a:off x="8586216" y="24688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Competition for leaders’ time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BA8309A-0B23-7DD1-408C-69CA03262C8B}"/>
              </a:ext>
            </a:extLst>
          </p:cNvPr>
          <p:cNvSpPr txBox="1"/>
          <p:nvPr/>
        </p:nvSpPr>
        <p:spPr>
          <a:xfrm>
            <a:off x="8586216" y="33832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Stigma may limit authentic engagement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FD4CB4-1C68-7CEE-5862-458F076FC9ED}"/>
              </a:ext>
            </a:extLst>
          </p:cNvPr>
          <p:cNvSpPr txBox="1"/>
          <p:nvPr/>
        </p:nvSpPr>
        <p:spPr>
          <a:xfrm>
            <a:off x="8586216" y="42976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Recognize the political side of education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1A57368-2C87-126C-8655-118A3F0AE7FE}"/>
              </a:ext>
            </a:extLst>
          </p:cNvPr>
          <p:cNvSpPr txBox="1"/>
          <p:nvPr/>
        </p:nvSpPr>
        <p:spPr>
          <a:xfrm>
            <a:off x="8586216" y="5212080"/>
            <a:ext cx="2816352" cy="65836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5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55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• Competing priorities can limit sustained participation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A8AACA18-E696-0477-D518-6B7A2990E607}"/>
              </a:ext>
            </a:extLst>
          </p:cNvPr>
          <p:cNvSpPr/>
          <p:nvPr/>
        </p:nvSpPr>
        <p:spPr>
          <a:xfrm>
            <a:off x="731520" y="6089903"/>
            <a:ext cx="10716767" cy="512064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w="12701" cap="flat">
            <a:solidFill>
              <a:srgbClr val="CDD5DA"/>
            </a:solidFill>
            <a:prstDash val="solid"/>
            <a:miter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D1F8A6-C580-8278-7E26-C71A0411E80C}"/>
              </a:ext>
            </a:extLst>
          </p:cNvPr>
          <p:cNvSpPr txBox="1"/>
          <p:nvPr/>
        </p:nvSpPr>
        <p:spPr>
          <a:xfrm>
            <a:off x="960120" y="6172200"/>
            <a:ext cx="10259567" cy="2743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00" b="1" i="0" u="none" strike="noStrike" kern="0" cap="none" spc="0" baseline="0">
                <a:solidFill>
                  <a:srgbClr val="2270A4"/>
                </a:solidFill>
                <a:uFillTx/>
                <a:latin typeface="Aptos"/>
              </a:defRPr>
            </a:pPr>
            <a:r>
              <a:rPr lang="en-US" sz="1500" b="1" i="0" u="none" strike="noStrike" kern="1200" cap="none" spc="0" baseline="0">
                <a:solidFill>
                  <a:srgbClr val="2270A4"/>
                </a:solidFill>
                <a:uFillTx/>
                <a:latin typeface="Aptos"/>
              </a:rPr>
              <a:t>Implication: Make the NIC practical, relevant, collaborative, and connected to superintendents’ daily realities.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DA309D-D662-F6AC-D6EB-87E6D79D9990}"/>
              </a:ext>
            </a:extLst>
          </p:cNvPr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7E43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73E89526-A756-FB2D-8A29-F8EE780C22BC}"/>
              </a:ext>
            </a:extLst>
          </p:cNvPr>
          <p:cNvSpPr/>
          <p:nvPr/>
        </p:nvSpPr>
        <p:spPr>
          <a:xfrm>
            <a:off x="45720" y="164592"/>
            <a:ext cx="530352" cy="713232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val 50000"/>
              <a:gd name="f8" fmla="+- 0 0 -360"/>
              <a:gd name="f9" fmla="+- 0 0 -270"/>
              <a:gd name="f10" fmla="+- 0 0 -180"/>
              <a:gd name="f11" fmla="abs f3"/>
              <a:gd name="f12" fmla="abs f4"/>
              <a:gd name="f13" fmla="abs f5"/>
              <a:gd name="f14" fmla="*/ f8 f0 1"/>
              <a:gd name="f15" fmla="*/ f9 f0 1"/>
              <a:gd name="f16" fmla="*/ f10 f0 1"/>
              <a:gd name="f17" fmla="?: f11 f3 1"/>
              <a:gd name="f18" fmla="?: f12 f4 1"/>
              <a:gd name="f19" fmla="?: f13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6 f30 1"/>
              <a:gd name="f36" fmla="+- f34 0 f6"/>
              <a:gd name="f37" fmla="+- f33 0 f6"/>
              <a:gd name="f38" fmla="*/ f34 f30 1"/>
              <a:gd name="f39" fmla="*/ f33 f30 1"/>
              <a:gd name="f40" fmla="*/ f36 1 2"/>
              <a:gd name="f41" fmla="min f37 f36"/>
              <a:gd name="f42" fmla="+- f6 f40 0"/>
              <a:gd name="f43" fmla="*/ f41 f7 1"/>
              <a:gd name="f44" fmla="*/ f43 1 100000"/>
              <a:gd name="f45" fmla="*/ f42 f30 1"/>
              <a:gd name="f46" fmla="+- f33 0 f44"/>
              <a:gd name="f47" fmla="*/ f44 f30 1"/>
              <a:gd name="f48" fmla="*/ f46 1 2"/>
              <a:gd name="f49" fmla="+- f46 0 f44"/>
              <a:gd name="f50" fmla="*/ f46 f30 1"/>
              <a:gd name="f51" fmla="?: f49 f44 f6"/>
              <a:gd name="f52" fmla="?: f49 f46 f33"/>
              <a:gd name="f53" fmla="*/ f48 f30 1"/>
              <a:gd name="f54" fmla="*/ f51 f30 1"/>
              <a:gd name="f55" fmla="*/ f52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53" y="f35"/>
              </a:cxn>
              <a:cxn ang="f28">
                <a:pos x="f47" y="f45"/>
              </a:cxn>
              <a:cxn ang="f29">
                <a:pos x="f53" y="f38"/>
              </a:cxn>
            </a:cxnLst>
            <a:rect l="f54" t="f35" r="f55" b="f38"/>
            <a:pathLst>
              <a:path>
                <a:moveTo>
                  <a:pt x="f35" y="f35"/>
                </a:moveTo>
                <a:lnTo>
                  <a:pt x="f50" y="f35"/>
                </a:lnTo>
                <a:lnTo>
                  <a:pt x="f39" y="f45"/>
                </a:lnTo>
                <a:lnTo>
                  <a:pt x="f50" y="f38"/>
                </a:lnTo>
                <a:lnTo>
                  <a:pt x="f35" y="f38"/>
                </a:lnTo>
                <a:lnTo>
                  <a:pt x="f47" y="f45"/>
                </a:lnTo>
                <a:close/>
              </a:path>
            </a:pathLst>
          </a:custGeom>
          <a:solidFill>
            <a:srgbClr val="007E43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BAB95-5FA2-B5E7-C9AE-95E3CC4D1E91}"/>
              </a:ext>
            </a:extLst>
          </p:cNvPr>
          <p:cNvSpPr txBox="1"/>
          <p:nvPr/>
        </p:nvSpPr>
        <p:spPr>
          <a:xfrm>
            <a:off x="777240" y="182880"/>
            <a:ext cx="10789920" cy="47548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900" b="1" i="0" u="none" strike="noStrike" kern="0" cap="none" spc="0" baseline="0">
                <a:solidFill>
                  <a:srgbClr val="05305B"/>
                </a:solidFill>
                <a:uFillTx/>
                <a:latin typeface="Aptos"/>
              </a:defRPr>
            </a:pPr>
            <a:r>
              <a:rPr lang="en-US" sz="2900" b="1" i="0" u="none" strike="noStrike" kern="1200" cap="none" spc="0" baseline="0">
                <a:solidFill>
                  <a:srgbClr val="05305B"/>
                </a:solidFill>
                <a:uFillTx/>
                <a:latin typeface="Aptos"/>
              </a:rPr>
              <a:t>AUDIENCE REFLECTION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D35BB6-0FA3-5C72-5ED0-28AC4C0AF184}"/>
              </a:ext>
            </a:extLst>
          </p:cNvPr>
          <p:cNvSpPr txBox="1"/>
          <p:nvPr/>
        </p:nvSpPr>
        <p:spPr>
          <a:xfrm>
            <a:off x="786384" y="676656"/>
            <a:ext cx="10515600" cy="2743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1" i="1" u="none" strike="noStrike" kern="0" cap="none" spc="0" baseline="0">
                <a:solidFill>
                  <a:srgbClr val="007E43"/>
                </a:solidFill>
                <a:uFillTx/>
                <a:latin typeface="Aptos"/>
              </a:defRPr>
            </a:pPr>
            <a:r>
              <a:rPr lang="en-US" sz="1400" b="1" i="1" u="none" strike="noStrike" kern="1200" cap="none" spc="0" baseline="0">
                <a:solidFill>
                  <a:srgbClr val="007E43"/>
                </a:solidFill>
                <a:uFillTx/>
                <a:latin typeface="Aptos"/>
              </a:rPr>
              <a:t>From superintendent voice to NIC design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0F80848-3613-7502-5DE2-06573751656B}"/>
              </a:ext>
            </a:extLst>
          </p:cNvPr>
          <p:cNvSpPr/>
          <p:nvPr/>
        </p:nvSpPr>
        <p:spPr>
          <a:xfrm>
            <a:off x="320040" y="1234440"/>
            <a:ext cx="2971800" cy="4526280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E7F6ED"/>
          </a:solidFill>
          <a:ln w="12701" cap="flat">
            <a:solidFill>
              <a:srgbClr val="007E43"/>
            </a:solidFill>
            <a:prstDash val="solid"/>
            <a:miter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79865D-DA19-A8DF-8EFC-DCA0F6871535}"/>
              </a:ext>
            </a:extLst>
          </p:cNvPr>
          <p:cNvSpPr txBox="1"/>
          <p:nvPr/>
        </p:nvSpPr>
        <p:spPr>
          <a:xfrm>
            <a:off x="594360" y="1417320"/>
            <a:ext cx="2423160" cy="3474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1" i="0" u="none" strike="noStrike" kern="0" cap="none" spc="0" baseline="0">
                <a:solidFill>
                  <a:srgbClr val="05305B"/>
                </a:solidFill>
                <a:uFillTx/>
                <a:latin typeface="Aptos"/>
              </a:defRPr>
            </a:pPr>
            <a:r>
              <a:rPr lang="en-US" sz="1800" b="1" i="0" u="none" strike="noStrike" kern="1200" cap="none" spc="0" baseline="0">
                <a:solidFill>
                  <a:srgbClr val="05305B"/>
                </a:solidFill>
                <a:uFillTx/>
                <a:latin typeface="Aptos"/>
              </a:rPr>
              <a:t>WHY THIS MATTERS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DCB155D-4CC6-C4FB-BA8E-7AE92CC669A1}"/>
              </a:ext>
            </a:extLst>
          </p:cNvPr>
          <p:cNvSpPr/>
          <p:nvPr/>
        </p:nvSpPr>
        <p:spPr>
          <a:xfrm>
            <a:off x="1353312" y="1901952"/>
            <a:ext cx="566928" cy="56692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07E43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9F3E2E-21A2-A21B-B7B0-35550E744F05}"/>
              </a:ext>
            </a:extLst>
          </p:cNvPr>
          <p:cNvSpPr txBox="1"/>
          <p:nvPr/>
        </p:nvSpPr>
        <p:spPr>
          <a:xfrm>
            <a:off x="1353312" y="2002536"/>
            <a:ext cx="566928" cy="2743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500" b="1" i="0" u="none" strike="noStrike" kern="0" cap="none" spc="0" baseline="0">
                <a:solidFill>
                  <a:srgbClr val="FFFFFF"/>
                </a:solidFill>
                <a:uFillTx/>
                <a:latin typeface="Aptos"/>
              </a:defRPr>
            </a:pPr>
            <a:r>
              <a:rPr lang="en-US" sz="15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41C52A-52E3-73FD-1783-BEFE88D6F636}"/>
              </a:ext>
            </a:extLst>
          </p:cNvPr>
          <p:cNvSpPr txBox="1"/>
          <p:nvPr/>
        </p:nvSpPr>
        <p:spPr>
          <a:xfrm>
            <a:off x="621792" y="2615184"/>
            <a:ext cx="2377440" cy="109728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60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60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Superintendents have told us what competes for their time, what they value, and what could limit engagement.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F705138-61C6-7093-1A5D-748F078A17D0}"/>
              </a:ext>
            </a:extLst>
          </p:cNvPr>
          <p:cNvSpPr/>
          <p:nvPr/>
        </p:nvSpPr>
        <p:spPr>
          <a:xfrm>
            <a:off x="3456432" y="1234440"/>
            <a:ext cx="5486400" cy="4526280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E7F4FA"/>
          </a:solidFill>
          <a:ln w="12701" cap="flat">
            <a:solidFill>
              <a:srgbClr val="1469A0"/>
            </a:solidFill>
            <a:prstDash val="solid"/>
            <a:miter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4E87C9-0949-ED09-2196-CA4C864FA0A2}"/>
              </a:ext>
            </a:extLst>
          </p:cNvPr>
          <p:cNvSpPr txBox="1"/>
          <p:nvPr/>
        </p:nvSpPr>
        <p:spPr>
          <a:xfrm>
            <a:off x="3794759" y="1406392"/>
            <a:ext cx="4800600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1" i="0" u="none" strike="noStrike" kern="0" cap="none" spc="0" baseline="0">
                <a:solidFill>
                  <a:srgbClr val="05305B"/>
                </a:solidFill>
                <a:uFillTx/>
                <a:latin typeface="Aptos"/>
              </a:defRPr>
            </a:pPr>
            <a:r>
              <a:rPr lang="en-US" sz="1800" b="1" i="0" u="none" strike="noStrike" kern="1200" cap="none" spc="0" baseline="0">
                <a:solidFill>
                  <a:srgbClr val="05305B"/>
                </a:solidFill>
                <a:uFillTx/>
                <a:latin typeface="Aptos"/>
              </a:rPr>
              <a:t>TURN &amp; TALK REFLECTION QUESTION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CD950E0-7604-A325-844D-FA615F6B3F0B}"/>
              </a:ext>
            </a:extLst>
          </p:cNvPr>
          <p:cNvSpPr/>
          <p:nvPr/>
        </p:nvSpPr>
        <p:spPr>
          <a:xfrm>
            <a:off x="5824728" y="1847088"/>
            <a:ext cx="731520" cy="731520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05305B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440B2E-8441-E44D-F390-41B87D5D8A5C}"/>
              </a:ext>
            </a:extLst>
          </p:cNvPr>
          <p:cNvSpPr txBox="1"/>
          <p:nvPr/>
        </p:nvSpPr>
        <p:spPr>
          <a:xfrm>
            <a:off x="5824728" y="1984248"/>
            <a:ext cx="731520" cy="3657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500" b="1" i="0" u="none" strike="noStrike" kern="0" cap="none" spc="0" baseline="0">
                <a:solidFill>
                  <a:srgbClr val="FFFFFF"/>
                </a:solidFill>
                <a:uFillTx/>
                <a:latin typeface="Aptos"/>
              </a:defRPr>
            </a:pPr>
            <a:r>
              <a:rPr lang="en-US" sz="25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F49093-BD4F-04F6-E870-1E6FC8AEFC57}"/>
              </a:ext>
            </a:extLst>
          </p:cNvPr>
          <p:cNvSpPr txBox="1"/>
          <p:nvPr/>
        </p:nvSpPr>
        <p:spPr>
          <a:xfrm>
            <a:off x="3886200" y="2761488"/>
            <a:ext cx="4617720" cy="1600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500" b="1" i="0" u="none" strike="noStrike" kern="0" cap="none" spc="0" baseline="0">
                <a:solidFill>
                  <a:srgbClr val="05305B"/>
                </a:solidFill>
                <a:uFillTx/>
                <a:latin typeface="Aptos"/>
              </a:defRPr>
            </a:pPr>
            <a:r>
              <a:rPr lang="en-US" sz="2500" b="1" i="0" u="none" strike="noStrike" kern="1200" cap="none" spc="0" baseline="0">
                <a:solidFill>
                  <a:srgbClr val="05305B"/>
                </a:solidFill>
                <a:uFillTx/>
                <a:latin typeface="Aptos"/>
              </a:rPr>
              <a:t>Based on what superintendents told us, what must a Superintendent NIC provide to make participation valuable enough to prioritize?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C1830350-721A-8912-0E67-5C76C55C6757}"/>
              </a:ext>
            </a:extLst>
          </p:cNvPr>
          <p:cNvSpPr/>
          <p:nvPr/>
        </p:nvSpPr>
        <p:spPr>
          <a:xfrm>
            <a:off x="9098280" y="1234440"/>
            <a:ext cx="2770632" cy="4526280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05305B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EA11AA-C34E-7D5A-B5FD-EB681F4CCEBA}"/>
              </a:ext>
            </a:extLst>
          </p:cNvPr>
          <p:cNvSpPr txBox="1"/>
          <p:nvPr/>
        </p:nvSpPr>
        <p:spPr>
          <a:xfrm>
            <a:off x="9372600" y="1417320"/>
            <a:ext cx="2221991" cy="3474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1" i="0" u="none" strike="noStrike" kern="0" cap="none" spc="0" baseline="0">
                <a:solidFill>
                  <a:srgbClr val="FFFFFF"/>
                </a:solidFill>
                <a:uFillTx/>
                <a:latin typeface="Aptos"/>
              </a:defRPr>
            </a:pPr>
            <a:r>
              <a:rPr lang="en-US" sz="18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CONSIDER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B09D234-537C-9B41-9FB0-D7AA7169D999}"/>
              </a:ext>
            </a:extLst>
          </p:cNvPr>
          <p:cNvSpPr/>
          <p:nvPr/>
        </p:nvSpPr>
        <p:spPr>
          <a:xfrm>
            <a:off x="9326880" y="1993392"/>
            <a:ext cx="2331720" cy="914400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7BFE76-B4D4-D864-2180-837CC0F111B1}"/>
              </a:ext>
            </a:extLst>
          </p:cNvPr>
          <p:cNvSpPr txBox="1"/>
          <p:nvPr/>
        </p:nvSpPr>
        <p:spPr>
          <a:xfrm>
            <a:off x="9464040" y="2084832"/>
            <a:ext cx="2057400" cy="2560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1" i="0" u="none" strike="noStrike" kern="0" cap="none" spc="0" baseline="0">
                <a:solidFill>
                  <a:srgbClr val="007E43"/>
                </a:solidFill>
                <a:uFillTx/>
                <a:latin typeface="Aptos"/>
              </a:defRPr>
            </a:pPr>
            <a:r>
              <a:rPr lang="en-US" sz="1400" b="1" i="0" u="none" strike="noStrike" kern="1200" cap="none" spc="0" baseline="0">
                <a:solidFill>
                  <a:srgbClr val="007E43"/>
                </a:solidFill>
                <a:uFillTx/>
                <a:latin typeface="Aptos"/>
              </a:rPr>
              <a:t>VALUE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EB1941-0879-B319-D6F5-30D00CA8B7E9}"/>
              </a:ext>
            </a:extLst>
          </p:cNvPr>
          <p:cNvSpPr txBox="1"/>
          <p:nvPr/>
        </p:nvSpPr>
        <p:spPr>
          <a:xfrm>
            <a:off x="9464040" y="2359152"/>
            <a:ext cx="2057400" cy="4206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30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30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Is the experience worth the time?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1240900D-6E1D-3627-97D3-027C2DE285A1}"/>
              </a:ext>
            </a:extLst>
          </p:cNvPr>
          <p:cNvSpPr/>
          <p:nvPr/>
        </p:nvSpPr>
        <p:spPr>
          <a:xfrm>
            <a:off x="9326880" y="3090672"/>
            <a:ext cx="2331720" cy="914400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B45C0F-8A19-0033-DFFF-297A8C261618}"/>
              </a:ext>
            </a:extLst>
          </p:cNvPr>
          <p:cNvSpPr txBox="1"/>
          <p:nvPr/>
        </p:nvSpPr>
        <p:spPr>
          <a:xfrm>
            <a:off x="9464040" y="3182112"/>
            <a:ext cx="2057400" cy="2560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1" i="0" u="none" strike="noStrike" kern="0" cap="none" spc="0" baseline="0">
                <a:solidFill>
                  <a:srgbClr val="007E43"/>
                </a:solidFill>
                <a:uFillTx/>
                <a:latin typeface="Aptos"/>
              </a:defRPr>
            </a:pPr>
            <a:r>
              <a:rPr lang="en-US" sz="1400" b="1" i="0" u="none" strike="noStrike" kern="1200" cap="none" spc="0" baseline="0">
                <a:solidFill>
                  <a:srgbClr val="007E43"/>
                </a:solidFill>
                <a:uFillTx/>
                <a:latin typeface="Aptos"/>
              </a:rPr>
              <a:t>RELEVANCE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0C447D0-DDD9-C3C9-DEF8-050D5BBDD5EF}"/>
              </a:ext>
            </a:extLst>
          </p:cNvPr>
          <p:cNvSpPr txBox="1"/>
          <p:nvPr/>
        </p:nvSpPr>
        <p:spPr>
          <a:xfrm>
            <a:off x="9464040" y="3456432"/>
            <a:ext cx="2057400" cy="4206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30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30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Does it connect to district priorities?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79B06DAB-BAAD-B17B-1120-AE1CEDF389DE}"/>
              </a:ext>
            </a:extLst>
          </p:cNvPr>
          <p:cNvSpPr/>
          <p:nvPr/>
        </p:nvSpPr>
        <p:spPr>
          <a:xfrm>
            <a:off x="9326880" y="4187952"/>
            <a:ext cx="2331720" cy="914400"/>
          </a:xfrm>
          <a:custGeom>
            <a:avLst>
              <a:gd name="f1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3600"/>
              <a:gd name="f11" fmla="abs f4"/>
              <a:gd name="f12" fmla="abs f5"/>
              <a:gd name="f13" fmla="abs f6"/>
              <a:gd name="f14" fmla="*/ f8 1 180"/>
              <a:gd name="f15" fmla="val f10"/>
              <a:gd name="f16" fmla="+- 0 0 f2"/>
              <a:gd name="f17" fmla="?: f11 f4 1"/>
              <a:gd name="f18" fmla="?: f12 f5 1"/>
              <a:gd name="f19" fmla="?: f13 f6 1"/>
              <a:gd name="f20" fmla="*/ f9 f14 1"/>
              <a:gd name="f21" fmla="+- f7 f15 0"/>
              <a:gd name="f22" fmla="*/ f17 1 21600"/>
              <a:gd name="f23" fmla="*/ f18 1 21600"/>
              <a:gd name="f24" fmla="*/ 21600 f17 1"/>
              <a:gd name="f25" fmla="*/ 21600 f18 1"/>
              <a:gd name="f26" fmla="+- 0 0 f20"/>
              <a:gd name="f27" fmla="+- f7 0 f21"/>
              <a:gd name="f28" fmla="+- f21 0 f7"/>
              <a:gd name="f29" fmla="min f23 f22"/>
              <a:gd name="f30" fmla="*/ f24 1 f19"/>
              <a:gd name="f31" fmla="*/ f25 1 f19"/>
              <a:gd name="f32" fmla="*/ f26 f1 1"/>
              <a:gd name="f33" fmla="abs f27"/>
              <a:gd name="f34" fmla="abs f28"/>
              <a:gd name="f35" fmla="?: f27 f16 f2"/>
              <a:gd name="f36" fmla="?: f27 f2 f16"/>
              <a:gd name="f37" fmla="?: f27 f3 f2"/>
              <a:gd name="f38" fmla="?: f27 f2 f3"/>
              <a:gd name="f39" fmla="?: f28 f16 f2"/>
              <a:gd name="f40" fmla="?: f28 f2 f16"/>
              <a:gd name="f41" fmla="?: f27 0 f1"/>
              <a:gd name="f42" fmla="?: f27 f1 0"/>
              <a:gd name="f43" fmla="val f30"/>
              <a:gd name="f44" fmla="val f31"/>
              <a:gd name="f45" fmla="*/ f32 1 f8"/>
              <a:gd name="f46" fmla="?: f27 f38 f37"/>
              <a:gd name="f47" fmla="?: f27 f37 f38"/>
              <a:gd name="f48" fmla="?: f28 f36 f35"/>
              <a:gd name="f49" fmla="*/ f21 f29 1"/>
              <a:gd name="f50" fmla="*/ f7 f29 1"/>
              <a:gd name="f51" fmla="*/ f33 f29 1"/>
              <a:gd name="f52" fmla="*/ f34 f29 1"/>
              <a:gd name="f53" fmla="+- f44 0 f15"/>
              <a:gd name="f54" fmla="+- f43 0 f15"/>
              <a:gd name="f55" fmla="+- f45 0 f2"/>
              <a:gd name="f56" fmla="?: f28 f47 f46"/>
              <a:gd name="f57" fmla="*/ f44 f29 1"/>
              <a:gd name="f58" fmla="*/ f43 f29 1"/>
              <a:gd name="f59" fmla="+- f55 f2 0"/>
              <a:gd name="f60" fmla="+- f44 0 f53"/>
              <a:gd name="f61" fmla="+- f43 0 f54"/>
              <a:gd name="f62" fmla="+- f53 0 f44"/>
              <a:gd name="f63" fmla="+- f54 0 f43"/>
              <a:gd name="f64" fmla="*/ f53 f29 1"/>
              <a:gd name="f65" fmla="*/ f54 f29 1"/>
              <a:gd name="f66" fmla="*/ f59 f8 1"/>
              <a:gd name="f67" fmla="abs f60"/>
              <a:gd name="f68" fmla="?: f60 0 f1"/>
              <a:gd name="f69" fmla="?: f60 f1 0"/>
              <a:gd name="f70" fmla="?: f60 f39 f40"/>
              <a:gd name="f71" fmla="abs f61"/>
              <a:gd name="f72" fmla="abs f62"/>
              <a:gd name="f73" fmla="?: f61 f16 f2"/>
              <a:gd name="f74" fmla="?: f61 f2 f16"/>
              <a:gd name="f75" fmla="?: f61 f3 f2"/>
              <a:gd name="f76" fmla="?: f61 f2 f3"/>
              <a:gd name="f77" fmla="abs f63"/>
              <a:gd name="f78" fmla="?: f63 f16 f2"/>
              <a:gd name="f79" fmla="?: f63 f2 f16"/>
              <a:gd name="f80" fmla="?: f63 f42 f41"/>
              <a:gd name="f81" fmla="?: f63 f41 f42"/>
              <a:gd name="f82" fmla="*/ f66 1 f1"/>
              <a:gd name="f83" fmla="?: f28 f69 f68"/>
              <a:gd name="f84" fmla="?: f28 f68 f69"/>
              <a:gd name="f85" fmla="?: f61 f76 f75"/>
              <a:gd name="f86" fmla="?: f61 f75 f76"/>
              <a:gd name="f87" fmla="?: f62 f74 f73"/>
              <a:gd name="f88" fmla="?: f27 f80 f81"/>
              <a:gd name="f89" fmla="?: f27 f78 f79"/>
              <a:gd name="f90" fmla="*/ f67 f29 1"/>
              <a:gd name="f91" fmla="*/ f71 f29 1"/>
              <a:gd name="f92" fmla="*/ f72 f29 1"/>
              <a:gd name="f93" fmla="*/ f77 f29 1"/>
              <a:gd name="f94" fmla="+- 0 0 f82"/>
              <a:gd name="f95" fmla="?: f60 f83 f84"/>
              <a:gd name="f96" fmla="?: f62 f86 f85"/>
              <a:gd name="f97" fmla="+- 0 0 f94"/>
              <a:gd name="f98" fmla="*/ f97 f1 1"/>
              <a:gd name="f99" fmla="*/ f98 1 f8"/>
              <a:gd name="f100" fmla="+- f99 0 f2"/>
              <a:gd name="f101" fmla="cos 1 f100"/>
              <a:gd name="f102" fmla="+- 0 0 f101"/>
              <a:gd name="f103" fmla="+- 0 0 f102"/>
              <a:gd name="f104" fmla="val f103"/>
              <a:gd name="f105" fmla="+- 0 0 f104"/>
              <a:gd name="f106" fmla="*/ f15 f105 1"/>
              <a:gd name="f107" fmla="*/ f106 3163 1"/>
              <a:gd name="f108" fmla="*/ f107 1 7636"/>
              <a:gd name="f109" fmla="+- f7 f108 0"/>
              <a:gd name="f110" fmla="+- f43 0 f108"/>
              <a:gd name="f111" fmla="+- f44 0 f108"/>
              <a:gd name="f112" fmla="*/ f109 f29 1"/>
              <a:gd name="f113" fmla="*/ f110 f29 1"/>
              <a:gd name="f114" fmla="*/ f111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2" t="f112" r="f113" b="f114"/>
            <a:pathLst>
              <a:path>
                <a:moveTo>
                  <a:pt x="f49" y="f50"/>
                </a:moveTo>
                <a:arcTo wR="f51" hR="f52" stAng="f56" swAng="f48"/>
                <a:lnTo>
                  <a:pt x="f50" y="f64"/>
                </a:lnTo>
                <a:arcTo wR="f52" hR="f90" stAng="f95" swAng="f70"/>
                <a:lnTo>
                  <a:pt x="f65" y="f57"/>
                </a:lnTo>
                <a:arcTo wR="f91" hR="f92" stAng="f96" swAng="f87"/>
                <a:lnTo>
                  <a:pt x="f58" y="f49"/>
                </a:lnTo>
                <a:arcTo wR="f93" hR="f51" stAng="f88" swAng="f89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4D87DEF-176B-9AB0-79E7-5F80131DB30A}"/>
              </a:ext>
            </a:extLst>
          </p:cNvPr>
          <p:cNvSpPr txBox="1"/>
          <p:nvPr/>
        </p:nvSpPr>
        <p:spPr>
          <a:xfrm>
            <a:off x="9464040" y="4279392"/>
            <a:ext cx="2057400" cy="2560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1" i="0" u="none" strike="noStrike" kern="0" cap="none" spc="0" baseline="0">
                <a:solidFill>
                  <a:srgbClr val="007E43"/>
                </a:solidFill>
                <a:uFillTx/>
                <a:latin typeface="Aptos"/>
              </a:defRPr>
            </a:pPr>
            <a:r>
              <a:rPr lang="en-US" sz="1400" b="1" i="0" u="none" strike="noStrike" kern="1200" cap="none" spc="0" baseline="0">
                <a:solidFill>
                  <a:srgbClr val="007E43"/>
                </a:solidFill>
                <a:uFillTx/>
                <a:latin typeface="Aptos"/>
              </a:rPr>
              <a:t>PRACTICAL IMPACT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881C85-75AF-A9AE-4203-0CA4A9FBDB45}"/>
              </a:ext>
            </a:extLst>
          </p:cNvPr>
          <p:cNvSpPr txBox="1"/>
          <p:nvPr/>
        </p:nvSpPr>
        <p:spPr>
          <a:xfrm>
            <a:off x="9464040" y="4553712"/>
            <a:ext cx="2057400" cy="4206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300" b="0" i="0" u="none" strike="noStrike" kern="0" cap="none" spc="0" baseline="0">
                <a:solidFill>
                  <a:srgbClr val="192D3C"/>
                </a:solidFill>
                <a:uFillTx/>
                <a:latin typeface="Aptos"/>
              </a:defRPr>
            </a:pPr>
            <a:r>
              <a:rPr lang="en-US" sz="1300" b="0" i="0" u="none" strike="noStrike" kern="1200" cap="none" spc="0" baseline="0">
                <a:solidFill>
                  <a:srgbClr val="192D3C"/>
                </a:solidFill>
                <a:uFillTx/>
                <a:latin typeface="Aptos"/>
              </a:rPr>
              <a:t>Can leaders use what they learn?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FF4C54C-FED0-94A7-C483-7F0D6196E416}"/>
              </a:ext>
            </a:extLst>
          </p:cNvPr>
          <p:cNvSpPr/>
          <p:nvPr/>
        </p:nvSpPr>
        <p:spPr>
          <a:xfrm>
            <a:off x="0" y="5961888"/>
            <a:ext cx="12191695" cy="896112"/>
          </a:xfrm>
          <a:prstGeom prst="rect">
            <a:avLst/>
          </a:prstGeom>
          <a:solidFill>
            <a:srgbClr val="05305B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182811E-57A6-50BD-AA13-30005F261871}"/>
              </a:ext>
            </a:extLst>
          </p:cNvPr>
          <p:cNvSpPr/>
          <p:nvPr/>
        </p:nvSpPr>
        <p:spPr>
          <a:xfrm>
            <a:off x="411480" y="6108192"/>
            <a:ext cx="530352" cy="53035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2 0"/>
              <a:gd name="f15" fmla="*/ f9 f1 1"/>
              <a:gd name="f16" fmla="*/ f10 f1 1"/>
              <a:gd name="f17" fmla="?: f11 f4 1"/>
              <a:gd name="f18" fmla="?: f12 f5 1"/>
              <a:gd name="f19" fmla="?: f13 f6 1"/>
              <a:gd name="f20" fmla="+- f14 0 f2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2 0"/>
              <a:gd name="f28" fmla="+- f21 0 f2"/>
              <a:gd name="f29" fmla="+- f22 0 f2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1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1 1"/>
              <a:gd name="f47" fmla="*/ f42 f30 1"/>
              <a:gd name="f48" fmla="*/ f41 f30 1"/>
              <a:gd name="f49" fmla="*/ f46 1 f8"/>
              <a:gd name="f50" fmla="*/ f44 f30 1"/>
              <a:gd name="f51" fmla="+- f49 0 f2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1" swAng="f0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1798971-A8FE-2314-B3BA-958AF38BD143}"/>
              </a:ext>
            </a:extLst>
          </p:cNvPr>
          <p:cNvSpPr txBox="1"/>
          <p:nvPr/>
        </p:nvSpPr>
        <p:spPr>
          <a:xfrm>
            <a:off x="411480" y="6190488"/>
            <a:ext cx="530352" cy="3108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900" b="1" i="0" u="none" strike="noStrike" kern="0" cap="none" spc="0" baseline="0">
                <a:solidFill>
                  <a:srgbClr val="05305B"/>
                </a:solidFill>
                <a:uFillTx/>
                <a:latin typeface="Aptos"/>
              </a:defRPr>
            </a:pPr>
            <a:r>
              <a:rPr lang="en-US" sz="1900" b="1" i="0" u="none" strike="noStrike" kern="1200" cap="none" spc="0" baseline="0">
                <a:solidFill>
                  <a:srgbClr val="05305B"/>
                </a:solidFill>
                <a:uFillTx/>
                <a:latin typeface="Aptos"/>
              </a:rPr>
              <a:t>★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3B61B02-E65B-D06C-198C-3F1BEED300AD}"/>
              </a:ext>
            </a:extLst>
          </p:cNvPr>
          <p:cNvSpPr/>
          <p:nvPr/>
        </p:nvSpPr>
        <p:spPr>
          <a:xfrm>
            <a:off x="1078992" y="6108192"/>
            <a:ext cx="18288" cy="50292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BAEDD2D-1BE7-6DE0-78B7-E1E12DC323B0}"/>
              </a:ext>
            </a:extLst>
          </p:cNvPr>
          <p:cNvSpPr txBox="1"/>
          <p:nvPr/>
        </p:nvSpPr>
        <p:spPr>
          <a:xfrm>
            <a:off x="1353312" y="6089903"/>
            <a:ext cx="10012680" cy="56692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1" i="0" u="none" strike="noStrike" kern="0" cap="none" spc="0" baseline="0">
                <a:solidFill>
                  <a:srgbClr val="FFFFFF"/>
                </a:solidFill>
                <a:uFillTx/>
                <a:latin typeface="Aptos"/>
              </a:defRPr>
            </a:pPr>
            <a:r>
              <a:rPr lang="en-US" sz="1800" b="1" i="0" u="none" strike="noStrike" kern="1200" cap="none" spc="0" baseline="0">
                <a:solidFill>
                  <a:srgbClr val="FFFFFF"/>
                </a:solidFill>
                <a:uFillTx/>
                <a:latin typeface="Aptos"/>
              </a:rPr>
              <a:t>THE GOAL: DESIGN A NIC EXPERIENCE SUPERINTENDENTS WILL SEE AS WORTH THEIR TIME.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1B46546B-6167-6EEC-D417-757D0DB49F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85461" y="3065864"/>
            <a:ext cx="6947117" cy="1346197"/>
          </a:xfrm>
        </p:spPr>
        <p:txBody>
          <a:bodyPr/>
          <a:lstStyle/>
          <a:p>
            <a:pPr lvl="0"/>
            <a:r>
              <a:rPr lang="en-US" sz="4400">
                <a:latin typeface="Calibri"/>
                <a:cs typeface="Calibri"/>
              </a:rPr>
              <a:t>Planning the Superintendent NIC</a:t>
            </a:r>
            <a:endParaRPr lang="en-US" sz="4400" b="0">
              <a:solidFill>
                <a:srgbClr val="000000"/>
              </a:solidFill>
              <a:latin typeface="Calibri"/>
              <a:cs typeface="Calibri"/>
            </a:endParaRPr>
          </a:p>
          <a:p>
            <a:pPr lvl="0"/>
            <a:endParaRPr lang="en-US" sz="4400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BAB7342E-1E12-E92F-8E27-8720A9634700}"/>
              </a:ext>
            </a:extLst>
          </p:cNvPr>
          <p:cNvSpPr txBox="1"/>
          <p:nvPr/>
        </p:nvSpPr>
        <p:spPr>
          <a:xfrm>
            <a:off x="11522381" y="6283994"/>
            <a:ext cx="412312" cy="3834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E49BE0E-A1AF-334A-9B62-DDB90A081AD0}" type="slidenum">
              <a:t>9</a:t>
            </a:fld>
            <a:endParaRPr lang="en-US" sz="1600" b="1" i="0" u="none" strike="noStrike" kern="1200" cap="none" spc="0" baseline="0">
              <a:solidFill>
                <a:srgbClr val="FFFFFF"/>
              </a:solidFill>
              <a:uFillTx/>
              <a:latin typeface="Calibri" pitchFamily="34"/>
              <a:cs typeface="Calibri" pitchFamily="3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246</Words>
  <Application>Microsoft Macintosh PowerPoint</Application>
  <PresentationFormat>Widescreen</PresentationFormat>
  <Paragraphs>49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Symbol</vt:lpstr>
      <vt:lpstr>System Font Regular</vt:lpstr>
      <vt:lpstr>Wingdings</vt:lpstr>
      <vt:lpstr>Office Theme</vt:lpstr>
      <vt:lpstr>Beyond Compliance: Using Improvement Science to Transform School Turnaround Support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Planning the Superintendent NIC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Barbara Crock</cp:lastModifiedBy>
  <cp:revision>175</cp:revision>
  <dcterms:created xsi:type="dcterms:W3CDTF">2026-07-01T13:24:04Z</dcterms:created>
  <dcterms:modified xsi:type="dcterms:W3CDTF">2026-08-18T15:26:36Z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0x0101005D8E3CA160733440A375E9EA8A08285F</vt:lpwstr>
  </property>
  <property fmtid="{D5CDD505-2E9C-101B-9397-08002B2CF9AE}" pid="3" name="MediaServiceImageTags">
    <vt:lpwstr/>
  </property>
</Properties>
</file>