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7FFFC889_36F901ED.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68" r:id="rId5"/>
  </p:sldMasterIdLst>
  <p:notesMasterIdLst>
    <p:notesMasterId r:id="rId47"/>
  </p:notesMasterIdLst>
  <p:sldIdLst>
    <p:sldId id="2147469415" r:id="rId6"/>
    <p:sldId id="2147469506" r:id="rId7"/>
    <p:sldId id="5190" r:id="rId8"/>
    <p:sldId id="2147470949" r:id="rId9"/>
    <p:sldId id="2147470950" r:id="rId10"/>
    <p:sldId id="2147470951" r:id="rId11"/>
    <p:sldId id="2147470952" r:id="rId12"/>
    <p:sldId id="2147470953" r:id="rId13"/>
    <p:sldId id="2147470954" r:id="rId14"/>
    <p:sldId id="2147470955" r:id="rId15"/>
    <p:sldId id="2147470956" r:id="rId16"/>
    <p:sldId id="2147470957" r:id="rId17"/>
    <p:sldId id="2147470958" r:id="rId18"/>
    <p:sldId id="2147470959" r:id="rId19"/>
    <p:sldId id="2147470960" r:id="rId20"/>
    <p:sldId id="2147470961" r:id="rId21"/>
    <p:sldId id="2147470962" r:id="rId22"/>
    <p:sldId id="2147470963" r:id="rId23"/>
    <p:sldId id="2147470964" r:id="rId24"/>
    <p:sldId id="2147470965" r:id="rId25"/>
    <p:sldId id="2147469449" r:id="rId26"/>
    <p:sldId id="2147374382" r:id="rId27"/>
    <p:sldId id="2147470924" r:id="rId28"/>
    <p:sldId id="2147470925" r:id="rId29"/>
    <p:sldId id="2147470936" r:id="rId30"/>
    <p:sldId id="2147470927" r:id="rId31"/>
    <p:sldId id="2147470941" r:id="rId32"/>
    <p:sldId id="2147470942" r:id="rId33"/>
    <p:sldId id="2147470947" r:id="rId34"/>
    <p:sldId id="2147374386" r:id="rId35"/>
    <p:sldId id="2147470945" r:id="rId36"/>
    <p:sldId id="2147470933" r:id="rId37"/>
    <p:sldId id="2147470934" r:id="rId38"/>
    <p:sldId id="2147470944" r:id="rId39"/>
    <p:sldId id="2147470966" r:id="rId40"/>
    <p:sldId id="2147374394" r:id="rId41"/>
    <p:sldId id="2147470967" r:id="rId42"/>
    <p:sldId id="2147470946" r:id="rId43"/>
    <p:sldId id="2147470948" r:id="rId44"/>
    <p:sldId id="2147470938" r:id="rId45"/>
    <p:sldId id="214747096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691600-B538-FF34-4F6C-32FADF2F9082}" name="Byrd-wright, Angela (DOE)" initials="BA" userId="S::angela.byrd-wright@doe.virginia.gov::b63e0c48-4eff-4a39-b3f0-b27fb8f7aedb" providerId="AD"/>
  <p188:author id="{7A6AAA07-3179-814A-49BB-1C3CE295360C}" name="Stamper, Ciara (DOE)" initials="SC" userId="S::ciara.stamper@doe.virginia.gov::96496bb7-e2cc-482f-9342-47dbc45426b9" providerId="AD"/>
  <p188:author id="{8F8F8913-84E4-D647-E96E-356D9D2690E5}" name="Mcmillen, Emily (DOE)" initials="ME" userId="S::emily.mcmillen@doe.virginia.gov::87206365-0237-470f-9f00-e4273e6c1546" providerId="AD"/>
  <p188:author id="{0A9C2719-B2C9-6E37-F6A6-7F1A928C4EB6}" name="Hassell, Amanda (DOE)" initials="HA" userId="S::amanda.hassell@doe.virginia.gov::f4ebc312-4784-46ee-b1e8-97eea857da11" providerId="AD"/>
  <p188:author id="{FE3DFA24-29AC-A331-1293-AF21327FCE4B}" name="Frackelton, Ellen (DOE)" initials="FE" userId="S::ellen.frackelton@doe.virginia.gov::18d74b77-166e-4597-94f9-5109299f7834" providerId="AD"/>
  <p188:author id="{7BE15F33-06B4-93A3-B578-8C56820B11AC}" name="Pines, Analisa (DOE)" initials="AP" userId="S::Analisa.Pines@doe.virginia.gov::912f242c-0af8-425c-9db4-f5608880790b" providerId="AD"/>
  <p188:author id="{3CC39A45-CA68-D6F4-8D06-336C5DCD480D}" name="Mcmillen, Emily (DOE)" initials="EM" userId="S::Emily.Mcmillen@doe.virginia.gov::87206365-0237-470f-9f00-e4273e6c1546" providerId="AD"/>
  <p188:author id="{31C97F4B-4FBD-989B-11C7-DC97B34EF27D}" name="Nogueras, Jill (DOE)" initials="JN" userId="S::Jill.Nogueras@doe.virginia.gov::295aea53-1482-4ca2-ab47-53e845844969" providerId="AD"/>
  <p188:author id="{4CD6F554-B27D-6214-56E1-E949775AFD1C}" name="Booker-Dwyer, Tiara (DOE)" initials="BT" userId="S::tiara.booker-dwyer@doe.virginia.gov::9cc0ccee-d6ed-4a19-b3fe-820eaa4211b2" providerId="AD"/>
  <p188:author id="{8518CC66-1421-64A9-8EDF-0EE74CD8A85B}" name="Nogueras, Jill (DOE)" initials="NJ" userId="S::jill.nogueras@doe.virginia.gov::295aea53-1482-4ca2-ab47-53e845844969" providerId="AD"/>
  <p188:author id="{FB64C06E-2324-E35C-A02C-71CD09BAF3B7}" name="Sarah McClusky" initials="SM" userId="S::sarah.mcclusky@rmcres.com::3e613707-ee48-44e6-9856-14b8e950c2af" providerId="AD"/>
  <p188:author id="{06FCEA88-4A74-8E01-6727-1ACB841ABC9C}" name="Etten, Anne (anc4n)" initials="EA" userId="S::anc4n@virginia.edu::769ced06-22bb-4b9f-b02c-18134f0458da" providerId="AD"/>
  <p188:author id="{F67D258D-7519-1B3A-40B8-37420FBE0A8E}" name="Wallace, Michelle (DOE)" initials="WM" userId="S::michelle.wallace@doe.virginia.gov::37c9ace7-5cd0-4e9d-85af-128d630bd395" providerId="AD"/>
  <p188:author id="{A3467AB8-D1C2-0D0F-BFB3-CBC6D12CD91E}" name="Gilstrap, Rob (DOE)" initials="GR" userId="S::rob.gilstrap@doe.virginia.gov::ea199816-deaa-475d-97c3-cf75a4693096" providerId="AD"/>
  <p188:author id="{9091F2BC-4395-39E6-67C3-B8C6F9848177}" name="Jennings, Mark (DOE)" initials="MJ" userId="S::Mark.Jennings@doe.virginia.gov::e2951c69-5d20-49db-81fd-25aa1e386cad" providerId="AD"/>
  <p188:author id="{D87E93F6-0502-200F-4AFC-BFD1E46E8E5F}" name="Conner, Carlin Lee (clc6wc)" initials="CC" userId="S::clc6wc@virginia.edu::ddb92ac1-de95-4c6b-83a6-a3a86fec09f3" providerId="AD"/>
  <p188:author id="{5A2B9CF8-E9E3-6CE2-F775-ADD59DE5FF65}" name="Williams, Beth S. (bsw2m)" initials="W(" userId="S::bsw2m@virginia.edu::54bd6df6-8906-462f-80f3-14d614de39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480"/>
    <a:srgbClr val="555555"/>
    <a:srgbClr val="3E5B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7804" autoAdjust="0"/>
  </p:normalViewPr>
  <p:slideViewPr>
    <p:cSldViewPr snapToGrid="0">
      <p:cViewPr varScale="1">
        <p:scale>
          <a:sx n="72" d="100"/>
          <a:sy n="72" d="100"/>
        </p:scale>
        <p:origin x="1160" y="2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omments/modernComment_7FFFC889_36F901ED.xml><?xml version="1.0" encoding="utf-8"?>
<p188:cmLst xmlns:a="http://schemas.openxmlformats.org/drawingml/2006/main" xmlns:r="http://schemas.openxmlformats.org/officeDocument/2006/relationships" xmlns:p188="http://schemas.microsoft.com/office/powerpoint/2018/8/main">
  <p188:cm id="{18C74814-5EC2-421F-8832-2FE01AB1086E}" authorId="{FB64C06E-2324-E35C-A02C-71CD09BAF3B7}" status="resolved" created="2026-05-21T00:07:05.243">
    <pc:sldMkLst xmlns:pc="http://schemas.microsoft.com/office/powerpoint/2013/main/command">
      <pc:docMk/>
      <pc:sldMk cId="922288621" sldId="2147469449"/>
    </pc:sldMkLst>
    <p188:txBody>
      <a:bodyPr/>
      <a:lstStyle/>
      <a:p>
        <a:r>
          <a:rPr lang="en-US"/>
          <a:t>Ohio’s revised slides here..</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s>
</file>

<file path=ppt/diagrams/_rels/data2.xml.rels><?xml version="1.0" encoding="UTF-8" standalone="yes"?>
<Relationships xmlns="http://schemas.openxmlformats.org/package/2006/relationships"><Relationship Id="rId1" Type="http://schemas.openxmlformats.org/officeDocument/2006/relationships/hyperlink" Target="https://www.doe.virginia.gov/teaching-learning-assessment/k-12-standards-instruction/english-reading-literacy/literacy/virginia-literacy-act"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s>
</file>

<file path=ppt/diagrams/_rels/drawing2.xml.rels><?xml version="1.0" encoding="UTF-8" standalone="yes"?>
<Relationships xmlns="http://schemas.openxmlformats.org/package/2006/relationships"><Relationship Id="rId1" Type="http://schemas.openxmlformats.org/officeDocument/2006/relationships/hyperlink" Target="https://www.doe.virginia.gov/teaching-learning-assessment/k-12-standards-instruction/english-reading-literacy/literacy/virginia-literacy-act"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8774C1-A8DC-4D8B-8A30-E68E87574FB7}"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5E64BD5-4C68-4208-A8D3-78C590D4FDF1}">
      <dgm:prSet/>
      <dgm:spPr/>
      <dgm:t>
        <a:bodyPr/>
        <a:lstStyle/>
        <a:p>
          <a:r>
            <a:rPr lang="en-US" b="1" i="0" dirty="0"/>
            <a:t>Defines </a:t>
          </a:r>
          <a:r>
            <a:rPr lang="en-US" b="1" i="0" dirty="0">
              <a:latin typeface="Aptos Display" panose="02110004020202020204"/>
            </a:rPr>
            <a:t>key</a:t>
          </a:r>
          <a:r>
            <a:rPr lang="en-US" b="1" i="0" dirty="0"/>
            <a:t> </a:t>
          </a:r>
          <a:r>
            <a:rPr lang="en-US" b="1" i="0" dirty="0">
              <a:latin typeface="Aptos Display" panose="02110004020202020204"/>
            </a:rPr>
            <a:t>terms,</a:t>
          </a:r>
          <a:r>
            <a:rPr lang="en-US" b="1" i="0" dirty="0"/>
            <a:t> such as evidence- based literacy instruction &amp; </a:t>
          </a:r>
          <a:r>
            <a:rPr lang="en-US" b="1" i="0" dirty="0">
              <a:latin typeface="Aptos Display" panose="02110004020202020204"/>
            </a:rPr>
            <a:t>science-based</a:t>
          </a:r>
          <a:r>
            <a:rPr lang="en-US" b="1" i="0" dirty="0"/>
            <a:t> reading research</a:t>
          </a:r>
          <a:endParaRPr lang="en-US" dirty="0"/>
        </a:p>
      </dgm:t>
    </dgm:pt>
    <dgm:pt modelId="{4982CE67-D4A7-437C-88FD-29C1C4F3105C}" type="parTrans" cxnId="{C83FD5AA-74EA-4968-AC37-BE5C9518B1FB}">
      <dgm:prSet/>
      <dgm:spPr/>
      <dgm:t>
        <a:bodyPr/>
        <a:lstStyle/>
        <a:p>
          <a:endParaRPr lang="en-US"/>
        </a:p>
      </dgm:t>
    </dgm:pt>
    <dgm:pt modelId="{D6DB73F6-E211-474F-9BA3-9D4510CFD3F2}" type="sibTrans" cxnId="{C83FD5AA-74EA-4968-AC37-BE5C9518B1FB}">
      <dgm:prSet/>
      <dgm:spPr/>
      <dgm:t>
        <a:bodyPr/>
        <a:lstStyle/>
        <a:p>
          <a:endParaRPr lang="en-US"/>
        </a:p>
      </dgm:t>
    </dgm:pt>
    <dgm:pt modelId="{4A3108DB-75DF-4506-A45C-93E9AD33DCF0}">
      <dgm:prSet/>
      <dgm:spPr/>
      <dgm:t>
        <a:bodyPr/>
        <a:lstStyle/>
        <a:p>
          <a:r>
            <a:rPr lang="en-US" b="1" i="0" dirty="0">
              <a:highlight>
                <a:srgbClr val="FFFF00"/>
              </a:highlight>
            </a:rPr>
            <a:t>Aligns </a:t>
          </a:r>
          <a:r>
            <a:rPr lang="en-US" b="1" i="0" dirty="0">
              <a:highlight>
                <a:srgbClr val="FFFF00"/>
              </a:highlight>
              <a:latin typeface="Aptos Display" panose="02110004020202020204"/>
            </a:rPr>
            <a:t>core</a:t>
          </a:r>
          <a:r>
            <a:rPr lang="en-US" b="1" i="0" dirty="0">
              <a:highlight>
                <a:srgbClr val="FFFF00"/>
              </a:highlight>
            </a:rPr>
            <a:t> </a:t>
          </a:r>
          <a:r>
            <a:rPr lang="en-US" b="1" i="0" dirty="0">
              <a:highlight>
                <a:srgbClr val="FFFF00"/>
              </a:highlight>
              <a:latin typeface="Aptos Display" panose="02110004020202020204"/>
            </a:rPr>
            <a:t>curricula</a:t>
          </a:r>
          <a:r>
            <a:rPr lang="en-US" b="1" i="0" dirty="0">
              <a:highlight>
                <a:srgbClr val="FFFF00"/>
              </a:highlight>
            </a:rPr>
            <a:t>, </a:t>
          </a:r>
          <a:r>
            <a:rPr lang="en-US" b="1" i="0" dirty="0">
              <a:highlight>
                <a:srgbClr val="FFFF00"/>
              </a:highlight>
              <a:latin typeface="Aptos Display" panose="02110004020202020204"/>
            </a:rPr>
            <a:t>screening,</a:t>
          </a:r>
          <a:r>
            <a:rPr lang="en-US" b="1" i="0" dirty="0">
              <a:highlight>
                <a:srgbClr val="FFFF00"/>
              </a:highlight>
            </a:rPr>
            <a:t> and </a:t>
          </a:r>
          <a:r>
            <a:rPr lang="en-US" b="1" i="0" dirty="0">
              <a:highlight>
                <a:srgbClr val="FFFF00"/>
              </a:highlight>
              <a:latin typeface="Aptos Display" panose="02110004020202020204"/>
            </a:rPr>
            <a:t>intervention</a:t>
          </a:r>
          <a:r>
            <a:rPr lang="en-US" b="1" i="0" dirty="0">
              <a:highlight>
                <a:srgbClr val="FFFF00"/>
              </a:highlight>
            </a:rPr>
            <a:t> </a:t>
          </a:r>
          <a:r>
            <a:rPr lang="en-US" b="1" i="0" dirty="0">
              <a:highlight>
                <a:srgbClr val="FFFF00"/>
              </a:highlight>
              <a:latin typeface="Aptos Display" panose="02110004020202020204"/>
            </a:rPr>
            <a:t>methods</a:t>
          </a:r>
          <a:endParaRPr lang="en-US" dirty="0">
            <a:highlight>
              <a:srgbClr val="FFFF00"/>
            </a:highlight>
          </a:endParaRPr>
        </a:p>
      </dgm:t>
    </dgm:pt>
    <dgm:pt modelId="{CF6F39EB-A7F5-4DED-A0EB-592254DE9E59}" type="parTrans" cxnId="{42AE0BD6-B0D1-4D95-BBC5-B7F8B2442400}">
      <dgm:prSet/>
      <dgm:spPr/>
      <dgm:t>
        <a:bodyPr/>
        <a:lstStyle/>
        <a:p>
          <a:endParaRPr lang="en-US"/>
        </a:p>
      </dgm:t>
    </dgm:pt>
    <dgm:pt modelId="{2E8058A6-035A-48B3-A8D7-5AC1383D8BF3}" type="sibTrans" cxnId="{42AE0BD6-B0D1-4D95-BBC5-B7F8B2442400}">
      <dgm:prSet/>
      <dgm:spPr/>
      <dgm:t>
        <a:bodyPr/>
        <a:lstStyle/>
        <a:p>
          <a:endParaRPr lang="en-US"/>
        </a:p>
      </dgm:t>
    </dgm:pt>
    <dgm:pt modelId="{5D9E29DF-FD1B-47FF-A96E-D1DE13DBB1DB}">
      <dgm:prSet/>
      <dgm:spPr/>
      <dgm:t>
        <a:bodyPr/>
        <a:lstStyle/>
        <a:p>
          <a:r>
            <a:rPr lang="en-US" b="1" i="0" dirty="0"/>
            <a:t>Requires </a:t>
          </a:r>
          <a:r>
            <a:rPr lang="en-US" b="1" i="0" dirty="0">
              <a:latin typeface="Aptos Display" panose="02110004020202020204"/>
            </a:rPr>
            <a:t>continuing</a:t>
          </a:r>
          <a:r>
            <a:rPr lang="en-US" b="1" i="0" dirty="0"/>
            <a:t> </a:t>
          </a:r>
          <a:r>
            <a:rPr lang="en-US" b="1" i="0" dirty="0">
              <a:latin typeface="Aptos Display" panose="02110004020202020204"/>
            </a:rPr>
            <a:t>professional</a:t>
          </a:r>
          <a:r>
            <a:rPr lang="en-US" b="1" i="0" dirty="0"/>
            <a:t> </a:t>
          </a:r>
          <a:r>
            <a:rPr lang="en-US" b="1" i="0" dirty="0">
              <a:latin typeface="Aptos Display" panose="02110004020202020204"/>
            </a:rPr>
            <a:t>development</a:t>
          </a:r>
          <a:r>
            <a:rPr lang="en-US" b="1" i="0" dirty="0"/>
            <a:t> and </a:t>
          </a:r>
          <a:r>
            <a:rPr lang="en-US" b="1" i="0" dirty="0">
              <a:latin typeface="Aptos Display" panose="02110004020202020204"/>
            </a:rPr>
            <a:t>training</a:t>
          </a:r>
          <a:r>
            <a:rPr lang="en-US" b="1" i="0" dirty="0"/>
            <a:t> for </a:t>
          </a:r>
          <a:r>
            <a:rPr lang="en-US" b="1" i="0" dirty="0">
              <a:latin typeface="Aptos Display" panose="02110004020202020204"/>
            </a:rPr>
            <a:t>principals</a:t>
          </a:r>
          <a:r>
            <a:rPr lang="en-US" b="1" i="0" dirty="0"/>
            <a:t>, teachers</a:t>
          </a:r>
          <a:r>
            <a:rPr lang="en-US" b="1" i="0" dirty="0">
              <a:latin typeface="Aptos Display" panose="02110004020202020204"/>
            </a:rPr>
            <a:t>,</a:t>
          </a:r>
          <a:r>
            <a:rPr lang="en-US" b="1" i="0" dirty="0"/>
            <a:t> and reading specialists</a:t>
          </a:r>
          <a:endParaRPr lang="en-US" dirty="0"/>
        </a:p>
      </dgm:t>
    </dgm:pt>
    <dgm:pt modelId="{77BFA30A-25C4-41DE-B79D-6A2DD29BFDA4}" type="parTrans" cxnId="{3EC55CB9-3DE1-4F47-8D27-216C7F41041D}">
      <dgm:prSet/>
      <dgm:spPr/>
      <dgm:t>
        <a:bodyPr/>
        <a:lstStyle/>
        <a:p>
          <a:endParaRPr lang="en-US"/>
        </a:p>
      </dgm:t>
    </dgm:pt>
    <dgm:pt modelId="{EEEF0293-8BCC-4899-B6F1-6369D7DE406E}" type="sibTrans" cxnId="{3EC55CB9-3DE1-4F47-8D27-216C7F41041D}">
      <dgm:prSet/>
      <dgm:spPr/>
      <dgm:t>
        <a:bodyPr/>
        <a:lstStyle/>
        <a:p>
          <a:endParaRPr lang="en-US"/>
        </a:p>
      </dgm:t>
    </dgm:pt>
    <dgm:pt modelId="{5199A82D-5F17-4E40-96F8-B8D6CB81949A}" type="pres">
      <dgm:prSet presAssocID="{DD8774C1-A8DC-4D8B-8A30-E68E87574FB7}" presName="root" presStyleCnt="0">
        <dgm:presLayoutVars>
          <dgm:dir/>
          <dgm:resizeHandles val="exact"/>
        </dgm:presLayoutVars>
      </dgm:prSet>
      <dgm:spPr/>
    </dgm:pt>
    <dgm:pt modelId="{8A089F4E-4BB3-41DA-B6D1-67D487C233F7}" type="pres">
      <dgm:prSet presAssocID="{75E64BD5-4C68-4208-A8D3-78C590D4FDF1}" presName="compNode" presStyleCnt="0"/>
      <dgm:spPr/>
    </dgm:pt>
    <dgm:pt modelId="{781B8930-6BEA-40F2-98C5-20681998164F}" type="pres">
      <dgm:prSet presAssocID="{75E64BD5-4C68-4208-A8D3-78C590D4FDF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on Shelf"/>
        </a:ext>
      </dgm:extLst>
    </dgm:pt>
    <dgm:pt modelId="{9A06E6A1-7652-4551-8D1C-B9F0B8A45C5B}" type="pres">
      <dgm:prSet presAssocID="{75E64BD5-4C68-4208-A8D3-78C590D4FDF1}" presName="spaceRect" presStyleCnt="0"/>
      <dgm:spPr/>
    </dgm:pt>
    <dgm:pt modelId="{296A9076-3996-49B3-97C1-4E3C8AD53C95}" type="pres">
      <dgm:prSet presAssocID="{75E64BD5-4C68-4208-A8D3-78C590D4FDF1}" presName="textRect" presStyleLbl="revTx" presStyleIdx="0" presStyleCnt="3">
        <dgm:presLayoutVars>
          <dgm:chMax val="1"/>
          <dgm:chPref val="1"/>
        </dgm:presLayoutVars>
      </dgm:prSet>
      <dgm:spPr/>
    </dgm:pt>
    <dgm:pt modelId="{E8ABB732-905C-4074-9BF5-E66104F29C2B}" type="pres">
      <dgm:prSet presAssocID="{D6DB73F6-E211-474F-9BA3-9D4510CFD3F2}" presName="sibTrans" presStyleCnt="0"/>
      <dgm:spPr/>
    </dgm:pt>
    <dgm:pt modelId="{2360F88E-8043-4205-A9EA-080A68FB9D05}" type="pres">
      <dgm:prSet presAssocID="{4A3108DB-75DF-4506-A45C-93E9AD33DCF0}" presName="compNode" presStyleCnt="0"/>
      <dgm:spPr/>
    </dgm:pt>
    <dgm:pt modelId="{8D10EA47-B3E8-4503-B9FD-9875B4DF50F9}" type="pres">
      <dgm:prSet presAssocID="{4A3108DB-75DF-4506-A45C-93E9AD33DCF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2337FBE6-32A1-45BC-B052-1EEE32FACB31}" type="pres">
      <dgm:prSet presAssocID="{4A3108DB-75DF-4506-A45C-93E9AD33DCF0}" presName="spaceRect" presStyleCnt="0"/>
      <dgm:spPr/>
    </dgm:pt>
    <dgm:pt modelId="{C2E79F4F-E1E9-44E3-B716-5657697AD856}" type="pres">
      <dgm:prSet presAssocID="{4A3108DB-75DF-4506-A45C-93E9AD33DCF0}" presName="textRect" presStyleLbl="revTx" presStyleIdx="1" presStyleCnt="3">
        <dgm:presLayoutVars>
          <dgm:chMax val="1"/>
          <dgm:chPref val="1"/>
        </dgm:presLayoutVars>
      </dgm:prSet>
      <dgm:spPr/>
    </dgm:pt>
    <dgm:pt modelId="{1F266417-C8E6-4AFD-8A48-EE63FB507E05}" type="pres">
      <dgm:prSet presAssocID="{2E8058A6-035A-48B3-A8D7-5AC1383D8BF3}" presName="sibTrans" presStyleCnt="0"/>
      <dgm:spPr/>
    </dgm:pt>
    <dgm:pt modelId="{9EB80CD4-07C3-40BD-90F0-587A8FF169A8}" type="pres">
      <dgm:prSet presAssocID="{5D9E29DF-FD1B-47FF-A96E-D1DE13DBB1DB}" presName="compNode" presStyleCnt="0"/>
      <dgm:spPr/>
    </dgm:pt>
    <dgm:pt modelId="{DB654A8A-2993-4A7F-A2E3-E919A079C2B7}" type="pres">
      <dgm:prSet presAssocID="{5D9E29DF-FD1B-47FF-A96E-D1DE13DBB1D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iploma Roll"/>
        </a:ext>
      </dgm:extLst>
    </dgm:pt>
    <dgm:pt modelId="{9FAF8F42-F607-411F-BE5A-8A7D6FE85366}" type="pres">
      <dgm:prSet presAssocID="{5D9E29DF-FD1B-47FF-A96E-D1DE13DBB1DB}" presName="spaceRect" presStyleCnt="0"/>
      <dgm:spPr/>
    </dgm:pt>
    <dgm:pt modelId="{F435A04A-E50F-41D0-93C3-FD2B69C58F8E}" type="pres">
      <dgm:prSet presAssocID="{5D9E29DF-FD1B-47FF-A96E-D1DE13DBB1DB}" presName="textRect" presStyleLbl="revTx" presStyleIdx="2" presStyleCnt="3">
        <dgm:presLayoutVars>
          <dgm:chMax val="1"/>
          <dgm:chPref val="1"/>
        </dgm:presLayoutVars>
      </dgm:prSet>
      <dgm:spPr/>
    </dgm:pt>
  </dgm:ptLst>
  <dgm:cxnLst>
    <dgm:cxn modelId="{F2B5AE19-591C-4AD4-AA85-7861176B2106}" type="presOf" srcId="{5D9E29DF-FD1B-47FF-A96E-D1DE13DBB1DB}" destId="{F435A04A-E50F-41D0-93C3-FD2B69C58F8E}" srcOrd="0" destOrd="0" presId="urn:microsoft.com/office/officeart/2018/2/layout/IconLabelList"/>
    <dgm:cxn modelId="{EAA9B655-2084-45EE-A7F1-DCC178F98E7D}" type="presOf" srcId="{75E64BD5-4C68-4208-A8D3-78C590D4FDF1}" destId="{296A9076-3996-49B3-97C1-4E3C8AD53C95}" srcOrd="0" destOrd="0" presId="urn:microsoft.com/office/officeart/2018/2/layout/IconLabelList"/>
    <dgm:cxn modelId="{45247A73-AC62-47A0-88A1-01F7E3ABD466}" type="presOf" srcId="{4A3108DB-75DF-4506-A45C-93E9AD33DCF0}" destId="{C2E79F4F-E1E9-44E3-B716-5657697AD856}" srcOrd="0" destOrd="0" presId="urn:microsoft.com/office/officeart/2018/2/layout/IconLabelList"/>
    <dgm:cxn modelId="{C83FD5AA-74EA-4968-AC37-BE5C9518B1FB}" srcId="{DD8774C1-A8DC-4D8B-8A30-E68E87574FB7}" destId="{75E64BD5-4C68-4208-A8D3-78C590D4FDF1}" srcOrd="0" destOrd="0" parTransId="{4982CE67-D4A7-437C-88FD-29C1C4F3105C}" sibTransId="{D6DB73F6-E211-474F-9BA3-9D4510CFD3F2}"/>
    <dgm:cxn modelId="{3EC55CB9-3DE1-4F47-8D27-216C7F41041D}" srcId="{DD8774C1-A8DC-4D8B-8A30-E68E87574FB7}" destId="{5D9E29DF-FD1B-47FF-A96E-D1DE13DBB1DB}" srcOrd="2" destOrd="0" parTransId="{77BFA30A-25C4-41DE-B79D-6A2DD29BFDA4}" sibTransId="{EEEF0293-8BCC-4899-B6F1-6369D7DE406E}"/>
    <dgm:cxn modelId="{42AE0BD6-B0D1-4D95-BBC5-B7F8B2442400}" srcId="{DD8774C1-A8DC-4D8B-8A30-E68E87574FB7}" destId="{4A3108DB-75DF-4506-A45C-93E9AD33DCF0}" srcOrd="1" destOrd="0" parTransId="{CF6F39EB-A7F5-4DED-A0EB-592254DE9E59}" sibTransId="{2E8058A6-035A-48B3-A8D7-5AC1383D8BF3}"/>
    <dgm:cxn modelId="{508E6FDB-99FA-464F-99F4-B9EB83E39B52}" type="presOf" srcId="{DD8774C1-A8DC-4D8B-8A30-E68E87574FB7}" destId="{5199A82D-5F17-4E40-96F8-B8D6CB81949A}" srcOrd="0" destOrd="0" presId="urn:microsoft.com/office/officeart/2018/2/layout/IconLabelList"/>
    <dgm:cxn modelId="{F8DF0F84-B2EC-443A-9756-34611D095562}" type="presParOf" srcId="{5199A82D-5F17-4E40-96F8-B8D6CB81949A}" destId="{8A089F4E-4BB3-41DA-B6D1-67D487C233F7}" srcOrd="0" destOrd="0" presId="urn:microsoft.com/office/officeart/2018/2/layout/IconLabelList"/>
    <dgm:cxn modelId="{831DA565-660A-4CC0-ABAE-B41B1553689D}" type="presParOf" srcId="{8A089F4E-4BB3-41DA-B6D1-67D487C233F7}" destId="{781B8930-6BEA-40F2-98C5-20681998164F}" srcOrd="0" destOrd="0" presId="urn:microsoft.com/office/officeart/2018/2/layout/IconLabelList"/>
    <dgm:cxn modelId="{F4AB609C-563A-4D1B-AB4D-185747C21A39}" type="presParOf" srcId="{8A089F4E-4BB3-41DA-B6D1-67D487C233F7}" destId="{9A06E6A1-7652-4551-8D1C-B9F0B8A45C5B}" srcOrd="1" destOrd="0" presId="urn:microsoft.com/office/officeart/2018/2/layout/IconLabelList"/>
    <dgm:cxn modelId="{5E12596B-3523-41E0-B3CD-A448D77A7D84}" type="presParOf" srcId="{8A089F4E-4BB3-41DA-B6D1-67D487C233F7}" destId="{296A9076-3996-49B3-97C1-4E3C8AD53C95}" srcOrd="2" destOrd="0" presId="urn:microsoft.com/office/officeart/2018/2/layout/IconLabelList"/>
    <dgm:cxn modelId="{8DBC1827-A676-4BCE-A1B2-DFACFA04FEDD}" type="presParOf" srcId="{5199A82D-5F17-4E40-96F8-B8D6CB81949A}" destId="{E8ABB732-905C-4074-9BF5-E66104F29C2B}" srcOrd="1" destOrd="0" presId="urn:microsoft.com/office/officeart/2018/2/layout/IconLabelList"/>
    <dgm:cxn modelId="{DCC405A7-5208-4074-BAEA-139EDC1CCF36}" type="presParOf" srcId="{5199A82D-5F17-4E40-96F8-B8D6CB81949A}" destId="{2360F88E-8043-4205-A9EA-080A68FB9D05}" srcOrd="2" destOrd="0" presId="urn:microsoft.com/office/officeart/2018/2/layout/IconLabelList"/>
    <dgm:cxn modelId="{F94909AA-F551-4E22-B84E-6B7F9B466533}" type="presParOf" srcId="{2360F88E-8043-4205-A9EA-080A68FB9D05}" destId="{8D10EA47-B3E8-4503-B9FD-9875B4DF50F9}" srcOrd="0" destOrd="0" presId="urn:microsoft.com/office/officeart/2018/2/layout/IconLabelList"/>
    <dgm:cxn modelId="{35869EC4-7071-4018-8031-82547697D819}" type="presParOf" srcId="{2360F88E-8043-4205-A9EA-080A68FB9D05}" destId="{2337FBE6-32A1-45BC-B052-1EEE32FACB31}" srcOrd="1" destOrd="0" presId="urn:microsoft.com/office/officeart/2018/2/layout/IconLabelList"/>
    <dgm:cxn modelId="{B56A5057-234C-422F-B84E-20CB9D63F537}" type="presParOf" srcId="{2360F88E-8043-4205-A9EA-080A68FB9D05}" destId="{C2E79F4F-E1E9-44E3-B716-5657697AD856}" srcOrd="2" destOrd="0" presId="urn:microsoft.com/office/officeart/2018/2/layout/IconLabelList"/>
    <dgm:cxn modelId="{750DFEA3-3DCF-4109-8901-A4F6AE53DC1E}" type="presParOf" srcId="{5199A82D-5F17-4E40-96F8-B8D6CB81949A}" destId="{1F266417-C8E6-4AFD-8A48-EE63FB507E05}" srcOrd="3" destOrd="0" presId="urn:microsoft.com/office/officeart/2018/2/layout/IconLabelList"/>
    <dgm:cxn modelId="{B0564F92-3FFB-4A7B-BCDE-477FEF149DF2}" type="presParOf" srcId="{5199A82D-5F17-4E40-96F8-B8D6CB81949A}" destId="{9EB80CD4-07C3-40BD-90F0-587A8FF169A8}" srcOrd="4" destOrd="0" presId="urn:microsoft.com/office/officeart/2018/2/layout/IconLabelList"/>
    <dgm:cxn modelId="{A16FFB5C-4FDF-4B3E-9E91-2DAF951746CB}" type="presParOf" srcId="{9EB80CD4-07C3-40BD-90F0-587A8FF169A8}" destId="{DB654A8A-2993-4A7F-A2E3-E919A079C2B7}" srcOrd="0" destOrd="0" presId="urn:microsoft.com/office/officeart/2018/2/layout/IconLabelList"/>
    <dgm:cxn modelId="{7F185DA6-C043-4185-84BE-5B998A1A9FD2}" type="presParOf" srcId="{9EB80CD4-07C3-40BD-90F0-587A8FF169A8}" destId="{9FAF8F42-F607-411F-BE5A-8A7D6FE85366}" srcOrd="1" destOrd="0" presId="urn:microsoft.com/office/officeart/2018/2/layout/IconLabelList"/>
    <dgm:cxn modelId="{AA7A9790-E3AD-458E-8B85-84648C8A6AC9}" type="presParOf" srcId="{9EB80CD4-07C3-40BD-90F0-587A8FF169A8}" destId="{F435A04A-E50F-41D0-93C3-FD2B69C58F8E}"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95D66B-9A95-4418-B6E5-92015499CBE0}"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DC64958D-7A80-47D9-A26E-2035E3573646}">
      <dgm:prSet/>
      <dgm:spPr/>
      <dgm:t>
        <a:bodyPr/>
        <a:lstStyle/>
        <a:p>
          <a:r>
            <a:rPr lang="en-US" b="1" i="0"/>
            <a:t>Partners with Families</a:t>
          </a:r>
          <a:endParaRPr lang="en-US"/>
        </a:p>
      </dgm:t>
    </dgm:pt>
    <dgm:pt modelId="{60C1B18D-F020-49BB-8F21-B43CD9BD588C}" type="parTrans" cxnId="{73B5F4C4-15E1-42C5-8350-0C5897DF4484}">
      <dgm:prSet/>
      <dgm:spPr/>
      <dgm:t>
        <a:bodyPr/>
        <a:lstStyle/>
        <a:p>
          <a:endParaRPr lang="en-US"/>
        </a:p>
      </dgm:t>
    </dgm:pt>
    <dgm:pt modelId="{D742C84C-A2ED-4BF8-AD76-AD1D75AF33D9}" type="sibTrans" cxnId="{73B5F4C4-15E1-42C5-8350-0C5897DF4484}">
      <dgm:prSet/>
      <dgm:spPr/>
      <dgm:t>
        <a:bodyPr/>
        <a:lstStyle/>
        <a:p>
          <a:endParaRPr lang="en-US"/>
        </a:p>
      </dgm:t>
    </dgm:pt>
    <dgm:pt modelId="{1DAA4F77-2B78-4051-8751-F65A0DB87588}">
      <dgm:prSet/>
      <dgm:spPr/>
      <dgm:t>
        <a:bodyPr/>
        <a:lstStyle/>
        <a:p>
          <a:r>
            <a:rPr lang="en-US" b="1" i="0"/>
            <a:t>Aligns Educator Preparation and Licensure</a:t>
          </a:r>
          <a:endParaRPr lang="en-US"/>
        </a:p>
      </dgm:t>
    </dgm:pt>
    <dgm:pt modelId="{F68E1CC8-1366-4BD6-9C72-A20BB080069F}" type="parTrans" cxnId="{85BB5B56-9393-4D7E-9B72-6ABCCA1DF860}">
      <dgm:prSet/>
      <dgm:spPr/>
      <dgm:t>
        <a:bodyPr/>
        <a:lstStyle/>
        <a:p>
          <a:endParaRPr lang="en-US"/>
        </a:p>
      </dgm:t>
    </dgm:pt>
    <dgm:pt modelId="{87D7017A-02FE-4A49-9165-AA642F2924F7}" type="sibTrans" cxnId="{85BB5B56-9393-4D7E-9B72-6ABCCA1DF860}">
      <dgm:prSet/>
      <dgm:spPr/>
      <dgm:t>
        <a:bodyPr/>
        <a:lstStyle/>
        <a:p>
          <a:endParaRPr lang="en-US"/>
        </a:p>
      </dgm:t>
    </dgm:pt>
    <dgm:pt modelId="{BCEBC159-1513-4DF3-B357-CF6400048BA2}">
      <dgm:prSet/>
      <dgm:spPr/>
      <dgm:t>
        <a:bodyPr/>
        <a:lstStyle/>
        <a:p>
          <a:r>
            <a:rPr lang="en-US" b="1"/>
            <a:t>VLA Information Website</a:t>
          </a:r>
          <a:r>
            <a:rPr lang="en-US"/>
            <a:t>: </a:t>
          </a:r>
          <a:r>
            <a:rPr lang="en-US">
              <a:hlinkClick xmlns:r="http://schemas.openxmlformats.org/officeDocument/2006/relationships" r:id="rId1"/>
            </a:rPr>
            <a:t>Virginia Literacy Act | Virginia Department of Education</a:t>
          </a:r>
          <a:endParaRPr lang="en-US"/>
        </a:p>
      </dgm:t>
    </dgm:pt>
    <dgm:pt modelId="{7EC369D6-C127-4AD7-8CD6-C37744BAC368}" type="parTrans" cxnId="{F5AD6C62-C9D3-4CD7-95E0-1232CC477F41}">
      <dgm:prSet/>
      <dgm:spPr/>
      <dgm:t>
        <a:bodyPr/>
        <a:lstStyle/>
        <a:p>
          <a:endParaRPr lang="en-US"/>
        </a:p>
      </dgm:t>
    </dgm:pt>
    <dgm:pt modelId="{E653E439-5FC6-4BFE-A05C-9C60BB93081F}" type="sibTrans" cxnId="{F5AD6C62-C9D3-4CD7-95E0-1232CC477F41}">
      <dgm:prSet/>
      <dgm:spPr/>
      <dgm:t>
        <a:bodyPr/>
        <a:lstStyle/>
        <a:p>
          <a:endParaRPr lang="en-US"/>
        </a:p>
      </dgm:t>
    </dgm:pt>
    <dgm:pt modelId="{C0F9B291-044F-47C0-892B-A9E85BE356DB}" type="pres">
      <dgm:prSet presAssocID="{9895D66B-9A95-4418-B6E5-92015499CBE0}" presName="Name0" presStyleCnt="0">
        <dgm:presLayoutVars>
          <dgm:dir/>
          <dgm:animLvl val="lvl"/>
          <dgm:resizeHandles val="exact"/>
        </dgm:presLayoutVars>
      </dgm:prSet>
      <dgm:spPr/>
    </dgm:pt>
    <dgm:pt modelId="{5AA59192-B0D0-4F48-94C1-F8C557306A1B}" type="pres">
      <dgm:prSet presAssocID="{BCEBC159-1513-4DF3-B357-CF6400048BA2}" presName="boxAndChildren" presStyleCnt="0"/>
      <dgm:spPr/>
    </dgm:pt>
    <dgm:pt modelId="{DF0AABB5-D7CD-4D67-9EE2-A87A6F0C2DC3}" type="pres">
      <dgm:prSet presAssocID="{BCEBC159-1513-4DF3-B357-CF6400048BA2}" presName="parentTextBox" presStyleLbl="node1" presStyleIdx="0" presStyleCnt="3"/>
      <dgm:spPr/>
    </dgm:pt>
    <dgm:pt modelId="{F47D3CC4-726B-428D-BEDF-CDE8263E0FD5}" type="pres">
      <dgm:prSet presAssocID="{87D7017A-02FE-4A49-9165-AA642F2924F7}" presName="sp" presStyleCnt="0"/>
      <dgm:spPr/>
    </dgm:pt>
    <dgm:pt modelId="{AA3664DA-CC49-43C4-9214-D2205ACD1DF0}" type="pres">
      <dgm:prSet presAssocID="{1DAA4F77-2B78-4051-8751-F65A0DB87588}" presName="arrowAndChildren" presStyleCnt="0"/>
      <dgm:spPr/>
    </dgm:pt>
    <dgm:pt modelId="{924A16F8-488A-4739-A26D-CCCFDC73DCB3}" type="pres">
      <dgm:prSet presAssocID="{1DAA4F77-2B78-4051-8751-F65A0DB87588}" presName="parentTextArrow" presStyleLbl="node1" presStyleIdx="1" presStyleCnt="3"/>
      <dgm:spPr/>
    </dgm:pt>
    <dgm:pt modelId="{D1E357C6-5246-426F-A558-EE28174F1C89}" type="pres">
      <dgm:prSet presAssocID="{D742C84C-A2ED-4BF8-AD76-AD1D75AF33D9}" presName="sp" presStyleCnt="0"/>
      <dgm:spPr/>
    </dgm:pt>
    <dgm:pt modelId="{9A05C449-C938-4F69-9496-49E8295293CD}" type="pres">
      <dgm:prSet presAssocID="{DC64958D-7A80-47D9-A26E-2035E3573646}" presName="arrowAndChildren" presStyleCnt="0"/>
      <dgm:spPr/>
    </dgm:pt>
    <dgm:pt modelId="{6A597F90-B9F4-43D4-B96D-3D90F6ED4E87}" type="pres">
      <dgm:prSet presAssocID="{DC64958D-7A80-47D9-A26E-2035E3573646}" presName="parentTextArrow" presStyleLbl="node1" presStyleIdx="2" presStyleCnt="3" custLinFactNeighborX="1212" custLinFactNeighborY="-17421"/>
      <dgm:spPr/>
    </dgm:pt>
  </dgm:ptLst>
  <dgm:cxnLst>
    <dgm:cxn modelId="{47C8C01B-2A41-4994-AF62-7A6DEF48D8A3}" type="presOf" srcId="{DC64958D-7A80-47D9-A26E-2035E3573646}" destId="{6A597F90-B9F4-43D4-B96D-3D90F6ED4E87}" srcOrd="0" destOrd="0" presId="urn:microsoft.com/office/officeart/2005/8/layout/process4"/>
    <dgm:cxn modelId="{9ED4C547-9CEC-48E2-A65B-774AEE545C82}" type="presOf" srcId="{BCEBC159-1513-4DF3-B357-CF6400048BA2}" destId="{DF0AABB5-D7CD-4D67-9EE2-A87A6F0C2DC3}" srcOrd="0" destOrd="0" presId="urn:microsoft.com/office/officeart/2005/8/layout/process4"/>
    <dgm:cxn modelId="{85BB5B56-9393-4D7E-9B72-6ABCCA1DF860}" srcId="{9895D66B-9A95-4418-B6E5-92015499CBE0}" destId="{1DAA4F77-2B78-4051-8751-F65A0DB87588}" srcOrd="1" destOrd="0" parTransId="{F68E1CC8-1366-4BD6-9C72-A20BB080069F}" sibTransId="{87D7017A-02FE-4A49-9165-AA642F2924F7}"/>
    <dgm:cxn modelId="{D72D065C-B3E7-45B1-93A4-9600AEB50952}" type="presOf" srcId="{9895D66B-9A95-4418-B6E5-92015499CBE0}" destId="{C0F9B291-044F-47C0-892B-A9E85BE356DB}" srcOrd="0" destOrd="0" presId="urn:microsoft.com/office/officeart/2005/8/layout/process4"/>
    <dgm:cxn modelId="{F5AD6C62-C9D3-4CD7-95E0-1232CC477F41}" srcId="{9895D66B-9A95-4418-B6E5-92015499CBE0}" destId="{BCEBC159-1513-4DF3-B357-CF6400048BA2}" srcOrd="2" destOrd="0" parTransId="{7EC369D6-C127-4AD7-8CD6-C37744BAC368}" sibTransId="{E653E439-5FC6-4BFE-A05C-9C60BB93081F}"/>
    <dgm:cxn modelId="{1F28BC80-7A69-4453-86E1-24128AA86182}" type="presOf" srcId="{1DAA4F77-2B78-4051-8751-F65A0DB87588}" destId="{924A16F8-488A-4739-A26D-CCCFDC73DCB3}" srcOrd="0" destOrd="0" presId="urn:microsoft.com/office/officeart/2005/8/layout/process4"/>
    <dgm:cxn modelId="{73B5F4C4-15E1-42C5-8350-0C5897DF4484}" srcId="{9895D66B-9A95-4418-B6E5-92015499CBE0}" destId="{DC64958D-7A80-47D9-A26E-2035E3573646}" srcOrd="0" destOrd="0" parTransId="{60C1B18D-F020-49BB-8F21-B43CD9BD588C}" sibTransId="{D742C84C-A2ED-4BF8-AD76-AD1D75AF33D9}"/>
    <dgm:cxn modelId="{C6E0E7F5-94C0-4E88-AD32-002920258CC4}" type="presParOf" srcId="{C0F9B291-044F-47C0-892B-A9E85BE356DB}" destId="{5AA59192-B0D0-4F48-94C1-F8C557306A1B}" srcOrd="0" destOrd="0" presId="urn:microsoft.com/office/officeart/2005/8/layout/process4"/>
    <dgm:cxn modelId="{65E2CCC1-8C04-4FBA-AB38-66D88159EE80}" type="presParOf" srcId="{5AA59192-B0D0-4F48-94C1-F8C557306A1B}" destId="{DF0AABB5-D7CD-4D67-9EE2-A87A6F0C2DC3}" srcOrd="0" destOrd="0" presId="urn:microsoft.com/office/officeart/2005/8/layout/process4"/>
    <dgm:cxn modelId="{348789C3-9307-4A77-8BCE-25A453A89A07}" type="presParOf" srcId="{C0F9B291-044F-47C0-892B-A9E85BE356DB}" destId="{F47D3CC4-726B-428D-BEDF-CDE8263E0FD5}" srcOrd="1" destOrd="0" presId="urn:microsoft.com/office/officeart/2005/8/layout/process4"/>
    <dgm:cxn modelId="{584323BB-415F-4445-808A-C962C543C78F}" type="presParOf" srcId="{C0F9B291-044F-47C0-892B-A9E85BE356DB}" destId="{AA3664DA-CC49-43C4-9214-D2205ACD1DF0}" srcOrd="2" destOrd="0" presId="urn:microsoft.com/office/officeart/2005/8/layout/process4"/>
    <dgm:cxn modelId="{646B9078-886A-4869-A3E1-8500324145A5}" type="presParOf" srcId="{AA3664DA-CC49-43C4-9214-D2205ACD1DF0}" destId="{924A16F8-488A-4739-A26D-CCCFDC73DCB3}" srcOrd="0" destOrd="0" presId="urn:microsoft.com/office/officeart/2005/8/layout/process4"/>
    <dgm:cxn modelId="{A08D1E74-0DB8-4DB9-9043-6B236FCD4A1B}" type="presParOf" srcId="{C0F9B291-044F-47C0-892B-A9E85BE356DB}" destId="{D1E357C6-5246-426F-A558-EE28174F1C89}" srcOrd="3" destOrd="0" presId="urn:microsoft.com/office/officeart/2005/8/layout/process4"/>
    <dgm:cxn modelId="{638C0ACD-9CC4-41E3-B620-4422E4A50CD8}" type="presParOf" srcId="{C0F9B291-044F-47C0-892B-A9E85BE356DB}" destId="{9A05C449-C938-4F69-9496-49E8295293CD}" srcOrd="4" destOrd="0" presId="urn:microsoft.com/office/officeart/2005/8/layout/process4"/>
    <dgm:cxn modelId="{841DEC12-D101-4D5E-B5B0-F39F28455E78}" type="presParOf" srcId="{9A05C449-C938-4F69-9496-49E8295293CD}" destId="{6A597F90-B9F4-43D4-B96D-3D90F6ED4E87}"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56EB8F-0652-42B6-A93C-86FB717F30C4}"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9546CADC-D8C1-4798-898E-CF246D7616E1}">
      <dgm:prSet/>
      <dgm:spPr/>
      <dgm:t>
        <a:bodyPr/>
        <a:lstStyle/>
        <a:p>
          <a:r>
            <a:rPr lang="en-US" dirty="0"/>
            <a:t>The VDOE has established a:</a:t>
          </a:r>
        </a:p>
      </dgm:t>
    </dgm:pt>
    <dgm:pt modelId="{0456A43E-180D-43FC-91DE-85F61DC6BE4C}" type="parTrans" cxnId="{9F3B0951-DB17-4C0D-9BF8-9A596D20E308}">
      <dgm:prSet/>
      <dgm:spPr/>
      <dgm:t>
        <a:bodyPr/>
        <a:lstStyle/>
        <a:p>
          <a:endParaRPr lang="en-US"/>
        </a:p>
      </dgm:t>
    </dgm:pt>
    <dgm:pt modelId="{E7027348-41E4-45FD-A1F0-6739DBFF12AB}" type="sibTrans" cxnId="{9F3B0951-DB17-4C0D-9BF8-9A596D20E308}">
      <dgm:prSet/>
      <dgm:spPr/>
      <dgm:t>
        <a:bodyPr/>
        <a:lstStyle/>
        <a:p>
          <a:endParaRPr lang="en-US"/>
        </a:p>
      </dgm:t>
    </dgm:pt>
    <dgm:pt modelId="{3C00D1BC-C7CE-4885-BBA0-F873208B9A4D}">
      <dgm:prSet/>
      <dgm:spPr/>
      <dgm:t>
        <a:bodyPr/>
        <a:lstStyle/>
        <a:p>
          <a:r>
            <a:rPr lang="en-US"/>
            <a:t>Microcredential program—Reading Specialist Microcredential</a:t>
          </a:r>
        </a:p>
      </dgm:t>
    </dgm:pt>
    <dgm:pt modelId="{25C17B85-513A-4931-BDCD-EB22BCCF5BF6}" type="parTrans" cxnId="{677041C4-8169-4608-AA2F-BE8461BF18E4}">
      <dgm:prSet/>
      <dgm:spPr/>
      <dgm:t>
        <a:bodyPr/>
        <a:lstStyle/>
        <a:p>
          <a:endParaRPr lang="en-US"/>
        </a:p>
      </dgm:t>
    </dgm:pt>
    <dgm:pt modelId="{31C1CA95-AF81-44CA-ABE6-7EBD9421A9B1}" type="sibTrans" cxnId="{677041C4-8169-4608-AA2F-BE8461BF18E4}">
      <dgm:prSet/>
      <dgm:spPr/>
      <dgm:t>
        <a:bodyPr/>
        <a:lstStyle/>
        <a:p>
          <a:endParaRPr lang="en-US"/>
        </a:p>
      </dgm:t>
    </dgm:pt>
    <dgm:pt modelId="{7A0E4196-BD4F-4B82-876B-5F6B833218DD}">
      <dgm:prSet/>
      <dgm:spPr/>
      <dgm:t>
        <a:bodyPr/>
        <a:lstStyle/>
        <a:p>
          <a:r>
            <a:rPr lang="en-US" dirty="0"/>
            <a:t>To ensure participants will have a </a:t>
          </a:r>
          <a:r>
            <a:rPr lang="en-US" b="1" dirty="0"/>
            <a:t>strong understanding of the cognitive science and reading research </a:t>
          </a:r>
          <a:r>
            <a:rPr lang="en-US" dirty="0"/>
            <a:t>that supports an evidenced-based approach to literacy instruction</a:t>
          </a:r>
        </a:p>
      </dgm:t>
    </dgm:pt>
    <dgm:pt modelId="{98CE75F3-0DA9-49ED-89A6-96361D98F4DF}" type="parTrans" cxnId="{D7FAB6E8-D74E-4EB2-B33A-469E5BEE2E03}">
      <dgm:prSet/>
      <dgm:spPr/>
      <dgm:t>
        <a:bodyPr/>
        <a:lstStyle/>
        <a:p>
          <a:endParaRPr lang="en-US"/>
        </a:p>
      </dgm:t>
    </dgm:pt>
    <dgm:pt modelId="{B78A9914-A814-45F5-8790-F8F0256E6294}" type="sibTrans" cxnId="{D7FAB6E8-D74E-4EB2-B33A-469E5BEE2E03}">
      <dgm:prSet/>
      <dgm:spPr/>
      <dgm:t>
        <a:bodyPr/>
        <a:lstStyle/>
        <a:p>
          <a:endParaRPr lang="en-US"/>
        </a:p>
      </dgm:t>
    </dgm:pt>
    <dgm:pt modelId="{C0081822-8CFC-40D4-8ED4-BDB10BBFFAD7}">
      <dgm:prSet/>
      <dgm:spPr/>
      <dgm:t>
        <a:bodyPr/>
        <a:lstStyle/>
        <a:p>
          <a:r>
            <a:rPr lang="en-US" dirty="0"/>
            <a:t>Total # enrolled: 1,385</a:t>
          </a:r>
        </a:p>
      </dgm:t>
    </dgm:pt>
    <dgm:pt modelId="{458E140B-E5EF-4211-8AB4-4234E37BF056}" type="parTrans" cxnId="{4B458E68-6085-4090-9DD9-63796E7032EA}">
      <dgm:prSet/>
      <dgm:spPr/>
      <dgm:t>
        <a:bodyPr/>
        <a:lstStyle/>
        <a:p>
          <a:endParaRPr lang="en-US"/>
        </a:p>
      </dgm:t>
    </dgm:pt>
    <dgm:pt modelId="{0F7F50B2-8405-4B8E-B2F0-6C7427352B19}" type="sibTrans" cxnId="{4B458E68-6085-4090-9DD9-63796E7032EA}">
      <dgm:prSet/>
      <dgm:spPr/>
      <dgm:t>
        <a:bodyPr/>
        <a:lstStyle/>
        <a:p>
          <a:endParaRPr lang="en-US"/>
        </a:p>
      </dgm:t>
    </dgm:pt>
    <dgm:pt modelId="{F3F23F70-1A5C-4AED-BC96-03C5485139B1}">
      <dgm:prSet/>
      <dgm:spPr/>
      <dgm:t>
        <a:bodyPr/>
        <a:lstStyle/>
        <a:p>
          <a:r>
            <a:rPr lang="en-US" dirty="0"/>
            <a:t>Total # completed: 406</a:t>
          </a:r>
        </a:p>
      </dgm:t>
    </dgm:pt>
    <dgm:pt modelId="{002BF101-9A6F-4858-A5F6-808CA9AD128C}" type="parTrans" cxnId="{E4B63FA4-2467-4F69-92F7-84E335BEAC26}">
      <dgm:prSet/>
      <dgm:spPr/>
      <dgm:t>
        <a:bodyPr/>
        <a:lstStyle/>
        <a:p>
          <a:endParaRPr lang="en-US"/>
        </a:p>
      </dgm:t>
    </dgm:pt>
    <dgm:pt modelId="{75664AA2-729A-4380-A46E-022532990220}" type="sibTrans" cxnId="{E4B63FA4-2467-4F69-92F7-84E335BEAC26}">
      <dgm:prSet/>
      <dgm:spPr/>
      <dgm:t>
        <a:bodyPr/>
        <a:lstStyle/>
        <a:p>
          <a:endParaRPr lang="en-US"/>
        </a:p>
      </dgm:t>
    </dgm:pt>
    <dgm:pt modelId="{D21344DD-89FC-4384-9B71-18E32C26D7F0}">
      <dgm:prSet/>
      <dgm:spPr/>
      <dgm:t>
        <a:bodyPr/>
        <a:lstStyle/>
        <a:p>
          <a:r>
            <a:rPr lang="en-US" dirty="0"/>
            <a:t>Total # provisional licenses issued: 307</a:t>
          </a:r>
        </a:p>
      </dgm:t>
    </dgm:pt>
    <dgm:pt modelId="{E94AD93F-7495-4057-BD67-9148FA4A1FC0}" type="parTrans" cxnId="{8317D1D5-E020-44C9-B543-6DBB63FB6517}">
      <dgm:prSet/>
      <dgm:spPr/>
      <dgm:t>
        <a:bodyPr/>
        <a:lstStyle/>
        <a:p>
          <a:endParaRPr lang="en-US"/>
        </a:p>
      </dgm:t>
    </dgm:pt>
    <dgm:pt modelId="{387B4B4D-6EDB-4F39-BB45-F72FCB84A1EC}" type="sibTrans" cxnId="{8317D1D5-E020-44C9-B543-6DBB63FB6517}">
      <dgm:prSet/>
      <dgm:spPr/>
      <dgm:t>
        <a:bodyPr/>
        <a:lstStyle/>
        <a:p>
          <a:endParaRPr lang="en-US"/>
        </a:p>
      </dgm:t>
    </dgm:pt>
    <dgm:pt modelId="{FBF21725-841B-497B-9C32-3984F97BBE05}" type="pres">
      <dgm:prSet presAssocID="{0156EB8F-0652-42B6-A93C-86FB717F30C4}" presName="vert0" presStyleCnt="0">
        <dgm:presLayoutVars>
          <dgm:dir/>
          <dgm:animOne val="branch"/>
          <dgm:animLvl val="lvl"/>
        </dgm:presLayoutVars>
      </dgm:prSet>
      <dgm:spPr/>
    </dgm:pt>
    <dgm:pt modelId="{3648493F-9EDC-4DD3-B960-A9F80BC49091}" type="pres">
      <dgm:prSet presAssocID="{9546CADC-D8C1-4798-898E-CF246D7616E1}" presName="thickLine" presStyleLbl="alignNode1" presStyleIdx="0" presStyleCnt="6"/>
      <dgm:spPr/>
    </dgm:pt>
    <dgm:pt modelId="{413EE48E-282C-4D98-87BE-B854151A1A9D}" type="pres">
      <dgm:prSet presAssocID="{9546CADC-D8C1-4798-898E-CF246D7616E1}" presName="horz1" presStyleCnt="0"/>
      <dgm:spPr/>
    </dgm:pt>
    <dgm:pt modelId="{EF4D99CF-1801-46D2-9B30-54E72577BE6C}" type="pres">
      <dgm:prSet presAssocID="{9546CADC-D8C1-4798-898E-CF246D7616E1}" presName="tx1" presStyleLbl="revTx" presStyleIdx="0" presStyleCnt="6"/>
      <dgm:spPr/>
    </dgm:pt>
    <dgm:pt modelId="{58D31D18-9BF7-4620-92BE-3C4B70D41CAF}" type="pres">
      <dgm:prSet presAssocID="{9546CADC-D8C1-4798-898E-CF246D7616E1}" presName="vert1" presStyleCnt="0"/>
      <dgm:spPr/>
    </dgm:pt>
    <dgm:pt modelId="{7A46B8DD-5DA8-4A59-92F6-5D44C57CC388}" type="pres">
      <dgm:prSet presAssocID="{3C00D1BC-C7CE-4885-BBA0-F873208B9A4D}" presName="thickLine" presStyleLbl="alignNode1" presStyleIdx="1" presStyleCnt="6"/>
      <dgm:spPr/>
    </dgm:pt>
    <dgm:pt modelId="{F7AC7B63-4806-4E18-B6FE-28A2760706B2}" type="pres">
      <dgm:prSet presAssocID="{3C00D1BC-C7CE-4885-BBA0-F873208B9A4D}" presName="horz1" presStyleCnt="0"/>
      <dgm:spPr/>
    </dgm:pt>
    <dgm:pt modelId="{AB8762B3-D080-44F9-B5BF-FB7726F22B89}" type="pres">
      <dgm:prSet presAssocID="{3C00D1BC-C7CE-4885-BBA0-F873208B9A4D}" presName="tx1" presStyleLbl="revTx" presStyleIdx="1" presStyleCnt="6"/>
      <dgm:spPr/>
    </dgm:pt>
    <dgm:pt modelId="{255F4094-A360-4AF5-A4FB-E8F07D740420}" type="pres">
      <dgm:prSet presAssocID="{3C00D1BC-C7CE-4885-BBA0-F873208B9A4D}" presName="vert1" presStyleCnt="0"/>
      <dgm:spPr/>
    </dgm:pt>
    <dgm:pt modelId="{543073D6-5DB5-403C-9A24-0D4B7B2ABD52}" type="pres">
      <dgm:prSet presAssocID="{7A0E4196-BD4F-4B82-876B-5F6B833218DD}" presName="thickLine" presStyleLbl="alignNode1" presStyleIdx="2" presStyleCnt="6"/>
      <dgm:spPr/>
    </dgm:pt>
    <dgm:pt modelId="{F4001377-2F05-48D0-8C9D-DE133872F907}" type="pres">
      <dgm:prSet presAssocID="{7A0E4196-BD4F-4B82-876B-5F6B833218DD}" presName="horz1" presStyleCnt="0"/>
      <dgm:spPr/>
    </dgm:pt>
    <dgm:pt modelId="{B785485D-427F-4383-A166-21B271733164}" type="pres">
      <dgm:prSet presAssocID="{7A0E4196-BD4F-4B82-876B-5F6B833218DD}" presName="tx1" presStyleLbl="revTx" presStyleIdx="2" presStyleCnt="6"/>
      <dgm:spPr/>
    </dgm:pt>
    <dgm:pt modelId="{D73AEA29-713F-4222-A10D-8F7A06C16288}" type="pres">
      <dgm:prSet presAssocID="{7A0E4196-BD4F-4B82-876B-5F6B833218DD}" presName="vert1" presStyleCnt="0"/>
      <dgm:spPr/>
    </dgm:pt>
    <dgm:pt modelId="{6B942AAC-A83C-4999-9273-37C2B72FC4B2}" type="pres">
      <dgm:prSet presAssocID="{C0081822-8CFC-40D4-8ED4-BDB10BBFFAD7}" presName="thickLine" presStyleLbl="alignNode1" presStyleIdx="3" presStyleCnt="6"/>
      <dgm:spPr/>
    </dgm:pt>
    <dgm:pt modelId="{8F0F0C19-8E0C-48BA-973D-76ECF649469C}" type="pres">
      <dgm:prSet presAssocID="{C0081822-8CFC-40D4-8ED4-BDB10BBFFAD7}" presName="horz1" presStyleCnt="0"/>
      <dgm:spPr/>
    </dgm:pt>
    <dgm:pt modelId="{575A0AF8-A0B7-454C-A08C-2AA6DB8D079B}" type="pres">
      <dgm:prSet presAssocID="{C0081822-8CFC-40D4-8ED4-BDB10BBFFAD7}" presName="tx1" presStyleLbl="revTx" presStyleIdx="3" presStyleCnt="6"/>
      <dgm:spPr/>
    </dgm:pt>
    <dgm:pt modelId="{BF8579E6-E586-4816-8595-7C401BDA5AA7}" type="pres">
      <dgm:prSet presAssocID="{C0081822-8CFC-40D4-8ED4-BDB10BBFFAD7}" presName="vert1" presStyleCnt="0"/>
      <dgm:spPr/>
    </dgm:pt>
    <dgm:pt modelId="{06D23CD7-0398-45D6-B20F-8A87B017FB5A}" type="pres">
      <dgm:prSet presAssocID="{F3F23F70-1A5C-4AED-BC96-03C5485139B1}" presName="thickLine" presStyleLbl="alignNode1" presStyleIdx="4" presStyleCnt="6"/>
      <dgm:spPr/>
    </dgm:pt>
    <dgm:pt modelId="{510E5A9C-2297-4C72-85BE-ACB09A7CB4D0}" type="pres">
      <dgm:prSet presAssocID="{F3F23F70-1A5C-4AED-BC96-03C5485139B1}" presName="horz1" presStyleCnt="0"/>
      <dgm:spPr/>
    </dgm:pt>
    <dgm:pt modelId="{0E6651F5-5F70-430F-A35B-CFCC4E7E311D}" type="pres">
      <dgm:prSet presAssocID="{F3F23F70-1A5C-4AED-BC96-03C5485139B1}" presName="tx1" presStyleLbl="revTx" presStyleIdx="4" presStyleCnt="6"/>
      <dgm:spPr/>
    </dgm:pt>
    <dgm:pt modelId="{9CE8BD85-78CB-4C84-97BF-8C51A4DFD945}" type="pres">
      <dgm:prSet presAssocID="{F3F23F70-1A5C-4AED-BC96-03C5485139B1}" presName="vert1" presStyleCnt="0"/>
      <dgm:spPr/>
    </dgm:pt>
    <dgm:pt modelId="{9EC7B3BE-FC3F-46EB-B47E-B0C928610851}" type="pres">
      <dgm:prSet presAssocID="{D21344DD-89FC-4384-9B71-18E32C26D7F0}" presName="thickLine" presStyleLbl="alignNode1" presStyleIdx="5" presStyleCnt="6"/>
      <dgm:spPr/>
    </dgm:pt>
    <dgm:pt modelId="{ADF9BF87-B18C-407F-8DE7-455B30A246E8}" type="pres">
      <dgm:prSet presAssocID="{D21344DD-89FC-4384-9B71-18E32C26D7F0}" presName="horz1" presStyleCnt="0"/>
      <dgm:spPr/>
    </dgm:pt>
    <dgm:pt modelId="{C6BD88AF-B760-4F52-B9D7-172D3CEBA676}" type="pres">
      <dgm:prSet presAssocID="{D21344DD-89FC-4384-9B71-18E32C26D7F0}" presName="tx1" presStyleLbl="revTx" presStyleIdx="5" presStyleCnt="6"/>
      <dgm:spPr/>
    </dgm:pt>
    <dgm:pt modelId="{E89D53BF-29A6-49FE-94C1-2AF666DB89D4}" type="pres">
      <dgm:prSet presAssocID="{D21344DD-89FC-4384-9B71-18E32C26D7F0}" presName="vert1" presStyleCnt="0"/>
      <dgm:spPr/>
    </dgm:pt>
  </dgm:ptLst>
  <dgm:cxnLst>
    <dgm:cxn modelId="{2FA9B90A-E1CD-44D2-A255-1F2AC88A07BA}" type="presOf" srcId="{D21344DD-89FC-4384-9B71-18E32C26D7F0}" destId="{C6BD88AF-B760-4F52-B9D7-172D3CEBA676}" srcOrd="0" destOrd="0" presId="urn:microsoft.com/office/officeart/2008/layout/LinedList"/>
    <dgm:cxn modelId="{3C13A816-5B19-4B07-98DB-026FB7ABDD7E}" type="presOf" srcId="{9546CADC-D8C1-4798-898E-CF246D7616E1}" destId="{EF4D99CF-1801-46D2-9B30-54E72577BE6C}" srcOrd="0" destOrd="0" presId="urn:microsoft.com/office/officeart/2008/layout/LinedList"/>
    <dgm:cxn modelId="{C6CFC91F-D7EE-49EE-8F56-3ACA2484DC87}" type="presOf" srcId="{0156EB8F-0652-42B6-A93C-86FB717F30C4}" destId="{FBF21725-841B-497B-9C32-3984F97BBE05}" srcOrd="0" destOrd="0" presId="urn:microsoft.com/office/officeart/2008/layout/LinedList"/>
    <dgm:cxn modelId="{9F3B0951-DB17-4C0D-9BF8-9A596D20E308}" srcId="{0156EB8F-0652-42B6-A93C-86FB717F30C4}" destId="{9546CADC-D8C1-4798-898E-CF246D7616E1}" srcOrd="0" destOrd="0" parTransId="{0456A43E-180D-43FC-91DE-85F61DC6BE4C}" sibTransId="{E7027348-41E4-45FD-A1F0-6739DBFF12AB}"/>
    <dgm:cxn modelId="{4B458E68-6085-4090-9DD9-63796E7032EA}" srcId="{0156EB8F-0652-42B6-A93C-86FB717F30C4}" destId="{C0081822-8CFC-40D4-8ED4-BDB10BBFFAD7}" srcOrd="3" destOrd="0" parTransId="{458E140B-E5EF-4211-8AB4-4234E37BF056}" sibTransId="{0F7F50B2-8405-4B8E-B2F0-6C7427352B19}"/>
    <dgm:cxn modelId="{E4B63FA4-2467-4F69-92F7-84E335BEAC26}" srcId="{0156EB8F-0652-42B6-A93C-86FB717F30C4}" destId="{F3F23F70-1A5C-4AED-BC96-03C5485139B1}" srcOrd="4" destOrd="0" parTransId="{002BF101-9A6F-4858-A5F6-808CA9AD128C}" sibTransId="{75664AA2-729A-4380-A46E-022532990220}"/>
    <dgm:cxn modelId="{677041C4-8169-4608-AA2F-BE8461BF18E4}" srcId="{0156EB8F-0652-42B6-A93C-86FB717F30C4}" destId="{3C00D1BC-C7CE-4885-BBA0-F873208B9A4D}" srcOrd="1" destOrd="0" parTransId="{25C17B85-513A-4931-BDCD-EB22BCCF5BF6}" sibTransId="{31C1CA95-AF81-44CA-ABE6-7EBD9421A9B1}"/>
    <dgm:cxn modelId="{7EF674C5-20EB-4D52-83E9-84D0D1F835F6}" type="presOf" srcId="{3C00D1BC-C7CE-4885-BBA0-F873208B9A4D}" destId="{AB8762B3-D080-44F9-B5BF-FB7726F22B89}" srcOrd="0" destOrd="0" presId="urn:microsoft.com/office/officeart/2008/layout/LinedList"/>
    <dgm:cxn modelId="{8317D1D5-E020-44C9-B543-6DBB63FB6517}" srcId="{0156EB8F-0652-42B6-A93C-86FB717F30C4}" destId="{D21344DD-89FC-4384-9B71-18E32C26D7F0}" srcOrd="5" destOrd="0" parTransId="{E94AD93F-7495-4057-BD67-9148FA4A1FC0}" sibTransId="{387B4B4D-6EDB-4F39-BB45-F72FCB84A1EC}"/>
    <dgm:cxn modelId="{D7FAB6E8-D74E-4EB2-B33A-469E5BEE2E03}" srcId="{0156EB8F-0652-42B6-A93C-86FB717F30C4}" destId="{7A0E4196-BD4F-4B82-876B-5F6B833218DD}" srcOrd="2" destOrd="0" parTransId="{98CE75F3-0DA9-49ED-89A6-96361D98F4DF}" sibTransId="{B78A9914-A814-45F5-8790-F8F0256E6294}"/>
    <dgm:cxn modelId="{D83675EA-90B9-4531-9572-A5E376803F92}" type="presOf" srcId="{F3F23F70-1A5C-4AED-BC96-03C5485139B1}" destId="{0E6651F5-5F70-430F-A35B-CFCC4E7E311D}" srcOrd="0" destOrd="0" presId="urn:microsoft.com/office/officeart/2008/layout/LinedList"/>
    <dgm:cxn modelId="{BA2C6AEC-5A5F-4F58-8274-7BE2EFB5952F}" type="presOf" srcId="{7A0E4196-BD4F-4B82-876B-5F6B833218DD}" destId="{B785485D-427F-4383-A166-21B271733164}" srcOrd="0" destOrd="0" presId="urn:microsoft.com/office/officeart/2008/layout/LinedList"/>
    <dgm:cxn modelId="{35F5E7FE-6530-4673-93D1-29D466639FC4}" type="presOf" srcId="{C0081822-8CFC-40D4-8ED4-BDB10BBFFAD7}" destId="{575A0AF8-A0B7-454C-A08C-2AA6DB8D079B}" srcOrd="0" destOrd="0" presId="urn:microsoft.com/office/officeart/2008/layout/LinedList"/>
    <dgm:cxn modelId="{EAC96E19-E122-4FD7-8692-52087264AF5C}" type="presParOf" srcId="{FBF21725-841B-497B-9C32-3984F97BBE05}" destId="{3648493F-9EDC-4DD3-B960-A9F80BC49091}" srcOrd="0" destOrd="0" presId="urn:microsoft.com/office/officeart/2008/layout/LinedList"/>
    <dgm:cxn modelId="{6C783467-6099-4679-9922-A9018D5F6239}" type="presParOf" srcId="{FBF21725-841B-497B-9C32-3984F97BBE05}" destId="{413EE48E-282C-4D98-87BE-B854151A1A9D}" srcOrd="1" destOrd="0" presId="urn:microsoft.com/office/officeart/2008/layout/LinedList"/>
    <dgm:cxn modelId="{A03EC45C-E9F1-4B9B-BD5B-B060E223A56C}" type="presParOf" srcId="{413EE48E-282C-4D98-87BE-B854151A1A9D}" destId="{EF4D99CF-1801-46D2-9B30-54E72577BE6C}" srcOrd="0" destOrd="0" presId="urn:microsoft.com/office/officeart/2008/layout/LinedList"/>
    <dgm:cxn modelId="{323C1D56-5281-4019-9EC9-50D3CE5B4DF9}" type="presParOf" srcId="{413EE48E-282C-4D98-87BE-B854151A1A9D}" destId="{58D31D18-9BF7-4620-92BE-3C4B70D41CAF}" srcOrd="1" destOrd="0" presId="urn:microsoft.com/office/officeart/2008/layout/LinedList"/>
    <dgm:cxn modelId="{063D9351-2585-47C2-A085-FC0A25440EA4}" type="presParOf" srcId="{FBF21725-841B-497B-9C32-3984F97BBE05}" destId="{7A46B8DD-5DA8-4A59-92F6-5D44C57CC388}" srcOrd="2" destOrd="0" presId="urn:microsoft.com/office/officeart/2008/layout/LinedList"/>
    <dgm:cxn modelId="{5FA4A5A2-4242-4220-BC5C-16E44FB986DD}" type="presParOf" srcId="{FBF21725-841B-497B-9C32-3984F97BBE05}" destId="{F7AC7B63-4806-4E18-B6FE-28A2760706B2}" srcOrd="3" destOrd="0" presId="urn:microsoft.com/office/officeart/2008/layout/LinedList"/>
    <dgm:cxn modelId="{E5ACCC6F-54DA-48A2-8615-1A33C5660949}" type="presParOf" srcId="{F7AC7B63-4806-4E18-B6FE-28A2760706B2}" destId="{AB8762B3-D080-44F9-B5BF-FB7726F22B89}" srcOrd="0" destOrd="0" presId="urn:microsoft.com/office/officeart/2008/layout/LinedList"/>
    <dgm:cxn modelId="{85B40457-934B-4D0F-98AB-B35647D60088}" type="presParOf" srcId="{F7AC7B63-4806-4E18-B6FE-28A2760706B2}" destId="{255F4094-A360-4AF5-A4FB-E8F07D740420}" srcOrd="1" destOrd="0" presId="urn:microsoft.com/office/officeart/2008/layout/LinedList"/>
    <dgm:cxn modelId="{ABDC2C61-BA38-4EC9-A37F-663F186C638D}" type="presParOf" srcId="{FBF21725-841B-497B-9C32-3984F97BBE05}" destId="{543073D6-5DB5-403C-9A24-0D4B7B2ABD52}" srcOrd="4" destOrd="0" presId="urn:microsoft.com/office/officeart/2008/layout/LinedList"/>
    <dgm:cxn modelId="{DC7D047E-04C3-475C-9006-D498A7DCE97A}" type="presParOf" srcId="{FBF21725-841B-497B-9C32-3984F97BBE05}" destId="{F4001377-2F05-48D0-8C9D-DE133872F907}" srcOrd="5" destOrd="0" presId="urn:microsoft.com/office/officeart/2008/layout/LinedList"/>
    <dgm:cxn modelId="{C97EDEAA-EF50-4A80-A7DE-4E532A8F3AB0}" type="presParOf" srcId="{F4001377-2F05-48D0-8C9D-DE133872F907}" destId="{B785485D-427F-4383-A166-21B271733164}" srcOrd="0" destOrd="0" presId="urn:microsoft.com/office/officeart/2008/layout/LinedList"/>
    <dgm:cxn modelId="{47F1860E-8A8F-4AE8-9360-30F2C9AE71BE}" type="presParOf" srcId="{F4001377-2F05-48D0-8C9D-DE133872F907}" destId="{D73AEA29-713F-4222-A10D-8F7A06C16288}" srcOrd="1" destOrd="0" presId="urn:microsoft.com/office/officeart/2008/layout/LinedList"/>
    <dgm:cxn modelId="{1E67E658-EC59-456D-A4A9-493F35DC9AA0}" type="presParOf" srcId="{FBF21725-841B-497B-9C32-3984F97BBE05}" destId="{6B942AAC-A83C-4999-9273-37C2B72FC4B2}" srcOrd="6" destOrd="0" presId="urn:microsoft.com/office/officeart/2008/layout/LinedList"/>
    <dgm:cxn modelId="{056CA2BD-83B3-4CEA-9BC5-2CD6091E4274}" type="presParOf" srcId="{FBF21725-841B-497B-9C32-3984F97BBE05}" destId="{8F0F0C19-8E0C-48BA-973D-76ECF649469C}" srcOrd="7" destOrd="0" presId="urn:microsoft.com/office/officeart/2008/layout/LinedList"/>
    <dgm:cxn modelId="{4334C86D-5740-41FA-9ED5-13BF0271BE9D}" type="presParOf" srcId="{8F0F0C19-8E0C-48BA-973D-76ECF649469C}" destId="{575A0AF8-A0B7-454C-A08C-2AA6DB8D079B}" srcOrd="0" destOrd="0" presId="urn:microsoft.com/office/officeart/2008/layout/LinedList"/>
    <dgm:cxn modelId="{40527C6A-7B1C-4D9B-A559-F43F5E517CEA}" type="presParOf" srcId="{8F0F0C19-8E0C-48BA-973D-76ECF649469C}" destId="{BF8579E6-E586-4816-8595-7C401BDA5AA7}" srcOrd="1" destOrd="0" presId="urn:microsoft.com/office/officeart/2008/layout/LinedList"/>
    <dgm:cxn modelId="{2DC164E5-727E-433F-9A39-D1AB950B9D02}" type="presParOf" srcId="{FBF21725-841B-497B-9C32-3984F97BBE05}" destId="{06D23CD7-0398-45D6-B20F-8A87B017FB5A}" srcOrd="8" destOrd="0" presId="urn:microsoft.com/office/officeart/2008/layout/LinedList"/>
    <dgm:cxn modelId="{57B8F5C7-E957-4C66-A5AA-F5E16F00B46A}" type="presParOf" srcId="{FBF21725-841B-497B-9C32-3984F97BBE05}" destId="{510E5A9C-2297-4C72-85BE-ACB09A7CB4D0}" srcOrd="9" destOrd="0" presId="urn:microsoft.com/office/officeart/2008/layout/LinedList"/>
    <dgm:cxn modelId="{53CAB7F9-78A5-421E-8DA6-23A543928131}" type="presParOf" srcId="{510E5A9C-2297-4C72-85BE-ACB09A7CB4D0}" destId="{0E6651F5-5F70-430F-A35B-CFCC4E7E311D}" srcOrd="0" destOrd="0" presId="urn:microsoft.com/office/officeart/2008/layout/LinedList"/>
    <dgm:cxn modelId="{7BE98846-C996-4FA7-BD0B-46FF9EDF5F70}" type="presParOf" srcId="{510E5A9C-2297-4C72-85BE-ACB09A7CB4D0}" destId="{9CE8BD85-78CB-4C84-97BF-8C51A4DFD945}" srcOrd="1" destOrd="0" presId="urn:microsoft.com/office/officeart/2008/layout/LinedList"/>
    <dgm:cxn modelId="{156987C6-AF6D-499A-B677-460767938B1D}" type="presParOf" srcId="{FBF21725-841B-497B-9C32-3984F97BBE05}" destId="{9EC7B3BE-FC3F-46EB-B47E-B0C928610851}" srcOrd="10" destOrd="0" presId="urn:microsoft.com/office/officeart/2008/layout/LinedList"/>
    <dgm:cxn modelId="{60958E6F-F3A6-4181-8977-5BD440613456}" type="presParOf" srcId="{FBF21725-841B-497B-9C32-3984F97BBE05}" destId="{ADF9BF87-B18C-407F-8DE7-455B30A246E8}" srcOrd="11" destOrd="0" presId="urn:microsoft.com/office/officeart/2008/layout/LinedList"/>
    <dgm:cxn modelId="{6DB1A59C-794E-48BC-AD5D-33A5CB34B130}" type="presParOf" srcId="{ADF9BF87-B18C-407F-8DE7-455B30A246E8}" destId="{C6BD88AF-B760-4F52-B9D7-172D3CEBA676}" srcOrd="0" destOrd="0" presId="urn:microsoft.com/office/officeart/2008/layout/LinedList"/>
    <dgm:cxn modelId="{0BA5C736-63B9-4D1A-9E32-8F86FE552ABA}" type="presParOf" srcId="{ADF9BF87-B18C-407F-8DE7-455B30A246E8}" destId="{E89D53BF-29A6-49FE-94C1-2AF666DB89D4}"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CD9C33-83F2-4856-95F9-AF1C4393963F}" type="doc">
      <dgm:prSet loTypeId="urn:microsoft.com/office/officeart/2009/3/layout/IncreasingArrowsProcess" loCatId="process" qsTypeId="urn:microsoft.com/office/officeart/2005/8/quickstyle/simple1#1" qsCatId="simple" csTypeId="urn:microsoft.com/office/officeart/2005/8/colors/colorful4#1" csCatId="colorful" phldr="1"/>
      <dgm:spPr/>
      <dgm:t>
        <a:bodyPr/>
        <a:lstStyle/>
        <a:p>
          <a:endParaRPr lang="en-US"/>
        </a:p>
      </dgm:t>
    </dgm:pt>
    <dgm:pt modelId="{D007FE6C-CDED-48A0-9A1F-D9507350BE66}">
      <dgm:prSet phldrT="[Text]" custT="1"/>
      <dgm:spPr>
        <a:xfrm>
          <a:off x="3597041" y="410900"/>
          <a:ext cx="6331381" cy="1125026"/>
        </a:xfrm>
        <a:solidFill>
          <a:srgbClr val="F3DF89"/>
        </a:solidFill>
        <a:effectLst>
          <a:outerShdw blurRad="50800" dist="38100" dir="10800000" algn="r" rotWithShape="0">
            <a:prstClr val="black">
              <a:alpha val="40000"/>
            </a:prstClr>
          </a:outerShdw>
        </a:effectLst>
      </dgm:spPr>
      <dgm:t>
        <a:bodyPr/>
        <a:lstStyle/>
        <a:p>
          <a:pPr>
            <a:buNone/>
          </a:pPr>
          <a:r>
            <a:rPr lang="en-US" sz="2000">
              <a:solidFill>
                <a:sysClr val="windowText" lastClr="000000"/>
              </a:solidFill>
              <a:latin typeface="+mj-lt"/>
              <a:ea typeface="+mn-ea"/>
              <a:cs typeface="+mn-cs"/>
            </a:rPr>
            <a:t>District and School Leaders</a:t>
          </a:r>
        </a:p>
      </dgm:t>
    </dgm:pt>
    <dgm:pt modelId="{809F05EF-4F82-4713-A9FC-28F4D11184CB}" type="parTrans" cxnId="{BC4D9F8E-F843-41E7-9B5A-F08E03BF354C}">
      <dgm:prSet/>
      <dgm:spPr/>
      <dgm:t>
        <a:bodyPr/>
        <a:lstStyle/>
        <a:p>
          <a:endParaRPr lang="en-US" sz="2000"/>
        </a:p>
      </dgm:t>
    </dgm:pt>
    <dgm:pt modelId="{70B082F2-7124-408B-9CBF-1CA4CCF87A67}" type="sibTrans" cxnId="{BC4D9F8E-F843-41E7-9B5A-F08E03BF354C}">
      <dgm:prSet/>
      <dgm:spPr/>
      <dgm:t>
        <a:bodyPr/>
        <a:lstStyle/>
        <a:p>
          <a:endParaRPr lang="en-US" sz="2000"/>
        </a:p>
      </dgm:t>
    </dgm:pt>
    <dgm:pt modelId="{B36467C4-3655-41CC-B687-04B3C405B373}">
      <dgm:prSet phldrT="[Text]" custT="1"/>
      <dgm:spPr>
        <a:xfrm>
          <a:off x="3789526" y="1280294"/>
          <a:ext cx="1781218" cy="2027919"/>
        </a:xfrm>
        <a:ln w="19050">
          <a:noFill/>
        </a:ln>
      </dgm:spPr>
      <dgm:t>
        <a:bodyPr lIns="100584"/>
        <a:lstStyle/>
        <a:p>
          <a:pPr>
            <a:buNone/>
          </a:pPr>
          <a:r>
            <a:rPr lang="en-US" sz="1400" kern="1200">
              <a:latin typeface="+mn-lt"/>
              <a:ea typeface="+mn-ea"/>
              <a:cs typeface="+mn-cs"/>
            </a:rPr>
            <a:t>How do district and </a:t>
          </a:r>
          <a:r>
            <a:rPr lang="en-US" sz="1400" kern="1200">
              <a:solidFill>
                <a:srgbClr val="487BAB"/>
              </a:solidFill>
              <a:latin typeface="Source Sans Pro"/>
              <a:ea typeface="+mn-ea"/>
              <a:cs typeface="+mn-cs"/>
            </a:rPr>
            <a:t>school</a:t>
          </a:r>
          <a:r>
            <a:rPr lang="en-US" sz="1400" kern="1200">
              <a:latin typeface="+mn-lt"/>
              <a:ea typeface="+mn-ea"/>
              <a:cs typeface="+mn-cs"/>
            </a:rPr>
            <a:t> leaders provide supports to buildings to  improve </a:t>
          </a:r>
          <a:r>
            <a:rPr lang="en-US" sz="1400" kern="1200">
              <a:solidFill>
                <a:srgbClr val="487BAB"/>
              </a:solidFill>
              <a:latin typeface="+mn-lt"/>
              <a:ea typeface="+mn-ea"/>
              <a:cs typeface="+mn-cs"/>
            </a:rPr>
            <a:t>outcomes?</a:t>
          </a:r>
        </a:p>
      </dgm:t>
    </dgm:pt>
    <dgm:pt modelId="{4A6E2F5A-9B71-48DD-845B-3CECEA9FB676}" type="parTrans" cxnId="{3E5373C6-9274-4630-AC3D-7048F86B94B0}">
      <dgm:prSet/>
      <dgm:spPr/>
      <dgm:t>
        <a:bodyPr/>
        <a:lstStyle/>
        <a:p>
          <a:endParaRPr lang="en-US" sz="2000"/>
        </a:p>
      </dgm:t>
    </dgm:pt>
    <dgm:pt modelId="{5B7A8F0E-672D-4E34-86DC-8A8454B668D1}" type="sibTrans" cxnId="{3E5373C6-9274-4630-AC3D-7048F86B94B0}">
      <dgm:prSet/>
      <dgm:spPr/>
      <dgm:t>
        <a:bodyPr/>
        <a:lstStyle/>
        <a:p>
          <a:endParaRPr lang="en-US" sz="2000"/>
        </a:p>
      </dgm:t>
    </dgm:pt>
    <dgm:pt modelId="{CCC2A6A9-5B0F-4BC3-B893-9EB6387777A6}">
      <dgm:prSet phldrT="[Text]" custT="1"/>
      <dgm:spPr>
        <a:xfrm>
          <a:off x="5380458" y="785776"/>
          <a:ext cx="4545766" cy="1125026"/>
        </a:xfrm>
        <a:solidFill>
          <a:srgbClr val="0098D3"/>
        </a:solidFill>
        <a:effectLst>
          <a:outerShdw blurRad="50800" dist="38100" dir="10800000" algn="r" rotWithShape="0">
            <a:prstClr val="black">
              <a:alpha val="40000"/>
            </a:prstClr>
          </a:outerShdw>
        </a:effectLst>
      </dgm:spPr>
      <dgm:t>
        <a:bodyPr/>
        <a:lstStyle/>
        <a:p>
          <a:pPr>
            <a:buNone/>
          </a:pPr>
          <a:r>
            <a:rPr lang="en-US" sz="2000">
              <a:solidFill>
                <a:sysClr val="windowText" lastClr="000000"/>
              </a:solidFill>
              <a:latin typeface="+mj-lt"/>
              <a:ea typeface="+mn-ea"/>
              <a:cs typeface="+mn-cs"/>
            </a:rPr>
            <a:t>Building Leaders  </a:t>
          </a:r>
        </a:p>
      </dgm:t>
    </dgm:pt>
    <dgm:pt modelId="{F163EBC2-C5BB-4404-8353-081E4A51F12B}" type="parTrans" cxnId="{E09633C0-C5E5-41E6-8751-5CC18F60DB5B}">
      <dgm:prSet/>
      <dgm:spPr/>
      <dgm:t>
        <a:bodyPr/>
        <a:lstStyle/>
        <a:p>
          <a:endParaRPr lang="en-US" sz="2000"/>
        </a:p>
      </dgm:t>
    </dgm:pt>
    <dgm:pt modelId="{57865F28-7871-4F1F-9047-5F78A7A756A2}" type="sibTrans" cxnId="{E09633C0-C5E5-41E6-8751-5CC18F60DB5B}">
      <dgm:prSet/>
      <dgm:spPr/>
      <dgm:t>
        <a:bodyPr/>
        <a:lstStyle/>
        <a:p>
          <a:endParaRPr lang="en-US" sz="2000"/>
        </a:p>
      </dgm:t>
    </dgm:pt>
    <dgm:pt modelId="{4D544D28-58C6-4E37-95EE-9D7919461C62}">
      <dgm:prSet phldrT="[Text]" custT="1"/>
      <dgm:spPr>
        <a:xfrm>
          <a:off x="5570745" y="1655170"/>
          <a:ext cx="1781218" cy="2041478"/>
        </a:xfrm>
        <a:ln>
          <a:noFill/>
        </a:ln>
      </dgm:spPr>
      <dgm:t>
        <a:bodyPr lIns="100584"/>
        <a:lstStyle/>
        <a:p>
          <a:pPr>
            <a:buNone/>
          </a:pPr>
          <a:r>
            <a:rPr lang="en-US" sz="1400" kern="1200">
              <a:latin typeface="+mn-lt"/>
              <a:ea typeface="+mn-ea"/>
              <a:cs typeface="+mn-cs"/>
            </a:rPr>
            <a:t>How do building leaders </a:t>
          </a:r>
          <a:r>
            <a:rPr lang="en-US" sz="1400" kern="1200">
              <a:solidFill>
                <a:srgbClr val="487BAB"/>
              </a:solidFill>
              <a:latin typeface="Source Sans Pro"/>
              <a:ea typeface="+mn-ea"/>
              <a:cs typeface="+mn-cs"/>
            </a:rPr>
            <a:t>provide</a:t>
          </a:r>
          <a:r>
            <a:rPr lang="en-US" sz="1400" kern="1200">
              <a:latin typeface="+mn-lt"/>
              <a:ea typeface="+mn-ea"/>
              <a:cs typeface="+mn-cs"/>
            </a:rPr>
            <a:t> supports to teachers to improve outcomes</a:t>
          </a:r>
          <a:r>
            <a:rPr lang="en-US" sz="1600" kern="1200">
              <a:latin typeface="+mn-lt"/>
              <a:ea typeface="+mn-ea"/>
              <a:cs typeface="+mn-cs"/>
            </a:rPr>
            <a:t>?</a:t>
          </a:r>
        </a:p>
      </dgm:t>
    </dgm:pt>
    <dgm:pt modelId="{30C70532-D10B-4356-B511-14F200E9D4F7}" type="parTrans" cxnId="{4736AE6E-AE15-4D56-8EFC-133310D62D8E}">
      <dgm:prSet/>
      <dgm:spPr/>
      <dgm:t>
        <a:bodyPr/>
        <a:lstStyle/>
        <a:p>
          <a:endParaRPr lang="en-US" sz="2000"/>
        </a:p>
      </dgm:t>
    </dgm:pt>
    <dgm:pt modelId="{4FC96653-94FA-4001-B05A-DCD2CD284D14}" type="sibTrans" cxnId="{4736AE6E-AE15-4D56-8EFC-133310D62D8E}">
      <dgm:prSet/>
      <dgm:spPr/>
      <dgm:t>
        <a:bodyPr/>
        <a:lstStyle/>
        <a:p>
          <a:endParaRPr lang="en-US" sz="2000"/>
        </a:p>
      </dgm:t>
    </dgm:pt>
    <dgm:pt modelId="{A78C5247-3B1F-4C8A-9525-4DE21B3F648C}">
      <dgm:prSet phldrT="[Text]" custT="1"/>
      <dgm:spPr>
        <a:xfrm>
          <a:off x="7166085" y="1160652"/>
          <a:ext cx="2755730" cy="1125026"/>
        </a:xfrm>
        <a:solidFill>
          <a:srgbClr val="69C2C6"/>
        </a:solidFill>
        <a:effectLst>
          <a:outerShdw blurRad="50800" dist="38100" dir="10800000" algn="r" rotWithShape="0">
            <a:prstClr val="black">
              <a:alpha val="40000"/>
            </a:prstClr>
          </a:outerShdw>
        </a:effectLst>
      </dgm:spPr>
      <dgm:t>
        <a:bodyPr/>
        <a:lstStyle/>
        <a:p>
          <a:pPr>
            <a:buNone/>
          </a:pPr>
          <a:r>
            <a:rPr lang="en-US" sz="2000">
              <a:solidFill>
                <a:sysClr val="windowText" lastClr="000000"/>
              </a:solidFill>
              <a:latin typeface="+mj-lt"/>
              <a:ea typeface="+mn-ea"/>
              <a:cs typeface="+mn-cs"/>
            </a:rPr>
            <a:t>Building-Level Staff</a:t>
          </a:r>
        </a:p>
      </dgm:t>
    </dgm:pt>
    <dgm:pt modelId="{E3803635-5AE3-4EA9-B26C-9FA7A444EF12}" type="parTrans" cxnId="{E6A075F1-1CEB-4815-AFB1-EB36C6F74F67}">
      <dgm:prSet/>
      <dgm:spPr/>
      <dgm:t>
        <a:bodyPr/>
        <a:lstStyle/>
        <a:p>
          <a:endParaRPr lang="en-US" sz="2000"/>
        </a:p>
      </dgm:t>
    </dgm:pt>
    <dgm:pt modelId="{B3C53A44-570E-46BE-8AE7-380CBE9FCD0B}" type="sibTrans" cxnId="{E6A075F1-1CEB-4815-AFB1-EB36C6F74F67}">
      <dgm:prSet/>
      <dgm:spPr/>
      <dgm:t>
        <a:bodyPr/>
        <a:lstStyle/>
        <a:p>
          <a:endParaRPr lang="en-US" sz="2000"/>
        </a:p>
      </dgm:t>
    </dgm:pt>
    <dgm:pt modelId="{68D65584-6E52-43E4-81B7-D3C73A27F3B9}">
      <dgm:prSet phldrT="[Text]" custT="1"/>
      <dgm:spPr>
        <a:xfrm>
          <a:off x="7351964" y="2030046"/>
          <a:ext cx="1797446" cy="2065407"/>
        </a:xfrm>
        <a:noFill/>
        <a:ln>
          <a:noFill/>
        </a:ln>
      </dgm:spPr>
      <dgm:t>
        <a:bodyPr lIns="100584"/>
        <a:lstStyle/>
        <a:p>
          <a:pPr>
            <a:buNone/>
          </a:pPr>
          <a:r>
            <a:rPr lang="en-US" sz="1400" kern="1200">
              <a:solidFill>
                <a:srgbClr val="487BAB"/>
              </a:solidFill>
              <a:latin typeface="+mn-lt"/>
              <a:ea typeface="Calibri" panose="020F0502020204030204" pitchFamily="34" charset="0"/>
              <a:cs typeface="Calibri" panose="020F0502020204030204" pitchFamily="34" charset="0"/>
            </a:rPr>
            <a:t>How do </a:t>
          </a:r>
          <a:r>
            <a:rPr lang="en-US" sz="1400" kern="1200">
              <a:solidFill>
                <a:srgbClr val="487BAB"/>
              </a:solidFill>
              <a:latin typeface="Source Sans Pro"/>
              <a:ea typeface="Calibri" panose="020F0502020204030204" pitchFamily="34" charset="0"/>
              <a:cs typeface="Calibri" panose="020F0502020204030204" pitchFamily="34" charset="0"/>
            </a:rPr>
            <a:t>building-level</a:t>
          </a:r>
          <a:r>
            <a:rPr lang="en-US" sz="1400" kern="1200">
              <a:solidFill>
                <a:srgbClr val="487BAB"/>
              </a:solidFill>
              <a:latin typeface="+mn-lt"/>
              <a:ea typeface="Calibri" panose="020F0502020204030204" pitchFamily="34" charset="0"/>
              <a:cs typeface="Calibri" panose="020F0502020204030204" pitchFamily="34" charset="0"/>
            </a:rPr>
            <a:t> staff provide student-level supports to improve outcomes? </a:t>
          </a:r>
        </a:p>
      </dgm:t>
    </dgm:pt>
    <dgm:pt modelId="{E8669FF6-26B2-4B7F-8346-A562FCBC4494}" type="parTrans" cxnId="{F207286D-3D04-4DF1-B544-28C5F806E247}">
      <dgm:prSet/>
      <dgm:spPr/>
      <dgm:t>
        <a:bodyPr/>
        <a:lstStyle/>
        <a:p>
          <a:endParaRPr lang="en-US" sz="2000"/>
        </a:p>
      </dgm:t>
    </dgm:pt>
    <dgm:pt modelId="{A9F65613-57DE-4439-A4AF-4F70C06CB178}" type="sibTrans" cxnId="{F207286D-3D04-4DF1-B544-28C5F806E247}">
      <dgm:prSet/>
      <dgm:spPr/>
      <dgm:t>
        <a:bodyPr/>
        <a:lstStyle/>
        <a:p>
          <a:endParaRPr lang="en-US" sz="2000"/>
        </a:p>
      </dgm:t>
    </dgm:pt>
    <dgm:pt modelId="{E1F5CE01-200F-4156-99C0-49BC62B235BD}">
      <dgm:prSet phldrT="[Text]" custT="1">
        <dgm:style>
          <a:lnRef idx="0">
            <a:scrgbClr r="0" g="0" b="0"/>
          </a:lnRef>
          <a:fillRef idx="0">
            <a:scrgbClr r="0" g="0" b="0"/>
          </a:fillRef>
          <a:effectRef idx="0">
            <a:scrgbClr r="0" g="0" b="0"/>
          </a:effectRef>
          <a:fontRef idx="minor">
            <a:schemeClr val="lt1"/>
          </a:fontRef>
        </dgm:style>
      </dgm:prSet>
      <dgm:spPr>
        <a:xfrm>
          <a:off x="1814730" y="36024"/>
          <a:ext cx="8114784" cy="1125026"/>
        </a:xfrm>
        <a:prstGeom prst="rightArrow">
          <a:avLst>
            <a:gd name="adj1" fmla="val 50000"/>
            <a:gd name="adj2" fmla="val 50000"/>
          </a:avLst>
        </a:prstGeom>
        <a:solidFill>
          <a:srgbClr val="0E3F75"/>
        </a:solidFill>
        <a:ln>
          <a:noFill/>
        </a:ln>
      </dgm:spPr>
      <dgm:t>
        <a:bodyPr/>
        <a:lstStyle/>
        <a:p>
          <a:pPr>
            <a:buNone/>
          </a:pPr>
          <a:r>
            <a:rPr lang="en-US" sz="2400">
              <a:latin typeface="+mj-lt"/>
              <a:ea typeface="+mn-ea"/>
              <a:cs typeface="+mn-cs"/>
            </a:rPr>
            <a:t>Ohio Department of Education and Workforce</a:t>
          </a:r>
        </a:p>
      </dgm:t>
    </dgm:pt>
    <dgm:pt modelId="{5CEB1E48-0CF4-42A5-B46F-FDA81C0FC7D2}" type="parTrans" cxnId="{C381C373-6FC9-4E1F-A3B7-56B6E014C385}">
      <dgm:prSet/>
      <dgm:spPr/>
      <dgm:t>
        <a:bodyPr/>
        <a:lstStyle/>
        <a:p>
          <a:endParaRPr lang="en-US"/>
        </a:p>
      </dgm:t>
    </dgm:pt>
    <dgm:pt modelId="{BE38D8D6-42F0-4B61-89F2-C837786A502B}" type="sibTrans" cxnId="{C381C373-6FC9-4E1F-A3B7-56B6E014C385}">
      <dgm:prSet/>
      <dgm:spPr/>
      <dgm:t>
        <a:bodyPr/>
        <a:lstStyle/>
        <a:p>
          <a:endParaRPr lang="en-US"/>
        </a:p>
      </dgm:t>
    </dgm:pt>
    <dgm:pt modelId="{C26DBBCB-E2C7-4E36-BF50-26582F35A63E}">
      <dgm:prSet phldrT="[Text]" custT="1"/>
      <dgm:spPr>
        <a:xfrm>
          <a:off x="2008308" y="905418"/>
          <a:ext cx="1781218" cy="2080960"/>
        </a:xfrm>
        <a:prstGeom prst="rect">
          <a:avLst/>
        </a:prstGeom>
        <a:solidFill>
          <a:srgbClr val="0E3F75"/>
        </a:solidFill>
        <a:ln w="19050">
          <a:noFill/>
        </a:ln>
      </dgm:spPr>
      <dgm:t>
        <a:bodyPr lIns="100584"/>
        <a:lstStyle/>
        <a:p>
          <a:pPr>
            <a:buNone/>
          </a:pPr>
          <a:r>
            <a:rPr lang="en-US" sz="1600">
              <a:solidFill>
                <a:schemeClr val="bg1"/>
              </a:solidFill>
              <a:latin typeface="+mn-lt"/>
              <a:ea typeface="+mn-ea"/>
              <a:cs typeface="+mn-cs"/>
            </a:rPr>
            <a:t>How does the Department provide guidance and supports across the state of Ohio to improve outcomes? </a:t>
          </a:r>
        </a:p>
      </dgm:t>
    </dgm:pt>
    <dgm:pt modelId="{178E08EA-1CF3-4DDF-96EF-AAE40FB7E9F5}" type="parTrans" cxnId="{4C670437-0AFD-487C-9A9C-E311EB35F847}">
      <dgm:prSet/>
      <dgm:spPr/>
      <dgm:t>
        <a:bodyPr/>
        <a:lstStyle/>
        <a:p>
          <a:endParaRPr lang="en-US"/>
        </a:p>
      </dgm:t>
    </dgm:pt>
    <dgm:pt modelId="{E2BFE6A5-5459-4604-97AF-3BD742FFBE28}" type="sibTrans" cxnId="{4C670437-0AFD-487C-9A9C-E311EB35F847}">
      <dgm:prSet/>
      <dgm:spPr/>
      <dgm:t>
        <a:bodyPr/>
        <a:lstStyle/>
        <a:p>
          <a:endParaRPr lang="en-US"/>
        </a:p>
      </dgm:t>
    </dgm:pt>
    <dgm:pt modelId="{4A4F46A9-5839-4019-9D6A-59487C69A3A6}">
      <dgm:prSet phldrT="[Text]" custT="1">
        <dgm:style>
          <a:lnRef idx="0">
            <a:scrgbClr r="0" g="0" b="0"/>
          </a:lnRef>
          <a:fillRef idx="0">
            <a:scrgbClr r="0" g="0" b="0"/>
          </a:fillRef>
          <a:effectRef idx="0">
            <a:scrgbClr r="0" g="0" b="0"/>
          </a:effectRef>
          <a:fontRef idx="minor">
            <a:schemeClr val="lt1"/>
          </a:fontRef>
        </dgm:style>
      </dgm:prSet>
      <dgm:spPr>
        <a:xfrm>
          <a:off x="3597041" y="410900"/>
          <a:ext cx="6331381" cy="1125026"/>
        </a:xfrm>
        <a:solidFill>
          <a:srgbClr val="B0B3AF"/>
        </a:solidFill>
        <a:ln>
          <a:solidFill>
            <a:schemeClr val="bg1"/>
          </a:solidFill>
        </a:ln>
        <a:effectLst>
          <a:outerShdw blurRad="50800" dist="38100" dir="10800000" algn="r" rotWithShape="0">
            <a:prstClr val="black">
              <a:alpha val="40000"/>
            </a:prstClr>
          </a:outerShdw>
        </a:effectLst>
      </dgm:spPr>
      <dgm:t>
        <a:bodyPr/>
        <a:lstStyle/>
        <a:p>
          <a:pPr rtl="0">
            <a:buNone/>
          </a:pPr>
          <a:r>
            <a:rPr lang="en-US" sz="2000">
              <a:solidFill>
                <a:sysClr val="windowText" lastClr="000000"/>
              </a:solidFill>
              <a:latin typeface="+mj-lt"/>
              <a:ea typeface="+mn-ea"/>
              <a:cs typeface="+mn-cs"/>
            </a:rPr>
            <a:t>Regional Systems of Support </a:t>
          </a:r>
        </a:p>
      </dgm:t>
    </dgm:pt>
    <dgm:pt modelId="{AED40955-A404-424B-9805-68A8A42EF654}" type="parTrans" cxnId="{CF6E5958-8C84-415E-873C-10E19BEDCA92}">
      <dgm:prSet/>
      <dgm:spPr/>
      <dgm:t>
        <a:bodyPr/>
        <a:lstStyle/>
        <a:p>
          <a:endParaRPr lang="en-US"/>
        </a:p>
      </dgm:t>
    </dgm:pt>
    <dgm:pt modelId="{F0E663DD-C4CE-40C5-9682-57E27776151B}" type="sibTrans" cxnId="{CF6E5958-8C84-415E-873C-10E19BEDCA92}">
      <dgm:prSet/>
      <dgm:spPr/>
      <dgm:t>
        <a:bodyPr/>
        <a:lstStyle/>
        <a:p>
          <a:endParaRPr lang="en-US"/>
        </a:p>
      </dgm:t>
    </dgm:pt>
    <dgm:pt modelId="{29761234-A888-46E8-AB04-E15FD1CE6EEF}">
      <dgm:prSet phldrT="[Text]" custT="1"/>
      <dgm:spPr>
        <a:xfrm>
          <a:off x="3597041" y="410900"/>
          <a:ext cx="6331381" cy="1125026"/>
        </a:xfrm>
        <a:noFill/>
        <a:ln w="19050">
          <a:noFill/>
        </a:ln>
      </dgm:spPr>
      <dgm:t>
        <a:bodyPr lIns="100584"/>
        <a:lstStyle/>
        <a:p>
          <a:pPr>
            <a:buNone/>
          </a:pPr>
          <a:r>
            <a:rPr lang="en-US" sz="1400">
              <a:latin typeface="+mn-lt"/>
              <a:ea typeface="Calibri" panose="020F0502020204030204" pitchFamily="34" charset="0"/>
              <a:cs typeface="Calibri" panose="020F0502020204030204" pitchFamily="34" charset="0"/>
            </a:rPr>
            <a:t>How do regional support systems provide supports across regions to improve outcomes?</a:t>
          </a:r>
        </a:p>
      </dgm:t>
    </dgm:pt>
    <dgm:pt modelId="{E1C2EE39-C9F9-4FAE-B1C5-1C94605BCDC7}" type="parTrans" cxnId="{7DEE0EB3-7D87-4A26-AB1C-D3E933B37FC7}">
      <dgm:prSet/>
      <dgm:spPr/>
      <dgm:t>
        <a:bodyPr/>
        <a:lstStyle/>
        <a:p>
          <a:endParaRPr lang="en-US"/>
        </a:p>
      </dgm:t>
    </dgm:pt>
    <dgm:pt modelId="{16D039DE-929E-4D27-B410-0E8F256F2B65}" type="sibTrans" cxnId="{7DEE0EB3-7D87-4A26-AB1C-D3E933B37FC7}">
      <dgm:prSet/>
      <dgm:spPr/>
      <dgm:t>
        <a:bodyPr/>
        <a:lstStyle/>
        <a:p>
          <a:endParaRPr lang="en-US"/>
        </a:p>
      </dgm:t>
    </dgm:pt>
    <dgm:pt modelId="{D2DE0D96-BE75-4E46-A88C-26B6D94D4C61}" type="pres">
      <dgm:prSet presAssocID="{41CD9C33-83F2-4856-95F9-AF1C4393963F}" presName="Name0" presStyleCnt="0">
        <dgm:presLayoutVars>
          <dgm:chMax val="5"/>
          <dgm:chPref val="5"/>
          <dgm:dir/>
          <dgm:animLvl val="lvl"/>
        </dgm:presLayoutVars>
      </dgm:prSet>
      <dgm:spPr/>
    </dgm:pt>
    <dgm:pt modelId="{F254A37A-A0AD-45C3-B435-AAFA382A6A45}" type="pres">
      <dgm:prSet presAssocID="{E1F5CE01-200F-4156-99C0-49BC62B235BD}" presName="parentText1" presStyleLbl="node1" presStyleIdx="0" presStyleCnt="5" custScaleX="123316" custScaleY="82372" custLinFactNeighborX="-1232" custLinFactNeighborY="-5151">
        <dgm:presLayoutVars>
          <dgm:chMax/>
          <dgm:chPref val="3"/>
          <dgm:bulletEnabled val="1"/>
        </dgm:presLayoutVars>
      </dgm:prSet>
      <dgm:spPr/>
    </dgm:pt>
    <dgm:pt modelId="{F1280554-3EC4-409D-8D51-03C7FA9A76F4}" type="pres">
      <dgm:prSet presAssocID="{E1F5CE01-200F-4156-99C0-49BC62B235BD}" presName="childText1" presStyleLbl="solidAlignAcc1" presStyleIdx="0" presStyleCnt="5" custScaleX="86317" custScaleY="178725" custLinFactNeighborX="-76298" custLinFactNeighborY="32101">
        <dgm:presLayoutVars>
          <dgm:chMax val="0"/>
          <dgm:chPref val="0"/>
          <dgm:bulletEnabled val="1"/>
        </dgm:presLayoutVars>
      </dgm:prSet>
      <dgm:spPr/>
    </dgm:pt>
    <dgm:pt modelId="{01756F42-921A-46DD-8848-99842946ED00}" type="pres">
      <dgm:prSet presAssocID="{4A4F46A9-5839-4019-9D6A-59487C69A3A6}" presName="parentText2" presStyleLbl="node1" presStyleIdx="1" presStyleCnt="5" custScaleX="131034" custScaleY="82273" custLinFactNeighborX="-2793" custLinFactNeighborY="7788">
        <dgm:presLayoutVars>
          <dgm:chMax/>
          <dgm:chPref val="3"/>
          <dgm:bulletEnabled val="1"/>
        </dgm:presLayoutVars>
      </dgm:prSet>
      <dgm:spPr>
        <a:prstGeom prst="rightArrow">
          <a:avLst>
            <a:gd name="adj1" fmla="val 50000"/>
            <a:gd name="adj2" fmla="val 50000"/>
          </a:avLst>
        </a:prstGeom>
      </dgm:spPr>
    </dgm:pt>
    <dgm:pt modelId="{04A48DD8-F20A-4EE8-9833-8E048E9B729C}" type="pres">
      <dgm:prSet presAssocID="{4A4F46A9-5839-4019-9D6A-59487C69A3A6}" presName="childText2" presStyleLbl="solidAlignAcc1" presStyleIdx="1" presStyleCnt="5" custScaleX="86317" custScaleY="106039" custLinFactNeighborX="-87534" custLinFactNeighborY="3865">
        <dgm:presLayoutVars>
          <dgm:chMax val="0"/>
          <dgm:chPref val="0"/>
          <dgm:bulletEnabled val="1"/>
        </dgm:presLayoutVars>
      </dgm:prSet>
      <dgm:spPr/>
    </dgm:pt>
    <dgm:pt modelId="{D94EF4A8-6D58-4368-A360-26EF62715F5E}" type="pres">
      <dgm:prSet presAssocID="{D007FE6C-CDED-48A0-9A1F-D9507350BE66}" presName="parentText3" presStyleLbl="node1" presStyleIdx="2" presStyleCnt="5" custScaleX="142224" custScaleY="82273" custLinFactNeighborX="-4106" custLinFactNeighborY="20203">
        <dgm:presLayoutVars>
          <dgm:chMax/>
          <dgm:chPref val="3"/>
          <dgm:bulletEnabled val="1"/>
        </dgm:presLayoutVars>
      </dgm:prSet>
      <dgm:spPr/>
    </dgm:pt>
    <dgm:pt modelId="{7AD42723-9628-4B03-9C0C-B97933B95242}" type="pres">
      <dgm:prSet presAssocID="{D007FE6C-CDED-48A0-9A1F-D9507350BE66}" presName="childText3" presStyleLbl="solidAlignAcc1" presStyleIdx="2" presStyleCnt="5" custScaleX="86317" custScaleY="102452" custLinFactNeighborX="-89426" custLinFactNeighborY="10670">
        <dgm:presLayoutVars>
          <dgm:chMax val="0"/>
          <dgm:chPref val="0"/>
          <dgm:bulletEnabled val="1"/>
        </dgm:presLayoutVars>
      </dgm:prSet>
      <dgm:spPr/>
    </dgm:pt>
    <dgm:pt modelId="{7A633682-A823-47DC-8A6F-43E5ECB9626B}" type="pres">
      <dgm:prSet presAssocID="{CCC2A6A9-5B0F-4BC3-B893-9EB6387777A6}" presName="parentText4" presStyleLbl="node1" presStyleIdx="3" presStyleCnt="5" custScaleX="162118" custScaleY="82273" custLinFactNeighborX="-7106" custLinFactNeighborY="31930">
        <dgm:presLayoutVars>
          <dgm:chMax/>
          <dgm:chPref val="3"/>
          <dgm:bulletEnabled val="1"/>
        </dgm:presLayoutVars>
      </dgm:prSet>
      <dgm:spPr/>
    </dgm:pt>
    <dgm:pt modelId="{217DF590-7F60-4CB9-8DDB-C6394793F3B6}" type="pres">
      <dgm:prSet presAssocID="{CCC2A6A9-5B0F-4BC3-B893-9EB6387777A6}" presName="childText4" presStyleLbl="solidAlignAcc1" presStyleIdx="3" presStyleCnt="5" custScaleX="86317" custScaleY="94366" custLinFactNeighborX="-93976" custLinFactNeighborY="10890">
        <dgm:presLayoutVars>
          <dgm:chMax val="0"/>
          <dgm:chPref val="0"/>
          <dgm:bulletEnabled val="1"/>
        </dgm:presLayoutVars>
      </dgm:prSet>
      <dgm:spPr/>
    </dgm:pt>
    <dgm:pt modelId="{BCC19D9D-DBD7-45AA-8159-F66C8A78BB8B}" type="pres">
      <dgm:prSet presAssocID="{A78C5247-3B1F-4C8A-9525-4DE21B3F648C}" presName="parentText5" presStyleLbl="node1" presStyleIdx="4" presStyleCnt="5" custScaleX="208071" custScaleY="82273" custLinFactNeighborX="-13774" custLinFactNeighborY="43683">
        <dgm:presLayoutVars>
          <dgm:chMax/>
          <dgm:chPref val="3"/>
          <dgm:bulletEnabled val="1"/>
        </dgm:presLayoutVars>
      </dgm:prSet>
      <dgm:spPr/>
    </dgm:pt>
    <dgm:pt modelId="{5057DA4C-6632-4694-A004-7AE1595E9CB5}" type="pres">
      <dgm:prSet presAssocID="{A78C5247-3B1F-4C8A-9525-4DE21B3F648C}" presName="childText5" presStyleLbl="solidAlignAcc1" presStyleIdx="4" presStyleCnt="5" custScaleX="86317" custScaleY="78964" custLinFactNeighborX="-99599" custLinFactNeighborY="15506">
        <dgm:presLayoutVars>
          <dgm:chMax val="0"/>
          <dgm:chPref val="0"/>
          <dgm:bulletEnabled val="1"/>
        </dgm:presLayoutVars>
      </dgm:prSet>
      <dgm:spPr/>
    </dgm:pt>
  </dgm:ptLst>
  <dgm:cxnLst>
    <dgm:cxn modelId="{D520CA0E-40EC-4F0D-A584-E34070DECB44}" type="presOf" srcId="{B36467C4-3655-41CC-B687-04B3C405B373}" destId="{7AD42723-9628-4B03-9C0C-B97933B95242}" srcOrd="0" destOrd="0" presId="urn:microsoft.com/office/officeart/2009/3/layout/IncreasingArrowsProcess"/>
    <dgm:cxn modelId="{BC66EB11-443D-4C8D-BD08-84A20D81896F}" type="presOf" srcId="{29761234-A888-46E8-AB04-E15FD1CE6EEF}" destId="{04A48DD8-F20A-4EE8-9833-8E048E9B729C}" srcOrd="0" destOrd="0" presId="urn:microsoft.com/office/officeart/2009/3/layout/IncreasingArrowsProcess"/>
    <dgm:cxn modelId="{7DEDC81D-FFB5-4427-88D1-58F40075916E}" type="presOf" srcId="{68D65584-6E52-43E4-81B7-D3C73A27F3B9}" destId="{5057DA4C-6632-4694-A004-7AE1595E9CB5}" srcOrd="0" destOrd="0" presId="urn:microsoft.com/office/officeart/2009/3/layout/IncreasingArrowsProcess"/>
    <dgm:cxn modelId="{A183692D-F771-44B0-BE00-9C3584513D1A}" type="presOf" srcId="{41CD9C33-83F2-4856-95F9-AF1C4393963F}" destId="{D2DE0D96-BE75-4E46-A88C-26B6D94D4C61}" srcOrd="0" destOrd="0" presId="urn:microsoft.com/office/officeart/2009/3/layout/IncreasingArrowsProcess"/>
    <dgm:cxn modelId="{915CB132-56FA-4681-B686-8C7E67CE7B1B}" type="presOf" srcId="{4A4F46A9-5839-4019-9D6A-59487C69A3A6}" destId="{01756F42-921A-46DD-8848-99842946ED00}" srcOrd="0" destOrd="0" presId="urn:microsoft.com/office/officeart/2009/3/layout/IncreasingArrowsProcess"/>
    <dgm:cxn modelId="{4C670437-0AFD-487C-9A9C-E311EB35F847}" srcId="{E1F5CE01-200F-4156-99C0-49BC62B235BD}" destId="{C26DBBCB-E2C7-4E36-BF50-26582F35A63E}" srcOrd="0" destOrd="0" parTransId="{178E08EA-1CF3-4DDF-96EF-AAE40FB7E9F5}" sibTransId="{E2BFE6A5-5459-4604-97AF-3BD742FFBE28}"/>
    <dgm:cxn modelId="{5C570D37-E700-4E44-85FA-5BC35AC26D15}" type="presOf" srcId="{A78C5247-3B1F-4C8A-9525-4DE21B3F648C}" destId="{BCC19D9D-DBD7-45AA-8159-F66C8A78BB8B}" srcOrd="0" destOrd="0" presId="urn:microsoft.com/office/officeart/2009/3/layout/IncreasingArrowsProcess"/>
    <dgm:cxn modelId="{AFC53947-F72E-423C-A051-70F77656148E}" type="presOf" srcId="{D007FE6C-CDED-48A0-9A1F-D9507350BE66}" destId="{D94EF4A8-6D58-4368-A360-26EF62715F5E}" srcOrd="0" destOrd="0" presId="urn:microsoft.com/office/officeart/2009/3/layout/IncreasingArrowsProcess"/>
    <dgm:cxn modelId="{CF6E5958-8C84-415E-873C-10E19BEDCA92}" srcId="{41CD9C33-83F2-4856-95F9-AF1C4393963F}" destId="{4A4F46A9-5839-4019-9D6A-59487C69A3A6}" srcOrd="1" destOrd="0" parTransId="{AED40955-A404-424B-9805-68A8A42EF654}" sibTransId="{F0E663DD-C4CE-40C5-9682-57E27776151B}"/>
    <dgm:cxn modelId="{F207286D-3D04-4DF1-B544-28C5F806E247}" srcId="{A78C5247-3B1F-4C8A-9525-4DE21B3F648C}" destId="{68D65584-6E52-43E4-81B7-D3C73A27F3B9}" srcOrd="0" destOrd="0" parTransId="{E8669FF6-26B2-4B7F-8346-A562FCBC4494}" sibTransId="{A9F65613-57DE-4439-A4AF-4F70C06CB178}"/>
    <dgm:cxn modelId="{4736AE6E-AE15-4D56-8EFC-133310D62D8E}" srcId="{CCC2A6A9-5B0F-4BC3-B893-9EB6387777A6}" destId="{4D544D28-58C6-4E37-95EE-9D7919461C62}" srcOrd="0" destOrd="0" parTransId="{30C70532-D10B-4356-B511-14F200E9D4F7}" sibTransId="{4FC96653-94FA-4001-B05A-DCD2CD284D14}"/>
    <dgm:cxn modelId="{C381C373-6FC9-4E1F-A3B7-56B6E014C385}" srcId="{41CD9C33-83F2-4856-95F9-AF1C4393963F}" destId="{E1F5CE01-200F-4156-99C0-49BC62B235BD}" srcOrd="0" destOrd="0" parTransId="{5CEB1E48-0CF4-42A5-B46F-FDA81C0FC7D2}" sibTransId="{BE38D8D6-42F0-4B61-89F2-C837786A502B}"/>
    <dgm:cxn modelId="{4E0D237B-81FC-4986-B5F8-4474DB7FE1A2}" type="presOf" srcId="{CCC2A6A9-5B0F-4BC3-B893-9EB6387777A6}" destId="{7A633682-A823-47DC-8A6F-43E5ECB9626B}" srcOrd="0" destOrd="0" presId="urn:microsoft.com/office/officeart/2009/3/layout/IncreasingArrowsProcess"/>
    <dgm:cxn modelId="{BC4D9F8E-F843-41E7-9B5A-F08E03BF354C}" srcId="{41CD9C33-83F2-4856-95F9-AF1C4393963F}" destId="{D007FE6C-CDED-48A0-9A1F-D9507350BE66}" srcOrd="2" destOrd="0" parTransId="{809F05EF-4F82-4713-A9FC-28F4D11184CB}" sibTransId="{70B082F2-7124-408B-9CBF-1CA4CCF87A67}"/>
    <dgm:cxn modelId="{FF4CD79F-53D3-4D63-A930-520FC6A1FA77}" type="presOf" srcId="{C26DBBCB-E2C7-4E36-BF50-26582F35A63E}" destId="{F1280554-3EC4-409D-8D51-03C7FA9A76F4}" srcOrd="0" destOrd="0" presId="urn:microsoft.com/office/officeart/2009/3/layout/IncreasingArrowsProcess"/>
    <dgm:cxn modelId="{7DEE0EB3-7D87-4A26-AB1C-D3E933B37FC7}" srcId="{4A4F46A9-5839-4019-9D6A-59487C69A3A6}" destId="{29761234-A888-46E8-AB04-E15FD1CE6EEF}" srcOrd="0" destOrd="0" parTransId="{E1C2EE39-C9F9-4FAE-B1C5-1C94605BCDC7}" sibTransId="{16D039DE-929E-4D27-B410-0E8F256F2B65}"/>
    <dgm:cxn modelId="{E09633C0-C5E5-41E6-8751-5CC18F60DB5B}" srcId="{41CD9C33-83F2-4856-95F9-AF1C4393963F}" destId="{CCC2A6A9-5B0F-4BC3-B893-9EB6387777A6}" srcOrd="3" destOrd="0" parTransId="{F163EBC2-C5BB-4404-8353-081E4A51F12B}" sibTransId="{57865F28-7871-4F1F-9047-5F78A7A756A2}"/>
    <dgm:cxn modelId="{5667FCC3-582D-435D-AB86-B9F256B02FDD}" type="presOf" srcId="{E1F5CE01-200F-4156-99C0-49BC62B235BD}" destId="{F254A37A-A0AD-45C3-B435-AAFA382A6A45}" srcOrd="0" destOrd="0" presId="urn:microsoft.com/office/officeart/2009/3/layout/IncreasingArrowsProcess"/>
    <dgm:cxn modelId="{3E5373C6-9274-4630-AC3D-7048F86B94B0}" srcId="{D007FE6C-CDED-48A0-9A1F-D9507350BE66}" destId="{B36467C4-3655-41CC-B687-04B3C405B373}" srcOrd="0" destOrd="0" parTransId="{4A6E2F5A-9B71-48DD-845B-3CECEA9FB676}" sibTransId="{5B7A8F0E-672D-4E34-86DC-8A8454B668D1}"/>
    <dgm:cxn modelId="{E6A075F1-1CEB-4815-AFB1-EB36C6F74F67}" srcId="{41CD9C33-83F2-4856-95F9-AF1C4393963F}" destId="{A78C5247-3B1F-4C8A-9525-4DE21B3F648C}" srcOrd="4" destOrd="0" parTransId="{E3803635-5AE3-4EA9-B26C-9FA7A444EF12}" sibTransId="{B3C53A44-570E-46BE-8AE7-380CBE9FCD0B}"/>
    <dgm:cxn modelId="{40C5F9F3-9736-4B41-A6F1-D7A2A27CBE41}" type="presOf" srcId="{4D544D28-58C6-4E37-95EE-9D7919461C62}" destId="{217DF590-7F60-4CB9-8DDB-C6394793F3B6}" srcOrd="0" destOrd="0" presId="urn:microsoft.com/office/officeart/2009/3/layout/IncreasingArrowsProcess"/>
    <dgm:cxn modelId="{55D3DE7C-B5B7-451A-9FA6-AA289B5E1F74}" type="presParOf" srcId="{D2DE0D96-BE75-4E46-A88C-26B6D94D4C61}" destId="{F254A37A-A0AD-45C3-B435-AAFA382A6A45}" srcOrd="0" destOrd="0" presId="urn:microsoft.com/office/officeart/2009/3/layout/IncreasingArrowsProcess"/>
    <dgm:cxn modelId="{DADB7900-7290-41ED-9C59-B33BEE925021}" type="presParOf" srcId="{D2DE0D96-BE75-4E46-A88C-26B6D94D4C61}" destId="{F1280554-3EC4-409D-8D51-03C7FA9A76F4}" srcOrd="1" destOrd="0" presId="urn:microsoft.com/office/officeart/2009/3/layout/IncreasingArrowsProcess"/>
    <dgm:cxn modelId="{5883BBBB-7EBF-4F20-BBA3-95471B4AB4BC}" type="presParOf" srcId="{D2DE0D96-BE75-4E46-A88C-26B6D94D4C61}" destId="{01756F42-921A-46DD-8848-99842946ED00}" srcOrd="2" destOrd="0" presId="urn:microsoft.com/office/officeart/2009/3/layout/IncreasingArrowsProcess"/>
    <dgm:cxn modelId="{90037F09-5049-4D64-BB63-584B8F57F72B}" type="presParOf" srcId="{D2DE0D96-BE75-4E46-A88C-26B6D94D4C61}" destId="{04A48DD8-F20A-4EE8-9833-8E048E9B729C}" srcOrd="3" destOrd="0" presId="urn:microsoft.com/office/officeart/2009/3/layout/IncreasingArrowsProcess"/>
    <dgm:cxn modelId="{876AF6E5-D0E0-4B32-943C-700F9976AF83}" type="presParOf" srcId="{D2DE0D96-BE75-4E46-A88C-26B6D94D4C61}" destId="{D94EF4A8-6D58-4368-A360-26EF62715F5E}" srcOrd="4" destOrd="0" presId="urn:microsoft.com/office/officeart/2009/3/layout/IncreasingArrowsProcess"/>
    <dgm:cxn modelId="{6DEA5B22-7327-48A0-AE47-A5F121484C83}" type="presParOf" srcId="{D2DE0D96-BE75-4E46-A88C-26B6D94D4C61}" destId="{7AD42723-9628-4B03-9C0C-B97933B95242}" srcOrd="5" destOrd="0" presId="urn:microsoft.com/office/officeart/2009/3/layout/IncreasingArrowsProcess"/>
    <dgm:cxn modelId="{41AC2D2C-8CC7-4BFB-A319-DEEDC735CC2A}" type="presParOf" srcId="{D2DE0D96-BE75-4E46-A88C-26B6D94D4C61}" destId="{7A633682-A823-47DC-8A6F-43E5ECB9626B}" srcOrd="6" destOrd="0" presId="urn:microsoft.com/office/officeart/2009/3/layout/IncreasingArrowsProcess"/>
    <dgm:cxn modelId="{CD4E01AC-62A2-413B-9D00-2C411E919569}" type="presParOf" srcId="{D2DE0D96-BE75-4E46-A88C-26B6D94D4C61}" destId="{217DF590-7F60-4CB9-8DDB-C6394793F3B6}" srcOrd="7" destOrd="0" presId="urn:microsoft.com/office/officeart/2009/3/layout/IncreasingArrowsProcess"/>
    <dgm:cxn modelId="{D8A50790-7570-4433-985A-78B3B4F406AC}" type="presParOf" srcId="{D2DE0D96-BE75-4E46-A88C-26B6D94D4C61}" destId="{BCC19D9D-DBD7-45AA-8159-F66C8A78BB8B}" srcOrd="8" destOrd="0" presId="urn:microsoft.com/office/officeart/2009/3/layout/IncreasingArrowsProcess"/>
    <dgm:cxn modelId="{48D39FD6-293A-4D76-82DC-0DF736EDE635}" type="presParOf" srcId="{D2DE0D96-BE75-4E46-A88C-26B6D94D4C61}" destId="{5057DA4C-6632-4694-A004-7AE1595E9CB5}" srcOrd="9"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B3FF0B-F1BA-4EA0-82F8-1A6355E8ED7F}" type="doc">
      <dgm:prSet loTypeId="urn:microsoft.com/office/officeart/2024/layout/BulletTimeline" loCatId="timeline" qsTypeId="urn:microsoft.com/office/officeart/2005/8/quickstyle/simple1#2" qsCatId="simple" csTypeId="urn:microsoft.com/office/officeart/2005/8/colors/accent1_2#1" csCatId="accent1" phldr="1"/>
      <dgm:spPr/>
      <dgm:t>
        <a:bodyPr/>
        <a:lstStyle/>
        <a:p>
          <a:endParaRPr lang="en-US"/>
        </a:p>
      </dgm:t>
    </dgm:pt>
    <dgm:pt modelId="{EB60D8FE-8B86-4901-8512-212E49570BAE}">
      <dgm:prSet phldrT="Add an event" phldr="0"/>
      <dgm:spPr/>
      <dgm:t>
        <a:bodyPr/>
        <a:lstStyle/>
        <a:p>
          <a:pPr>
            <a:defRPr b="1"/>
          </a:pPr>
          <a:r>
            <a:rPr lang="en-US">
              <a:latin typeface="Source Sans Pro" panose="020B0503030403020204" pitchFamily="34" charset="0"/>
              <a:ea typeface="Source Sans Pro" panose="020B0503030403020204" pitchFamily="34" charset="0"/>
            </a:rPr>
            <a:t>2018: Ohio published its 1</a:t>
          </a:r>
          <a:r>
            <a:rPr lang="en-US" baseline="30000">
              <a:latin typeface="Source Sans Pro" panose="020B0503030403020204" pitchFamily="34" charset="0"/>
              <a:ea typeface="Source Sans Pro" panose="020B0503030403020204" pitchFamily="34" charset="0"/>
            </a:rPr>
            <a:t>st</a:t>
          </a:r>
          <a:r>
            <a:rPr lang="en-US">
              <a:latin typeface="Source Sans Pro" panose="020B0503030403020204" pitchFamily="34" charset="0"/>
              <a:ea typeface="Source Sans Pro" panose="020B0503030403020204" pitchFamily="34" charset="0"/>
            </a:rPr>
            <a:t> Plan to Raise Literacy Achievement</a:t>
          </a:r>
        </a:p>
      </dgm:t>
    </dgm:pt>
    <dgm:pt modelId="{92F4FE9E-7C44-40DD-BD8E-1DCA0A4240CA}" type="parTrans" cxnId="{382DB5BE-0169-46E8-BDEB-2F5C29C66EFB}">
      <dgm:prSet/>
      <dgm:spPr/>
      <dgm:t>
        <a:bodyPr/>
        <a:lstStyle/>
        <a:p>
          <a:endParaRPr lang="en-US"/>
        </a:p>
      </dgm:t>
    </dgm:pt>
    <dgm:pt modelId="{32EF33A2-3348-44DE-B613-03E713B4A360}" type="sibTrans" cxnId="{382DB5BE-0169-46E8-BDEB-2F5C29C66EFB}">
      <dgm:prSet/>
      <dgm:spPr/>
      <dgm:t>
        <a:bodyPr/>
        <a:lstStyle/>
        <a:p>
          <a:endParaRPr lang="en-US"/>
        </a:p>
      </dgm:t>
    </dgm:pt>
    <dgm:pt modelId="{957BCF33-A83D-4BC8-A1EC-2C8F0CCAFD83}">
      <dgm:prSet phldrT="Write a description of the significance of this event" phldr="0" custT="1"/>
      <dgm:spPr/>
      <dgm:t>
        <a:bodyPr/>
        <a:lstStyle/>
        <a:p>
          <a:r>
            <a:rPr lang="en-US" sz="1200">
              <a:latin typeface="Source Sans Pro" panose="020B0503030403020204" pitchFamily="34" charset="0"/>
              <a:ea typeface="Source Sans Pro" panose="020B0503030403020204" pitchFamily="34" charset="0"/>
            </a:rPr>
            <a:t>Ohio’s vision is for </a:t>
          </a:r>
          <a:r>
            <a:rPr lang="en-US" sz="1200">
              <a:solidFill>
                <a:schemeClr val="accent2"/>
              </a:solidFill>
              <a:latin typeface="Source Sans Pro" panose="020B0503030403020204" pitchFamily="34" charset="0"/>
              <a:ea typeface="Source Sans Pro" panose="020B0503030403020204" pitchFamily="34" charset="0"/>
            </a:rPr>
            <a:t>all learners </a:t>
          </a:r>
          <a:r>
            <a:rPr lang="en-US" sz="1200">
              <a:latin typeface="Source Sans Pro" panose="020B0503030403020204" pitchFamily="34" charset="0"/>
              <a:ea typeface="Source Sans Pro" panose="020B0503030403020204" pitchFamily="34" charset="0"/>
            </a:rPr>
            <a:t>to acquire the knowledge and skills to read at grade level. The Department begins to promote the implementation of </a:t>
          </a:r>
          <a:r>
            <a:rPr lang="en-US" sz="1200">
              <a:solidFill>
                <a:schemeClr val="accent2"/>
              </a:solidFill>
              <a:latin typeface="Source Sans Pro" panose="020B0503030403020204" pitchFamily="34" charset="0"/>
              <a:ea typeface="Source Sans Pro" panose="020B0503030403020204" pitchFamily="34" charset="0"/>
            </a:rPr>
            <a:t>evidence-based systems </a:t>
          </a:r>
          <a:r>
            <a:rPr lang="en-US" sz="1200">
              <a:latin typeface="Source Sans Pro" panose="020B0503030403020204" pitchFamily="34" charset="0"/>
              <a:ea typeface="Source Sans Pro" panose="020B0503030403020204" pitchFamily="34" charset="0"/>
            </a:rPr>
            <a:t>and instructional practices to increase learner achievement across </a:t>
          </a:r>
          <a:r>
            <a:rPr lang="en-US" sz="1200">
              <a:solidFill>
                <a:schemeClr val="accent2"/>
              </a:solidFill>
              <a:latin typeface="Source Sans Pro" panose="020B0503030403020204" pitchFamily="34" charset="0"/>
              <a:ea typeface="Source Sans Pro" panose="020B0503030403020204" pitchFamily="34" charset="0"/>
            </a:rPr>
            <a:t>all content areas and age levels.</a:t>
          </a:r>
        </a:p>
      </dgm:t>
    </dgm:pt>
    <dgm:pt modelId="{F1B4B6A8-BC28-4347-9283-A6528EE082DB}" type="parTrans" cxnId="{7984E422-6E26-4F51-8BC4-273A92180616}">
      <dgm:prSet/>
      <dgm:spPr/>
      <dgm:t>
        <a:bodyPr/>
        <a:lstStyle/>
        <a:p>
          <a:endParaRPr lang="en-US"/>
        </a:p>
      </dgm:t>
    </dgm:pt>
    <dgm:pt modelId="{B7A4974E-B5A7-418E-9CAC-636A0ABAD44A}" type="sibTrans" cxnId="{7984E422-6E26-4F51-8BC4-273A92180616}">
      <dgm:prSet/>
      <dgm:spPr/>
      <dgm:t>
        <a:bodyPr/>
        <a:lstStyle/>
        <a:p>
          <a:endParaRPr lang="en-US"/>
        </a:p>
      </dgm:t>
    </dgm:pt>
    <dgm:pt modelId="{DF5C84EA-7963-4B5C-972E-C3178C627406}">
      <dgm:prSet phldrT="Add an event" phldr="0"/>
      <dgm:spPr/>
      <dgm:t>
        <a:bodyPr/>
        <a:lstStyle/>
        <a:p>
          <a:pPr>
            <a:defRPr b="1"/>
          </a:pPr>
          <a:r>
            <a:rPr lang="en-US">
              <a:latin typeface="Source Sans Pro" panose="020B0503030403020204" pitchFamily="34" charset="0"/>
              <a:ea typeface="Source Sans Pro" panose="020B0503030403020204" pitchFamily="34" charset="0"/>
            </a:rPr>
            <a:t>2019: “Adolescent Literacy Roadshow”</a:t>
          </a:r>
        </a:p>
      </dgm:t>
    </dgm:pt>
    <dgm:pt modelId="{8BB792E0-9866-48D7-9D5D-B50A87735037}" type="parTrans" cxnId="{30065D96-16AB-4FF4-84A7-C70235D6EFC5}">
      <dgm:prSet/>
      <dgm:spPr/>
      <dgm:t>
        <a:bodyPr/>
        <a:lstStyle/>
        <a:p>
          <a:endParaRPr lang="en-US"/>
        </a:p>
      </dgm:t>
    </dgm:pt>
    <dgm:pt modelId="{532B37FF-1891-46AA-8DFB-D2CC4B01C885}" type="sibTrans" cxnId="{30065D96-16AB-4FF4-84A7-C70235D6EFC5}">
      <dgm:prSet/>
      <dgm:spPr/>
      <dgm:t>
        <a:bodyPr/>
        <a:lstStyle/>
        <a:p>
          <a:endParaRPr lang="en-US"/>
        </a:p>
      </dgm:t>
    </dgm:pt>
    <dgm:pt modelId="{A27806FB-6DE0-454D-8521-B4BCC3E024EB}">
      <dgm:prSet phldrT="Write a description of the significance of this event" custT="1"/>
      <dgm:spPr/>
      <dgm:t>
        <a:bodyPr/>
        <a:lstStyle/>
        <a:p>
          <a:r>
            <a:rPr lang="en-US" sz="1200">
              <a:solidFill>
                <a:schemeClr val="accent2"/>
              </a:solidFill>
              <a:latin typeface="Source Sans Pro"/>
              <a:ea typeface="Open Sans"/>
              <a:cs typeface="Open Sans"/>
            </a:rPr>
            <a:t>3 regional adolescent literacy consultants </a:t>
          </a:r>
          <a:r>
            <a:rPr lang="en-US" sz="1200">
              <a:latin typeface="Source Sans Pro"/>
              <a:ea typeface="Open Sans"/>
              <a:cs typeface="Open Sans"/>
            </a:rPr>
            <a:t>created professional learning and traveled throughout the state to present on </a:t>
          </a:r>
          <a:r>
            <a:rPr lang="en-US" sz="1200">
              <a:solidFill>
                <a:schemeClr val="accent2"/>
              </a:solidFill>
              <a:latin typeface="Source Sans Pro"/>
              <a:ea typeface="Open Sans"/>
              <a:cs typeface="Open Sans"/>
            </a:rPr>
            <a:t>evidence-based strategies </a:t>
          </a:r>
          <a:r>
            <a:rPr lang="en-US" sz="1200">
              <a:solidFill>
                <a:schemeClr val="tx1"/>
              </a:solidFill>
              <a:latin typeface="Source Sans Pro"/>
              <a:ea typeface="Open Sans"/>
              <a:cs typeface="Open Sans"/>
            </a:rPr>
            <a:t>for  adolescent literacy. </a:t>
          </a:r>
          <a:endParaRPr lang="en-US" sz="1200">
            <a:solidFill>
              <a:schemeClr val="tx1"/>
            </a:solidFill>
          </a:endParaRPr>
        </a:p>
      </dgm:t>
    </dgm:pt>
    <dgm:pt modelId="{7496D5EA-C4D6-431B-A46D-23B471C571E7}" type="parTrans" cxnId="{AB72A767-6F66-41AF-80A6-48268E73A690}">
      <dgm:prSet/>
      <dgm:spPr/>
      <dgm:t>
        <a:bodyPr/>
        <a:lstStyle/>
        <a:p>
          <a:endParaRPr lang="en-US"/>
        </a:p>
      </dgm:t>
    </dgm:pt>
    <dgm:pt modelId="{59387DC4-E11C-438E-90C7-9BF339C8BADD}" type="sibTrans" cxnId="{AB72A767-6F66-41AF-80A6-48268E73A690}">
      <dgm:prSet/>
      <dgm:spPr/>
      <dgm:t>
        <a:bodyPr/>
        <a:lstStyle/>
        <a:p>
          <a:endParaRPr lang="en-US"/>
        </a:p>
      </dgm:t>
    </dgm:pt>
    <dgm:pt modelId="{D27EDAB1-B1E6-4E52-963F-FE763E38764D}">
      <dgm:prSet phldrT="Add an event" phldr="0"/>
      <dgm:spPr/>
      <dgm:t>
        <a:bodyPr/>
        <a:lstStyle/>
        <a:p>
          <a:pPr>
            <a:defRPr b="1"/>
          </a:pPr>
          <a:r>
            <a:rPr lang="en-US">
              <a:latin typeface="Source Sans Pro" panose="020B0503030403020204" pitchFamily="34" charset="0"/>
              <a:ea typeface="Source Sans Pro" panose="020B0503030403020204" pitchFamily="34" charset="0"/>
            </a:rPr>
            <a:t>Early 2020: CLSD Grant awarded </a:t>
          </a:r>
        </a:p>
      </dgm:t>
    </dgm:pt>
    <dgm:pt modelId="{39C09D35-C730-4300-AC28-5FF96AAF5A6A}" type="parTrans" cxnId="{F7F015F9-AADC-4BAB-BEFE-96B7F66B7353}">
      <dgm:prSet/>
      <dgm:spPr/>
      <dgm:t>
        <a:bodyPr/>
        <a:lstStyle/>
        <a:p>
          <a:endParaRPr lang="en-US"/>
        </a:p>
      </dgm:t>
    </dgm:pt>
    <dgm:pt modelId="{AE8988F1-4E3B-454E-94FC-9FA618EC9A74}" type="sibTrans" cxnId="{F7F015F9-AADC-4BAB-BEFE-96B7F66B7353}">
      <dgm:prSet/>
      <dgm:spPr/>
      <dgm:t>
        <a:bodyPr/>
        <a:lstStyle/>
        <a:p>
          <a:endParaRPr lang="en-US"/>
        </a:p>
      </dgm:t>
    </dgm:pt>
    <dgm:pt modelId="{C1C95370-D2F8-4280-A269-F1A68EEC5D1D}">
      <dgm:prSet phldrT="Write a description of the significance of this event" custT="1"/>
      <dgm:spPr/>
      <dgm:t>
        <a:bodyPr/>
        <a:lstStyle/>
        <a:p>
          <a:r>
            <a:rPr lang="en-US" sz="1200">
              <a:latin typeface="Source Sans Pro"/>
              <a:ea typeface="Open Sans"/>
              <a:cs typeface="Open Sans"/>
            </a:rPr>
            <a:t>CLSD grants awarded to 22 subgrants supporting</a:t>
          </a:r>
          <a:r>
            <a:rPr lang="en-US" sz="1200">
              <a:solidFill>
                <a:schemeClr val="accent2"/>
              </a:solidFill>
              <a:latin typeface="Source Sans Pro"/>
              <a:ea typeface="Open Sans"/>
              <a:cs typeface="Open Sans"/>
            </a:rPr>
            <a:t> middle and high schools showed urgent needs</a:t>
          </a:r>
          <a:r>
            <a:rPr lang="en-US" sz="1200">
              <a:latin typeface="Source Sans Pro"/>
              <a:ea typeface="Open Sans"/>
              <a:cs typeface="Open Sans"/>
            </a:rPr>
            <a:t> to provide regionally based support in adolescent literacy.</a:t>
          </a:r>
          <a:endParaRPr lang="en-US" sz="1200"/>
        </a:p>
      </dgm:t>
    </dgm:pt>
    <dgm:pt modelId="{3959FB6A-5643-420D-B4EE-F9DB0FA04E34}" type="parTrans" cxnId="{749C9A2E-E99A-4FA3-BD6E-2C5375AB31D5}">
      <dgm:prSet/>
      <dgm:spPr/>
      <dgm:t>
        <a:bodyPr/>
        <a:lstStyle/>
        <a:p>
          <a:endParaRPr lang="en-US"/>
        </a:p>
      </dgm:t>
    </dgm:pt>
    <dgm:pt modelId="{099E2578-DE3F-4809-80FA-598E0EF7C8B1}" type="sibTrans" cxnId="{749C9A2E-E99A-4FA3-BD6E-2C5375AB31D5}">
      <dgm:prSet/>
      <dgm:spPr/>
      <dgm:t>
        <a:bodyPr/>
        <a:lstStyle/>
        <a:p>
          <a:endParaRPr lang="en-US"/>
        </a:p>
      </dgm:t>
    </dgm:pt>
    <dgm:pt modelId="{1B39AA16-B948-4B75-AFFA-EC3798E7A13C}">
      <dgm:prSet phldrT="Add an event"/>
      <dgm:spPr/>
      <dgm:t>
        <a:bodyPr/>
        <a:lstStyle/>
        <a:p>
          <a:pPr>
            <a:defRPr b="1"/>
          </a:pPr>
          <a:r>
            <a:rPr lang="en-US">
              <a:latin typeface="Source Sans Pro" panose="020B0503030403020204" pitchFamily="34" charset="0"/>
              <a:ea typeface="Source Sans Pro" panose="020B0503030403020204" pitchFamily="34" charset="0"/>
            </a:rPr>
            <a:t>Mid 2020: Online Adolescent Literacy Network begins</a:t>
          </a:r>
        </a:p>
      </dgm:t>
    </dgm:pt>
    <dgm:pt modelId="{D6CE00D1-1A6A-4FB8-A181-137098EFC7AB}" type="parTrans" cxnId="{8A2D1C95-16CE-4C1F-A4CD-854C07AA99CC}">
      <dgm:prSet/>
      <dgm:spPr/>
      <dgm:t>
        <a:bodyPr/>
        <a:lstStyle/>
        <a:p>
          <a:endParaRPr lang="en-US"/>
        </a:p>
      </dgm:t>
    </dgm:pt>
    <dgm:pt modelId="{BF00C76B-6061-42C4-8F8D-D214EE79EB1E}" type="sibTrans" cxnId="{8A2D1C95-16CE-4C1F-A4CD-854C07AA99CC}">
      <dgm:prSet/>
      <dgm:spPr/>
      <dgm:t>
        <a:bodyPr/>
        <a:lstStyle/>
        <a:p>
          <a:endParaRPr lang="en-US"/>
        </a:p>
      </dgm:t>
    </dgm:pt>
    <dgm:pt modelId="{84FCDA24-BF89-418F-8BFC-F19FB00E2D1B}">
      <dgm:prSet phldrT="Write a description of the significance of this event" custT="1"/>
      <dgm:spPr/>
      <dgm:t>
        <a:bodyPr/>
        <a:lstStyle/>
        <a:p>
          <a:r>
            <a:rPr lang="en-US" sz="1200">
              <a:latin typeface="Source Sans Pro"/>
              <a:ea typeface="Open Sans"/>
              <a:cs typeface="Open Sans"/>
            </a:rPr>
            <a:t>Consultants and ODEW began working with researchers, including Dr. Dan Reynolds and Dr. Josh Lawrence, to create an </a:t>
          </a:r>
          <a:r>
            <a:rPr lang="en-US" sz="1200">
              <a:solidFill>
                <a:schemeClr val="accent2"/>
              </a:solidFill>
              <a:latin typeface="Source Sans Pro"/>
              <a:ea typeface="Open Sans"/>
              <a:cs typeface="Open Sans"/>
            </a:rPr>
            <a:t>adolescent literacy network</a:t>
          </a:r>
          <a:r>
            <a:rPr lang="en-US" sz="1200">
              <a:latin typeface="Source Sans Pro"/>
              <a:ea typeface="Open Sans"/>
              <a:cs typeface="Open Sans"/>
            </a:rPr>
            <a:t> held online quarterly. The goal of the network was to </a:t>
          </a:r>
          <a:r>
            <a:rPr lang="en-US" sz="1200">
              <a:solidFill>
                <a:schemeClr val="accent2"/>
              </a:solidFill>
              <a:latin typeface="Source Sans Pro"/>
              <a:ea typeface="Open Sans"/>
              <a:cs typeface="Open Sans"/>
            </a:rPr>
            <a:t>“remove the veil” </a:t>
          </a:r>
          <a:r>
            <a:rPr lang="en-US" sz="1200">
              <a:latin typeface="Source Sans Pro"/>
              <a:ea typeface="Open Sans"/>
              <a:cs typeface="Open Sans"/>
            </a:rPr>
            <a:t>and bring research to the classroom.</a:t>
          </a:r>
          <a:endParaRPr lang="en-US" sz="1200"/>
        </a:p>
      </dgm:t>
    </dgm:pt>
    <dgm:pt modelId="{52FD6E3D-95A5-4250-BE85-C349D06A0369}" type="parTrans" cxnId="{4A322130-F848-4F9C-8F7B-09839A134F2E}">
      <dgm:prSet/>
      <dgm:spPr/>
      <dgm:t>
        <a:bodyPr/>
        <a:lstStyle/>
        <a:p>
          <a:endParaRPr lang="en-US"/>
        </a:p>
      </dgm:t>
    </dgm:pt>
    <dgm:pt modelId="{E746D204-3FD6-4EAB-A4DD-FE69539FD01A}" type="sibTrans" cxnId="{4A322130-F848-4F9C-8F7B-09839A134F2E}">
      <dgm:prSet/>
      <dgm:spPr/>
      <dgm:t>
        <a:bodyPr/>
        <a:lstStyle/>
        <a:p>
          <a:endParaRPr lang="en-US"/>
        </a:p>
      </dgm:t>
    </dgm:pt>
    <dgm:pt modelId="{0F63B553-435F-4F65-B476-E6BB1ABDD1B1}">
      <dgm:prSet phldrT="Add an event" phldr="0"/>
      <dgm:spPr/>
      <dgm:t>
        <a:bodyPr/>
        <a:lstStyle/>
        <a:p>
          <a:pPr>
            <a:defRPr b="1"/>
          </a:pPr>
          <a:r>
            <a:rPr lang="en-US">
              <a:latin typeface="Source Sans Pro" panose="020B0503030403020204" pitchFamily="34" charset="0"/>
              <a:ea typeface="Source Sans Pro" panose="020B0503030403020204" pitchFamily="34" charset="0"/>
            </a:rPr>
            <a:t>2017: Ohio Awarded the Striving Readers Grant</a:t>
          </a:r>
        </a:p>
      </dgm:t>
    </dgm:pt>
    <dgm:pt modelId="{B5A88EF7-6CEF-4103-9172-30A2B972439E}" type="parTrans" cxnId="{3AAD76E8-EC6C-4124-B84B-67472E1B4AD5}">
      <dgm:prSet/>
      <dgm:spPr/>
      <dgm:t>
        <a:bodyPr/>
        <a:lstStyle/>
        <a:p>
          <a:endParaRPr lang="en-US"/>
        </a:p>
      </dgm:t>
    </dgm:pt>
    <dgm:pt modelId="{AD0E7C7F-0E85-4A8C-B605-D8EE6B6EB9D3}" type="sibTrans" cxnId="{3AAD76E8-EC6C-4124-B84B-67472E1B4AD5}">
      <dgm:prSet/>
      <dgm:spPr/>
      <dgm:t>
        <a:bodyPr/>
        <a:lstStyle/>
        <a:p>
          <a:endParaRPr lang="en-US"/>
        </a:p>
      </dgm:t>
    </dgm:pt>
    <dgm:pt modelId="{F77CE1F7-7A53-49EC-9447-D44A32D8A4DD}">
      <dgm:prSet phldrT="Write a description of the significance of this event" phldr="0" custT="1"/>
      <dgm:spPr/>
      <dgm:t>
        <a:bodyPr/>
        <a:lstStyle/>
        <a:p>
          <a:r>
            <a:rPr lang="en-US" sz="1200">
              <a:latin typeface="Source Sans Pro" panose="020B0503030403020204" pitchFamily="34" charset="0"/>
              <a:ea typeface="Source Sans Pro" panose="020B0503030403020204" pitchFamily="34" charset="0"/>
            </a:rPr>
            <a:t>Ohio awarded 35 million from the US Department of Education with a little over </a:t>
          </a:r>
          <a:r>
            <a:rPr lang="en-US" sz="1200">
              <a:solidFill>
                <a:schemeClr val="accent2"/>
              </a:solidFill>
              <a:latin typeface="Source Sans Pro" panose="020B0503030403020204" pitchFamily="34" charset="0"/>
              <a:ea typeface="Source Sans Pro" panose="020B0503030403020204" pitchFamily="34" charset="0"/>
            </a:rPr>
            <a:t>13 million of those dollars supporting secondary schools.</a:t>
          </a:r>
        </a:p>
      </dgm:t>
    </dgm:pt>
    <dgm:pt modelId="{CF266597-374D-40A8-A25A-B06D591FE459}" type="parTrans" cxnId="{A44E7EE1-70C1-42FE-BC88-9EE840DF1BDA}">
      <dgm:prSet/>
      <dgm:spPr/>
      <dgm:t>
        <a:bodyPr/>
        <a:lstStyle/>
        <a:p>
          <a:endParaRPr lang="en-US"/>
        </a:p>
      </dgm:t>
    </dgm:pt>
    <dgm:pt modelId="{0EF8900D-C714-4EDA-ACA9-19C29334D2C2}" type="sibTrans" cxnId="{A44E7EE1-70C1-42FE-BC88-9EE840DF1BDA}">
      <dgm:prSet/>
      <dgm:spPr/>
      <dgm:t>
        <a:bodyPr/>
        <a:lstStyle/>
        <a:p>
          <a:endParaRPr lang="en-US"/>
        </a:p>
      </dgm:t>
    </dgm:pt>
    <dgm:pt modelId="{2F4646E2-84D7-46DA-B7F3-AB7F96E93FA7}" type="pres">
      <dgm:prSet presAssocID="{46B3FF0B-F1BA-4EA0-82F8-1A6355E8ED7F}" presName="root" presStyleCnt="0">
        <dgm:presLayoutVars>
          <dgm:dir/>
          <dgm:animLvl val="lvl"/>
        </dgm:presLayoutVars>
      </dgm:prSet>
      <dgm:spPr/>
    </dgm:pt>
    <dgm:pt modelId="{AB99720A-09AB-4F29-AAA9-8E742286B871}" type="pres">
      <dgm:prSet presAssocID="{46B3FF0B-F1BA-4EA0-82F8-1A6355E8ED7F}" presName="divider" presStyleCnt="0"/>
      <dgm:spPr/>
    </dgm:pt>
    <dgm:pt modelId="{6B319972-E011-42B2-8663-3C4E6D8867C7}" type="pres">
      <dgm:prSet presAssocID="{46B3FF0B-F1BA-4EA0-82F8-1A6355E8ED7F}" presName="rectBar" presStyleLbl="dkBgShp" presStyleIdx="0" presStyleCnt="7"/>
      <dgm:spPr>
        <a:gradFill rotWithShape="0">
          <a:gsLst>
            <a:gs pos="0">
              <a:schemeClr val="accent1">
                <a:tint val="76000"/>
              </a:schemeClr>
            </a:gs>
            <a:gs pos="100000">
              <a:schemeClr val="accent1">
                <a:tint val="76000"/>
              </a:schemeClr>
            </a:gs>
          </a:gsLst>
          <a:lin ang="0" scaled="0"/>
        </a:gradFill>
        <a:ln>
          <a:noFill/>
        </a:ln>
        <a:effectLst/>
      </dgm:spPr>
    </dgm:pt>
    <dgm:pt modelId="{514B5220-93E3-4CD8-BB9D-437716A1B89F}" type="pres">
      <dgm:prSet presAssocID="{46B3FF0B-F1BA-4EA0-82F8-1A6355E8ED7F}" presName="chevronArrow" presStyleLbl="dkBgShp" presStyleIdx="1" presStyleCnt="7"/>
      <dgm:spPr>
        <a:gradFill rotWithShape="0">
          <a:gsLst>
            <a:gs pos="0">
              <a:schemeClr val="accent1">
                <a:tint val="76000"/>
              </a:schemeClr>
            </a:gs>
            <a:gs pos="100000">
              <a:schemeClr val="accent1">
                <a:tint val="76000"/>
              </a:schemeClr>
            </a:gs>
          </a:gsLst>
          <a:lin ang="0" scaled="0"/>
        </a:gradFill>
        <a:ln>
          <a:noFill/>
        </a:ln>
        <a:effectLst/>
      </dgm:spPr>
    </dgm:pt>
    <dgm:pt modelId="{9670F328-1483-49CF-BB18-593B8013CEDA}" type="pres">
      <dgm:prSet presAssocID="{46B3FF0B-F1BA-4EA0-82F8-1A6355E8ED7F}" presName="nodes" presStyleCnt="0">
        <dgm:presLayoutVars>
          <dgm:chMax/>
          <dgm:chPref/>
          <dgm:animLvl val="lvl"/>
        </dgm:presLayoutVars>
      </dgm:prSet>
      <dgm:spPr/>
    </dgm:pt>
    <dgm:pt modelId="{E9BF614D-E4C6-436C-A5F3-CBB069064B11}" type="pres">
      <dgm:prSet presAssocID="{0F63B553-435F-4F65-B476-E6BB1ABDD1B1}" presName="composite" presStyleCnt="0"/>
      <dgm:spPr/>
    </dgm:pt>
    <dgm:pt modelId="{3D3C687A-6FCE-4609-9B13-08D23F9C43D1}" type="pres">
      <dgm:prSet presAssocID="{0F63B553-435F-4F65-B476-E6BB1ABDD1B1}" presName="DropPinPlaceHolder" presStyleCnt="0"/>
      <dgm:spPr/>
    </dgm:pt>
    <dgm:pt modelId="{E2FF51F5-FCA1-4782-8A4B-F5EC83912F45}" type="pres">
      <dgm:prSet presAssocID="{0F63B553-435F-4F65-B476-E6BB1ABDD1B1}" presName="DropPin" presStyleLbl="alignNode1" presStyleIdx="0" presStyleCnt="5"/>
      <dgm:spPr/>
    </dgm:pt>
    <dgm:pt modelId="{0CE462EF-1394-46FE-9C0E-30342CB0D325}" type="pres">
      <dgm:prSet presAssocID="{0F63B553-435F-4F65-B476-E6BB1ABDD1B1}" presName="Ellipse" presStyleLbl="fgAcc1" presStyleIdx="0" presStyleCnt="5"/>
      <dgm:spPr/>
    </dgm:pt>
    <dgm:pt modelId="{FDF8EC3B-0B44-4EAA-B442-97E7E4C6E5E9}" type="pres">
      <dgm:prSet presAssocID="{0F63B553-435F-4F65-B476-E6BB1ABDD1B1}" presName="L2TextContainer" presStyleLbl="revTx" presStyleIdx="0" presStyleCnt="10">
        <dgm:presLayoutVars>
          <dgm:bulletEnabled val="1"/>
        </dgm:presLayoutVars>
      </dgm:prSet>
      <dgm:spPr/>
    </dgm:pt>
    <dgm:pt modelId="{9BD9BA69-7622-4038-988C-D1EC6F14AFCB}" type="pres">
      <dgm:prSet presAssocID="{0F63B553-435F-4F65-B476-E6BB1ABDD1B1}" presName="L1TextContainer" presStyleLbl="revTx" presStyleIdx="1" presStyleCnt="10">
        <dgm:presLayoutVars>
          <dgm:chMax val="1"/>
          <dgm:chPref val="1"/>
          <dgm:bulletEnabled val="1"/>
        </dgm:presLayoutVars>
      </dgm:prSet>
      <dgm:spPr/>
    </dgm:pt>
    <dgm:pt modelId="{F7DFCABE-260F-46C1-A488-EC66DA29EFFE}" type="pres">
      <dgm:prSet presAssocID="{0F63B553-435F-4F65-B476-E6BB1ABDD1B1}" presName="ConnectLine" presStyleLbl="dkBgShp" presStyleIdx="2" presStyleCnt="7"/>
      <dgm:spPr/>
    </dgm:pt>
    <dgm:pt modelId="{0903CF99-8F2A-43BE-9C5D-1976C57EC77E}" type="pres">
      <dgm:prSet presAssocID="{0F63B553-435F-4F65-B476-E6BB1ABDD1B1}" presName="ConnectorPoint" presStyleCnt="0"/>
      <dgm:spPr/>
    </dgm:pt>
    <dgm:pt modelId="{8FB5FF6A-4EA9-4975-8049-69061D9E0251}" type="pres">
      <dgm:prSet presAssocID="{0F63B553-435F-4F65-B476-E6BB1ABDD1B1}" presName="Bullet" presStyleLbl="lnNode1" presStyleIdx="0" presStyleCnt="5"/>
      <dgm:spPr/>
    </dgm:pt>
    <dgm:pt modelId="{4A6589D1-02EE-4F44-A03B-20B0FD20AC9D}" type="pres">
      <dgm:prSet presAssocID="{0F63B553-435F-4F65-B476-E6BB1ABDD1B1}" presName="EmptyPlaceHolder" presStyleCnt="0"/>
      <dgm:spPr/>
    </dgm:pt>
    <dgm:pt modelId="{3EFFC277-C913-47F1-98CE-113B82C0B7C5}" type="pres">
      <dgm:prSet presAssocID="{AD0E7C7F-0E85-4A8C-B605-D8EE6B6EB9D3}" presName="spaceBetweenRectangles" presStyleCnt="0"/>
      <dgm:spPr/>
    </dgm:pt>
    <dgm:pt modelId="{E27C75E6-D58B-47F4-AC5C-C714A8359037}" type="pres">
      <dgm:prSet presAssocID="{EB60D8FE-8B86-4901-8512-212E49570BAE}" presName="composite" presStyleCnt="0"/>
      <dgm:spPr/>
    </dgm:pt>
    <dgm:pt modelId="{F42DEEC0-CCD0-439C-896E-F49B91D0EEB1}" type="pres">
      <dgm:prSet presAssocID="{EB60D8FE-8B86-4901-8512-212E49570BAE}" presName="DropPinPlaceHolder" presStyleCnt="0"/>
      <dgm:spPr/>
    </dgm:pt>
    <dgm:pt modelId="{B7264F5C-B4AF-478B-8E58-244EB945E342}" type="pres">
      <dgm:prSet presAssocID="{EB60D8FE-8B86-4901-8512-212E49570BAE}" presName="DropPin" presStyleLbl="alignNode1" presStyleIdx="1" presStyleCnt="5"/>
      <dgm:spPr/>
    </dgm:pt>
    <dgm:pt modelId="{D0429A67-3487-4322-B9BB-096D066714DA}" type="pres">
      <dgm:prSet presAssocID="{EB60D8FE-8B86-4901-8512-212E49570BAE}" presName="Ellipse" presStyleLbl="fgAcc1" presStyleIdx="1" presStyleCnt="5"/>
      <dgm:spPr/>
    </dgm:pt>
    <dgm:pt modelId="{F51CAF55-61DB-4252-8FDA-70F5ABD78FBB}" type="pres">
      <dgm:prSet presAssocID="{EB60D8FE-8B86-4901-8512-212E49570BAE}" presName="L2TextContainer" presStyleLbl="revTx" presStyleIdx="2" presStyleCnt="10">
        <dgm:presLayoutVars>
          <dgm:bulletEnabled val="1"/>
        </dgm:presLayoutVars>
      </dgm:prSet>
      <dgm:spPr/>
    </dgm:pt>
    <dgm:pt modelId="{B681F98A-5745-4E6B-BD4A-A39B656C7983}" type="pres">
      <dgm:prSet presAssocID="{EB60D8FE-8B86-4901-8512-212E49570BAE}" presName="L1TextContainer" presStyleLbl="revTx" presStyleIdx="3" presStyleCnt="10">
        <dgm:presLayoutVars>
          <dgm:chMax val="1"/>
          <dgm:chPref val="1"/>
          <dgm:bulletEnabled val="1"/>
        </dgm:presLayoutVars>
      </dgm:prSet>
      <dgm:spPr/>
    </dgm:pt>
    <dgm:pt modelId="{C21B509E-AF50-4712-BEDD-635065D34BFD}" type="pres">
      <dgm:prSet presAssocID="{EB60D8FE-8B86-4901-8512-212E49570BAE}" presName="ConnectLine" presStyleLbl="dkBgShp" presStyleIdx="3" presStyleCnt="7"/>
      <dgm:spPr/>
    </dgm:pt>
    <dgm:pt modelId="{4C4ADED7-C553-4D9A-A514-76A59AE67D37}" type="pres">
      <dgm:prSet presAssocID="{EB60D8FE-8B86-4901-8512-212E49570BAE}" presName="ConnectorPoint" presStyleCnt="0"/>
      <dgm:spPr/>
    </dgm:pt>
    <dgm:pt modelId="{D5D7CE4C-A7E4-4CE3-ABEB-753A35CD0EF9}" type="pres">
      <dgm:prSet presAssocID="{EB60D8FE-8B86-4901-8512-212E49570BAE}" presName="Bullet" presStyleLbl="lnNode1" presStyleIdx="1" presStyleCnt="5"/>
      <dgm:spPr/>
    </dgm:pt>
    <dgm:pt modelId="{75C996AC-0717-4237-B68E-165FC468BC3A}" type="pres">
      <dgm:prSet presAssocID="{EB60D8FE-8B86-4901-8512-212E49570BAE}" presName="EmptyPlaceHolder" presStyleCnt="0"/>
      <dgm:spPr/>
    </dgm:pt>
    <dgm:pt modelId="{29AB4403-75C6-4AF6-A246-25F8225CD3B9}" type="pres">
      <dgm:prSet presAssocID="{32EF33A2-3348-44DE-B613-03E713B4A360}" presName="spaceBetweenRectangles" presStyleCnt="0"/>
      <dgm:spPr/>
    </dgm:pt>
    <dgm:pt modelId="{CCF032B3-3C13-4FA1-A930-BEC04B081A14}" type="pres">
      <dgm:prSet presAssocID="{DF5C84EA-7963-4B5C-972E-C3178C627406}" presName="composite" presStyleCnt="0"/>
      <dgm:spPr/>
    </dgm:pt>
    <dgm:pt modelId="{C8023D91-3638-4210-A6E5-105510D184D5}" type="pres">
      <dgm:prSet presAssocID="{DF5C84EA-7963-4B5C-972E-C3178C627406}" presName="DropPinPlaceHolder" presStyleCnt="0"/>
      <dgm:spPr/>
    </dgm:pt>
    <dgm:pt modelId="{6057DDF4-7E7F-4563-A078-1D515A760855}" type="pres">
      <dgm:prSet presAssocID="{DF5C84EA-7963-4B5C-972E-C3178C627406}" presName="DropPin" presStyleLbl="alignNode1" presStyleIdx="2" presStyleCnt="5"/>
      <dgm:spPr/>
    </dgm:pt>
    <dgm:pt modelId="{8863ECF0-2F41-408E-BF43-862C3BFD1E61}" type="pres">
      <dgm:prSet presAssocID="{DF5C84EA-7963-4B5C-972E-C3178C627406}" presName="Ellipse" presStyleLbl="fgAcc1" presStyleIdx="2" presStyleCnt="5"/>
      <dgm:spPr/>
    </dgm:pt>
    <dgm:pt modelId="{B24A7FC7-F671-4F9B-B612-FBC04705A5A1}" type="pres">
      <dgm:prSet presAssocID="{DF5C84EA-7963-4B5C-972E-C3178C627406}" presName="L2TextContainer" presStyleLbl="revTx" presStyleIdx="4" presStyleCnt="10">
        <dgm:presLayoutVars>
          <dgm:bulletEnabled val="1"/>
        </dgm:presLayoutVars>
      </dgm:prSet>
      <dgm:spPr/>
    </dgm:pt>
    <dgm:pt modelId="{A78EB437-D890-472F-A436-2659077898EC}" type="pres">
      <dgm:prSet presAssocID="{DF5C84EA-7963-4B5C-972E-C3178C627406}" presName="L1TextContainer" presStyleLbl="revTx" presStyleIdx="5" presStyleCnt="10">
        <dgm:presLayoutVars>
          <dgm:chMax val="1"/>
          <dgm:chPref val="1"/>
          <dgm:bulletEnabled val="1"/>
        </dgm:presLayoutVars>
      </dgm:prSet>
      <dgm:spPr/>
    </dgm:pt>
    <dgm:pt modelId="{F2CBE114-B2BA-455D-B666-9B6095979096}" type="pres">
      <dgm:prSet presAssocID="{DF5C84EA-7963-4B5C-972E-C3178C627406}" presName="ConnectLine" presStyleLbl="dkBgShp" presStyleIdx="4" presStyleCnt="7"/>
      <dgm:spPr/>
    </dgm:pt>
    <dgm:pt modelId="{573F3AA2-2C17-4FF3-9061-9B81527D6AC5}" type="pres">
      <dgm:prSet presAssocID="{DF5C84EA-7963-4B5C-972E-C3178C627406}" presName="ConnectorPoint" presStyleCnt="0"/>
      <dgm:spPr/>
    </dgm:pt>
    <dgm:pt modelId="{4DE6E0F9-B8AD-4EFD-A103-8AEC395E7FF6}" type="pres">
      <dgm:prSet presAssocID="{DF5C84EA-7963-4B5C-972E-C3178C627406}" presName="Bullet" presStyleLbl="lnNode1" presStyleIdx="2" presStyleCnt="5"/>
      <dgm:spPr/>
    </dgm:pt>
    <dgm:pt modelId="{13AA9CFF-A374-41A0-AD1C-E909147BAA3D}" type="pres">
      <dgm:prSet presAssocID="{DF5C84EA-7963-4B5C-972E-C3178C627406}" presName="EmptyPlaceHolder" presStyleCnt="0"/>
      <dgm:spPr/>
    </dgm:pt>
    <dgm:pt modelId="{6EA65472-08C6-4A8C-B464-5348D583A0E1}" type="pres">
      <dgm:prSet presAssocID="{532B37FF-1891-46AA-8DFB-D2CC4B01C885}" presName="spaceBetweenRectangles" presStyleCnt="0"/>
      <dgm:spPr/>
    </dgm:pt>
    <dgm:pt modelId="{7C8BCEE7-041C-4D96-A511-C0727695C4F6}" type="pres">
      <dgm:prSet presAssocID="{D27EDAB1-B1E6-4E52-963F-FE763E38764D}" presName="composite" presStyleCnt="0"/>
      <dgm:spPr/>
    </dgm:pt>
    <dgm:pt modelId="{6398153C-D2B6-4006-BF73-008006509A84}" type="pres">
      <dgm:prSet presAssocID="{D27EDAB1-B1E6-4E52-963F-FE763E38764D}" presName="DropPinPlaceHolder" presStyleCnt="0"/>
      <dgm:spPr/>
    </dgm:pt>
    <dgm:pt modelId="{8FD084ED-7A5D-479D-8095-A4D266FD9CA5}" type="pres">
      <dgm:prSet presAssocID="{D27EDAB1-B1E6-4E52-963F-FE763E38764D}" presName="DropPin" presStyleLbl="alignNode1" presStyleIdx="3" presStyleCnt="5"/>
      <dgm:spPr/>
    </dgm:pt>
    <dgm:pt modelId="{4304BEE5-3F50-4B70-A84B-0207BC83FA0C}" type="pres">
      <dgm:prSet presAssocID="{D27EDAB1-B1E6-4E52-963F-FE763E38764D}" presName="Ellipse" presStyleLbl="fgAcc1" presStyleIdx="3" presStyleCnt="5"/>
      <dgm:spPr/>
    </dgm:pt>
    <dgm:pt modelId="{6A131324-8E6D-4D36-B1C3-600AB84BDF3D}" type="pres">
      <dgm:prSet presAssocID="{D27EDAB1-B1E6-4E52-963F-FE763E38764D}" presName="L2TextContainer" presStyleLbl="revTx" presStyleIdx="6" presStyleCnt="10">
        <dgm:presLayoutVars>
          <dgm:bulletEnabled val="1"/>
        </dgm:presLayoutVars>
      </dgm:prSet>
      <dgm:spPr/>
    </dgm:pt>
    <dgm:pt modelId="{FE859B13-C660-4B84-91BD-5F4321632ACC}" type="pres">
      <dgm:prSet presAssocID="{D27EDAB1-B1E6-4E52-963F-FE763E38764D}" presName="L1TextContainer" presStyleLbl="revTx" presStyleIdx="7" presStyleCnt="10">
        <dgm:presLayoutVars>
          <dgm:chMax val="1"/>
          <dgm:chPref val="1"/>
          <dgm:bulletEnabled val="1"/>
        </dgm:presLayoutVars>
      </dgm:prSet>
      <dgm:spPr/>
    </dgm:pt>
    <dgm:pt modelId="{98048546-2272-4B55-B6C8-9DDCAF55D60F}" type="pres">
      <dgm:prSet presAssocID="{D27EDAB1-B1E6-4E52-963F-FE763E38764D}" presName="ConnectLine" presStyleLbl="dkBgShp" presStyleIdx="5" presStyleCnt="7"/>
      <dgm:spPr/>
    </dgm:pt>
    <dgm:pt modelId="{CB783B89-0B49-4CE7-AB13-0A0253735BC6}" type="pres">
      <dgm:prSet presAssocID="{D27EDAB1-B1E6-4E52-963F-FE763E38764D}" presName="ConnectorPoint" presStyleCnt="0"/>
      <dgm:spPr/>
    </dgm:pt>
    <dgm:pt modelId="{27B38303-609C-407D-9A57-2AD184F4F1B3}" type="pres">
      <dgm:prSet presAssocID="{D27EDAB1-B1E6-4E52-963F-FE763E38764D}" presName="Bullet" presStyleLbl="lnNode1" presStyleIdx="3" presStyleCnt="5"/>
      <dgm:spPr/>
    </dgm:pt>
    <dgm:pt modelId="{F85B3657-6E80-467E-BEA6-7994125A3CC1}" type="pres">
      <dgm:prSet presAssocID="{D27EDAB1-B1E6-4E52-963F-FE763E38764D}" presName="EmptyPlaceHolder" presStyleCnt="0"/>
      <dgm:spPr/>
    </dgm:pt>
    <dgm:pt modelId="{C10C1F99-979D-4230-BD8D-C6FA7DF83BEC}" type="pres">
      <dgm:prSet presAssocID="{AE8988F1-4E3B-454E-94FC-9FA618EC9A74}" presName="spaceBetweenRectangles" presStyleCnt="0"/>
      <dgm:spPr/>
    </dgm:pt>
    <dgm:pt modelId="{86EB082F-4D90-4E8C-AD0A-98F31E213452}" type="pres">
      <dgm:prSet presAssocID="{1B39AA16-B948-4B75-AFFA-EC3798E7A13C}" presName="composite" presStyleCnt="0"/>
      <dgm:spPr/>
    </dgm:pt>
    <dgm:pt modelId="{49DE63BB-E9F8-431C-B693-1CFA669D7AF1}" type="pres">
      <dgm:prSet presAssocID="{1B39AA16-B948-4B75-AFFA-EC3798E7A13C}" presName="DropPinPlaceHolder" presStyleCnt="0"/>
      <dgm:spPr/>
    </dgm:pt>
    <dgm:pt modelId="{6B2C1C3A-E7B6-48A2-86E2-49E53138E5F4}" type="pres">
      <dgm:prSet presAssocID="{1B39AA16-B948-4B75-AFFA-EC3798E7A13C}" presName="DropPin" presStyleLbl="alignNode1" presStyleIdx="4" presStyleCnt="5"/>
      <dgm:spPr/>
    </dgm:pt>
    <dgm:pt modelId="{4AB370F8-06D7-4644-950B-07B74FCDE301}" type="pres">
      <dgm:prSet presAssocID="{1B39AA16-B948-4B75-AFFA-EC3798E7A13C}" presName="Ellipse" presStyleLbl="fgAcc1" presStyleIdx="4" presStyleCnt="5"/>
      <dgm:spPr/>
    </dgm:pt>
    <dgm:pt modelId="{E387B785-EFE1-4AAD-87E0-7884909F116A}" type="pres">
      <dgm:prSet presAssocID="{1B39AA16-B948-4B75-AFFA-EC3798E7A13C}" presName="L2TextContainer" presStyleLbl="revTx" presStyleIdx="8" presStyleCnt="10">
        <dgm:presLayoutVars>
          <dgm:bulletEnabled val="1"/>
        </dgm:presLayoutVars>
      </dgm:prSet>
      <dgm:spPr/>
    </dgm:pt>
    <dgm:pt modelId="{07403FC6-4DE7-4A47-8F8F-1CF671AE93EA}" type="pres">
      <dgm:prSet presAssocID="{1B39AA16-B948-4B75-AFFA-EC3798E7A13C}" presName="L1TextContainer" presStyleLbl="revTx" presStyleIdx="9" presStyleCnt="10">
        <dgm:presLayoutVars>
          <dgm:chMax val="1"/>
          <dgm:chPref val="1"/>
          <dgm:bulletEnabled val="1"/>
        </dgm:presLayoutVars>
      </dgm:prSet>
      <dgm:spPr/>
    </dgm:pt>
    <dgm:pt modelId="{0EAB520A-DE6B-46F7-A7AE-67455B58747F}" type="pres">
      <dgm:prSet presAssocID="{1B39AA16-B948-4B75-AFFA-EC3798E7A13C}" presName="ConnectLine" presStyleLbl="dkBgShp" presStyleIdx="6" presStyleCnt="7"/>
      <dgm:spPr/>
    </dgm:pt>
    <dgm:pt modelId="{83A8A725-AEF3-4C65-9335-E0F2056ADD0E}" type="pres">
      <dgm:prSet presAssocID="{1B39AA16-B948-4B75-AFFA-EC3798E7A13C}" presName="ConnectorPoint" presStyleCnt="0"/>
      <dgm:spPr/>
    </dgm:pt>
    <dgm:pt modelId="{A0F16D31-FA5E-4DCD-B65D-E83F8B133ABC}" type="pres">
      <dgm:prSet presAssocID="{1B39AA16-B948-4B75-AFFA-EC3798E7A13C}" presName="Bullet" presStyleLbl="lnNode1" presStyleIdx="4" presStyleCnt="5"/>
      <dgm:spPr/>
    </dgm:pt>
    <dgm:pt modelId="{F4514B41-0043-4159-8041-E352A240A3C4}" type="pres">
      <dgm:prSet presAssocID="{1B39AA16-B948-4B75-AFFA-EC3798E7A13C}" presName="EmptyPlaceHolder" presStyleCnt="0"/>
      <dgm:spPr/>
    </dgm:pt>
  </dgm:ptLst>
  <dgm:cxnLst>
    <dgm:cxn modelId="{B7091E0B-22C4-40E8-9DC4-56D9526B2040}" type="presOf" srcId="{D27EDAB1-B1E6-4E52-963F-FE763E38764D}" destId="{FE859B13-C660-4B84-91BD-5F4321632ACC}" srcOrd="0" destOrd="0" presId="urn:microsoft.com/office/officeart/2024/layout/BulletTimeline"/>
    <dgm:cxn modelId="{B6075519-1236-483B-938A-910E4F419B92}" type="presOf" srcId="{DF5C84EA-7963-4B5C-972E-C3178C627406}" destId="{A78EB437-D890-472F-A436-2659077898EC}" srcOrd="0" destOrd="0" presId="urn:microsoft.com/office/officeart/2024/layout/BulletTimeline"/>
    <dgm:cxn modelId="{8A759F1E-1257-4110-9131-294B5E56EE53}" type="presOf" srcId="{EB60D8FE-8B86-4901-8512-212E49570BAE}" destId="{B681F98A-5745-4E6B-BD4A-A39B656C7983}" srcOrd="0" destOrd="0" presId="urn:microsoft.com/office/officeart/2024/layout/BulletTimeline"/>
    <dgm:cxn modelId="{7984E422-6E26-4F51-8BC4-273A92180616}" srcId="{EB60D8FE-8B86-4901-8512-212E49570BAE}" destId="{957BCF33-A83D-4BC8-A1EC-2C8F0CCAFD83}" srcOrd="0" destOrd="0" parTransId="{F1B4B6A8-BC28-4347-9283-A6528EE082DB}" sibTransId="{B7A4974E-B5A7-418E-9CAC-636A0ABAD44A}"/>
    <dgm:cxn modelId="{749C9A2E-E99A-4FA3-BD6E-2C5375AB31D5}" srcId="{D27EDAB1-B1E6-4E52-963F-FE763E38764D}" destId="{C1C95370-D2F8-4280-A269-F1A68EEC5D1D}" srcOrd="0" destOrd="0" parTransId="{3959FB6A-5643-420D-B4EE-F9DB0FA04E34}" sibTransId="{099E2578-DE3F-4809-80FA-598E0EF7C8B1}"/>
    <dgm:cxn modelId="{4A322130-F848-4F9C-8F7B-09839A134F2E}" srcId="{1B39AA16-B948-4B75-AFFA-EC3798E7A13C}" destId="{84FCDA24-BF89-418F-8BFC-F19FB00E2D1B}" srcOrd="0" destOrd="0" parTransId="{52FD6E3D-95A5-4250-BE85-C349D06A0369}" sibTransId="{E746D204-3FD6-4EAB-A4DD-FE69539FD01A}"/>
    <dgm:cxn modelId="{7E9E3C5B-5254-471D-AFEA-C4D4A4F6B04B}" type="presOf" srcId="{A27806FB-6DE0-454D-8521-B4BCC3E024EB}" destId="{B24A7FC7-F671-4F9B-B612-FBC04705A5A1}" srcOrd="0" destOrd="0" presId="urn:microsoft.com/office/officeart/2024/layout/BulletTimeline"/>
    <dgm:cxn modelId="{AB72A767-6F66-41AF-80A6-48268E73A690}" srcId="{DF5C84EA-7963-4B5C-972E-C3178C627406}" destId="{A27806FB-6DE0-454D-8521-B4BCC3E024EB}" srcOrd="0" destOrd="0" parTransId="{7496D5EA-C4D6-431B-A46D-23B471C571E7}" sibTransId="{59387DC4-E11C-438E-90C7-9BF339C8BADD}"/>
    <dgm:cxn modelId="{96E66C85-F807-4FAF-9BDB-35F41455C071}" type="presOf" srcId="{F77CE1F7-7A53-49EC-9447-D44A32D8A4DD}" destId="{FDF8EC3B-0B44-4EAA-B442-97E7E4C6E5E9}" srcOrd="0" destOrd="0" presId="urn:microsoft.com/office/officeart/2024/layout/BulletTimeline"/>
    <dgm:cxn modelId="{7FEB6E8F-02EC-4358-8A05-802B4DBD5DF0}" type="presOf" srcId="{1B39AA16-B948-4B75-AFFA-EC3798E7A13C}" destId="{07403FC6-4DE7-4A47-8F8F-1CF671AE93EA}" srcOrd="0" destOrd="0" presId="urn:microsoft.com/office/officeart/2024/layout/BulletTimeline"/>
    <dgm:cxn modelId="{8A2D1C95-16CE-4C1F-A4CD-854C07AA99CC}" srcId="{46B3FF0B-F1BA-4EA0-82F8-1A6355E8ED7F}" destId="{1B39AA16-B948-4B75-AFFA-EC3798E7A13C}" srcOrd="4" destOrd="0" parTransId="{D6CE00D1-1A6A-4FB8-A181-137098EFC7AB}" sibTransId="{BF00C76B-6061-42C4-8F8D-D214EE79EB1E}"/>
    <dgm:cxn modelId="{30065D96-16AB-4FF4-84A7-C70235D6EFC5}" srcId="{46B3FF0B-F1BA-4EA0-82F8-1A6355E8ED7F}" destId="{DF5C84EA-7963-4B5C-972E-C3178C627406}" srcOrd="2" destOrd="0" parTransId="{8BB792E0-9866-48D7-9D5D-B50A87735037}" sibTransId="{532B37FF-1891-46AA-8DFB-D2CC4B01C885}"/>
    <dgm:cxn modelId="{DFB85998-1C7A-4001-B4BF-B6571640FADA}" type="presOf" srcId="{957BCF33-A83D-4BC8-A1EC-2C8F0CCAFD83}" destId="{F51CAF55-61DB-4252-8FDA-70F5ABD78FBB}" srcOrd="0" destOrd="0" presId="urn:microsoft.com/office/officeart/2024/layout/BulletTimeline"/>
    <dgm:cxn modelId="{A9E4969C-587E-4309-8421-951BD2B5FF17}" type="presOf" srcId="{46B3FF0B-F1BA-4EA0-82F8-1A6355E8ED7F}" destId="{2F4646E2-84D7-46DA-B7F3-AB7F96E93FA7}" srcOrd="0" destOrd="0" presId="urn:microsoft.com/office/officeart/2024/layout/BulletTimeline"/>
    <dgm:cxn modelId="{AA8587A3-61F8-4CF7-9AD6-4C1C893196A6}" type="presOf" srcId="{0F63B553-435F-4F65-B476-E6BB1ABDD1B1}" destId="{9BD9BA69-7622-4038-988C-D1EC6F14AFCB}" srcOrd="0" destOrd="0" presId="urn:microsoft.com/office/officeart/2024/layout/BulletTimeline"/>
    <dgm:cxn modelId="{B31764A8-9606-49FE-8AFC-363FA0FEEEBD}" type="presOf" srcId="{84FCDA24-BF89-418F-8BFC-F19FB00E2D1B}" destId="{E387B785-EFE1-4AAD-87E0-7884909F116A}" srcOrd="0" destOrd="0" presId="urn:microsoft.com/office/officeart/2024/layout/BulletTimeline"/>
    <dgm:cxn modelId="{298150AC-3B5F-4ADC-B9E5-E4C7E1A87383}" type="presOf" srcId="{C1C95370-D2F8-4280-A269-F1A68EEC5D1D}" destId="{6A131324-8E6D-4D36-B1C3-600AB84BDF3D}" srcOrd="0" destOrd="0" presId="urn:microsoft.com/office/officeart/2024/layout/BulletTimeline"/>
    <dgm:cxn modelId="{382DB5BE-0169-46E8-BDEB-2F5C29C66EFB}" srcId="{46B3FF0B-F1BA-4EA0-82F8-1A6355E8ED7F}" destId="{EB60D8FE-8B86-4901-8512-212E49570BAE}" srcOrd="1" destOrd="0" parTransId="{92F4FE9E-7C44-40DD-BD8E-1DCA0A4240CA}" sibTransId="{32EF33A2-3348-44DE-B613-03E713B4A360}"/>
    <dgm:cxn modelId="{A44E7EE1-70C1-42FE-BC88-9EE840DF1BDA}" srcId="{0F63B553-435F-4F65-B476-E6BB1ABDD1B1}" destId="{F77CE1F7-7A53-49EC-9447-D44A32D8A4DD}" srcOrd="0" destOrd="0" parTransId="{CF266597-374D-40A8-A25A-B06D591FE459}" sibTransId="{0EF8900D-C714-4EDA-ACA9-19C29334D2C2}"/>
    <dgm:cxn modelId="{3AAD76E8-EC6C-4124-B84B-67472E1B4AD5}" srcId="{46B3FF0B-F1BA-4EA0-82F8-1A6355E8ED7F}" destId="{0F63B553-435F-4F65-B476-E6BB1ABDD1B1}" srcOrd="0" destOrd="0" parTransId="{B5A88EF7-6CEF-4103-9172-30A2B972439E}" sibTransId="{AD0E7C7F-0E85-4A8C-B605-D8EE6B6EB9D3}"/>
    <dgm:cxn modelId="{F7F015F9-AADC-4BAB-BEFE-96B7F66B7353}" srcId="{46B3FF0B-F1BA-4EA0-82F8-1A6355E8ED7F}" destId="{D27EDAB1-B1E6-4E52-963F-FE763E38764D}" srcOrd="3" destOrd="0" parTransId="{39C09D35-C730-4300-AC28-5FF96AAF5A6A}" sibTransId="{AE8988F1-4E3B-454E-94FC-9FA618EC9A74}"/>
    <dgm:cxn modelId="{978E9B0A-546C-49D3-B613-16B05E769156}" type="presParOf" srcId="{2F4646E2-84D7-46DA-B7F3-AB7F96E93FA7}" destId="{AB99720A-09AB-4F29-AAA9-8E742286B871}" srcOrd="0" destOrd="0" presId="urn:microsoft.com/office/officeart/2024/layout/BulletTimeline"/>
    <dgm:cxn modelId="{6176B759-301C-497A-A5D6-B581655A3DF3}" type="presParOf" srcId="{AB99720A-09AB-4F29-AAA9-8E742286B871}" destId="{6B319972-E011-42B2-8663-3C4E6D8867C7}" srcOrd="0" destOrd="0" presId="urn:microsoft.com/office/officeart/2024/layout/BulletTimeline"/>
    <dgm:cxn modelId="{1526579D-C0BF-46D1-8D92-6E399CCD2FEC}" type="presParOf" srcId="{AB99720A-09AB-4F29-AAA9-8E742286B871}" destId="{514B5220-93E3-4CD8-BB9D-437716A1B89F}" srcOrd="1" destOrd="0" presId="urn:microsoft.com/office/officeart/2024/layout/BulletTimeline"/>
    <dgm:cxn modelId="{72BD8337-A814-451C-896F-E00BE30622F2}" type="presParOf" srcId="{2F4646E2-84D7-46DA-B7F3-AB7F96E93FA7}" destId="{9670F328-1483-49CF-BB18-593B8013CEDA}" srcOrd="1" destOrd="0" presId="urn:microsoft.com/office/officeart/2024/layout/BulletTimeline"/>
    <dgm:cxn modelId="{1A756862-A2E9-4103-A6B4-573850BE7BBF}" type="presParOf" srcId="{9670F328-1483-49CF-BB18-593B8013CEDA}" destId="{E9BF614D-E4C6-436C-A5F3-CBB069064B11}" srcOrd="0" destOrd="0" presId="urn:microsoft.com/office/officeart/2024/layout/BulletTimeline"/>
    <dgm:cxn modelId="{8630B333-7E4D-4EAF-B697-DB7412748C77}" type="presParOf" srcId="{E9BF614D-E4C6-436C-A5F3-CBB069064B11}" destId="{3D3C687A-6FCE-4609-9B13-08D23F9C43D1}" srcOrd="0" destOrd="0" presId="urn:microsoft.com/office/officeart/2024/layout/BulletTimeline"/>
    <dgm:cxn modelId="{4C6CC781-9728-497A-B725-1A51D023ABC1}" type="presParOf" srcId="{3D3C687A-6FCE-4609-9B13-08D23F9C43D1}" destId="{E2FF51F5-FCA1-4782-8A4B-F5EC83912F45}" srcOrd="0" destOrd="0" presId="urn:microsoft.com/office/officeart/2024/layout/BulletTimeline"/>
    <dgm:cxn modelId="{37F3EDCA-071E-490B-8D39-001E51E98DC0}" type="presParOf" srcId="{3D3C687A-6FCE-4609-9B13-08D23F9C43D1}" destId="{0CE462EF-1394-46FE-9C0E-30342CB0D325}" srcOrd="1" destOrd="0" presId="urn:microsoft.com/office/officeart/2024/layout/BulletTimeline"/>
    <dgm:cxn modelId="{CC092788-8D2D-4EDE-A6FD-77AAE99E064F}" type="presParOf" srcId="{E9BF614D-E4C6-436C-A5F3-CBB069064B11}" destId="{FDF8EC3B-0B44-4EAA-B442-97E7E4C6E5E9}" srcOrd="1" destOrd="0" presId="urn:microsoft.com/office/officeart/2024/layout/BulletTimeline"/>
    <dgm:cxn modelId="{D1B723CA-C2C1-4C27-A282-295B4070138D}" type="presParOf" srcId="{E9BF614D-E4C6-436C-A5F3-CBB069064B11}" destId="{9BD9BA69-7622-4038-988C-D1EC6F14AFCB}" srcOrd="2" destOrd="0" presId="urn:microsoft.com/office/officeart/2024/layout/BulletTimeline"/>
    <dgm:cxn modelId="{3764412F-34BF-431A-94E4-6ABD43ECE83D}" type="presParOf" srcId="{E9BF614D-E4C6-436C-A5F3-CBB069064B11}" destId="{F7DFCABE-260F-46C1-A488-EC66DA29EFFE}" srcOrd="3" destOrd="0" presId="urn:microsoft.com/office/officeart/2024/layout/BulletTimeline"/>
    <dgm:cxn modelId="{22F8B017-7548-4A82-89CA-DC105F62D2FE}" type="presParOf" srcId="{E9BF614D-E4C6-436C-A5F3-CBB069064B11}" destId="{0903CF99-8F2A-43BE-9C5D-1976C57EC77E}" srcOrd="4" destOrd="0" presId="urn:microsoft.com/office/officeart/2024/layout/BulletTimeline"/>
    <dgm:cxn modelId="{00AC3ECD-0DAB-437C-996E-2C1221B1BA5F}" type="presParOf" srcId="{0903CF99-8F2A-43BE-9C5D-1976C57EC77E}" destId="{8FB5FF6A-4EA9-4975-8049-69061D9E0251}" srcOrd="0" destOrd="0" presId="urn:microsoft.com/office/officeart/2024/layout/BulletTimeline"/>
    <dgm:cxn modelId="{708C430F-1F87-4190-81C0-3976B133C693}" type="presParOf" srcId="{E9BF614D-E4C6-436C-A5F3-CBB069064B11}" destId="{4A6589D1-02EE-4F44-A03B-20B0FD20AC9D}" srcOrd="5" destOrd="0" presId="urn:microsoft.com/office/officeart/2024/layout/BulletTimeline"/>
    <dgm:cxn modelId="{0E87FF2D-2B07-4C79-BAC7-359EC6523479}" type="presParOf" srcId="{9670F328-1483-49CF-BB18-593B8013CEDA}" destId="{3EFFC277-C913-47F1-98CE-113B82C0B7C5}" srcOrd="1" destOrd="0" presId="urn:microsoft.com/office/officeart/2024/layout/BulletTimeline"/>
    <dgm:cxn modelId="{9332B18C-1777-4753-9F24-A379C6DF5C32}" type="presParOf" srcId="{9670F328-1483-49CF-BB18-593B8013CEDA}" destId="{E27C75E6-D58B-47F4-AC5C-C714A8359037}" srcOrd="2" destOrd="0" presId="urn:microsoft.com/office/officeart/2024/layout/BulletTimeline"/>
    <dgm:cxn modelId="{7B66696F-7344-4675-BDED-391950BA252A}" type="presParOf" srcId="{E27C75E6-D58B-47F4-AC5C-C714A8359037}" destId="{F42DEEC0-CCD0-439C-896E-F49B91D0EEB1}" srcOrd="0" destOrd="0" presId="urn:microsoft.com/office/officeart/2024/layout/BulletTimeline"/>
    <dgm:cxn modelId="{85C14A9D-D335-463C-B722-129F0A5D462B}" type="presParOf" srcId="{F42DEEC0-CCD0-439C-896E-F49B91D0EEB1}" destId="{B7264F5C-B4AF-478B-8E58-244EB945E342}" srcOrd="0" destOrd="0" presId="urn:microsoft.com/office/officeart/2024/layout/BulletTimeline"/>
    <dgm:cxn modelId="{9CF3DF40-4B62-41C6-9CF2-99518532A7F9}" type="presParOf" srcId="{F42DEEC0-CCD0-439C-896E-F49B91D0EEB1}" destId="{D0429A67-3487-4322-B9BB-096D066714DA}" srcOrd="1" destOrd="0" presId="urn:microsoft.com/office/officeart/2024/layout/BulletTimeline"/>
    <dgm:cxn modelId="{5EDC096D-16F1-4DB9-A93C-061DA00739DF}" type="presParOf" srcId="{E27C75E6-D58B-47F4-AC5C-C714A8359037}" destId="{F51CAF55-61DB-4252-8FDA-70F5ABD78FBB}" srcOrd="1" destOrd="0" presId="urn:microsoft.com/office/officeart/2024/layout/BulletTimeline"/>
    <dgm:cxn modelId="{B341520B-F639-474E-BAB9-89933AC47C86}" type="presParOf" srcId="{E27C75E6-D58B-47F4-AC5C-C714A8359037}" destId="{B681F98A-5745-4E6B-BD4A-A39B656C7983}" srcOrd="2" destOrd="0" presId="urn:microsoft.com/office/officeart/2024/layout/BulletTimeline"/>
    <dgm:cxn modelId="{26207058-FA8E-4164-B69A-71AFB686B81F}" type="presParOf" srcId="{E27C75E6-D58B-47F4-AC5C-C714A8359037}" destId="{C21B509E-AF50-4712-BEDD-635065D34BFD}" srcOrd="3" destOrd="0" presId="urn:microsoft.com/office/officeart/2024/layout/BulletTimeline"/>
    <dgm:cxn modelId="{494D858A-D8CE-4201-A787-B85B6996BE71}" type="presParOf" srcId="{E27C75E6-D58B-47F4-AC5C-C714A8359037}" destId="{4C4ADED7-C553-4D9A-A514-76A59AE67D37}" srcOrd="4" destOrd="0" presId="urn:microsoft.com/office/officeart/2024/layout/BulletTimeline"/>
    <dgm:cxn modelId="{4BA4CD39-9782-415E-9FDC-5949DE1D726B}" type="presParOf" srcId="{4C4ADED7-C553-4D9A-A514-76A59AE67D37}" destId="{D5D7CE4C-A7E4-4CE3-ABEB-753A35CD0EF9}" srcOrd="0" destOrd="0" presId="urn:microsoft.com/office/officeart/2024/layout/BulletTimeline"/>
    <dgm:cxn modelId="{D8C4725F-6977-4C7E-915B-2F490CE859B6}" type="presParOf" srcId="{E27C75E6-D58B-47F4-AC5C-C714A8359037}" destId="{75C996AC-0717-4237-B68E-165FC468BC3A}" srcOrd="5" destOrd="0" presId="urn:microsoft.com/office/officeart/2024/layout/BulletTimeline"/>
    <dgm:cxn modelId="{92CD1BB7-D9F8-4A7F-AF28-A9E0627A8BB5}" type="presParOf" srcId="{9670F328-1483-49CF-BB18-593B8013CEDA}" destId="{29AB4403-75C6-4AF6-A246-25F8225CD3B9}" srcOrd="3" destOrd="0" presId="urn:microsoft.com/office/officeart/2024/layout/BulletTimeline"/>
    <dgm:cxn modelId="{67DA3E4F-F614-4911-8B12-08BCAFA5AE87}" type="presParOf" srcId="{9670F328-1483-49CF-BB18-593B8013CEDA}" destId="{CCF032B3-3C13-4FA1-A930-BEC04B081A14}" srcOrd="4" destOrd="0" presId="urn:microsoft.com/office/officeart/2024/layout/BulletTimeline"/>
    <dgm:cxn modelId="{BB32450F-B9AF-4F73-A037-01B43AED2133}" type="presParOf" srcId="{CCF032B3-3C13-4FA1-A930-BEC04B081A14}" destId="{C8023D91-3638-4210-A6E5-105510D184D5}" srcOrd="0" destOrd="0" presId="urn:microsoft.com/office/officeart/2024/layout/BulletTimeline"/>
    <dgm:cxn modelId="{0D95666D-7197-4E20-9C4A-815037BBA86B}" type="presParOf" srcId="{C8023D91-3638-4210-A6E5-105510D184D5}" destId="{6057DDF4-7E7F-4563-A078-1D515A760855}" srcOrd="0" destOrd="0" presId="urn:microsoft.com/office/officeart/2024/layout/BulletTimeline"/>
    <dgm:cxn modelId="{61E64421-91B2-494A-92FE-77C22AF50414}" type="presParOf" srcId="{C8023D91-3638-4210-A6E5-105510D184D5}" destId="{8863ECF0-2F41-408E-BF43-862C3BFD1E61}" srcOrd="1" destOrd="0" presId="urn:microsoft.com/office/officeart/2024/layout/BulletTimeline"/>
    <dgm:cxn modelId="{056AEBE3-8985-45C1-B7A0-9CAB3E1C7429}" type="presParOf" srcId="{CCF032B3-3C13-4FA1-A930-BEC04B081A14}" destId="{B24A7FC7-F671-4F9B-B612-FBC04705A5A1}" srcOrd="1" destOrd="0" presId="urn:microsoft.com/office/officeart/2024/layout/BulletTimeline"/>
    <dgm:cxn modelId="{9A16D5D2-3067-4AC3-833F-05E77C4DA33C}" type="presParOf" srcId="{CCF032B3-3C13-4FA1-A930-BEC04B081A14}" destId="{A78EB437-D890-472F-A436-2659077898EC}" srcOrd="2" destOrd="0" presId="urn:microsoft.com/office/officeart/2024/layout/BulletTimeline"/>
    <dgm:cxn modelId="{DC68DF0F-A543-4159-9B04-9D945156ACA5}" type="presParOf" srcId="{CCF032B3-3C13-4FA1-A930-BEC04B081A14}" destId="{F2CBE114-B2BA-455D-B666-9B6095979096}" srcOrd="3" destOrd="0" presId="urn:microsoft.com/office/officeart/2024/layout/BulletTimeline"/>
    <dgm:cxn modelId="{8AEB7950-9074-4830-A6FF-C0C1957D5A8F}" type="presParOf" srcId="{CCF032B3-3C13-4FA1-A930-BEC04B081A14}" destId="{573F3AA2-2C17-4FF3-9061-9B81527D6AC5}" srcOrd="4" destOrd="0" presId="urn:microsoft.com/office/officeart/2024/layout/BulletTimeline"/>
    <dgm:cxn modelId="{14FFA457-7714-47AE-A4B2-5B70EA0E12F9}" type="presParOf" srcId="{573F3AA2-2C17-4FF3-9061-9B81527D6AC5}" destId="{4DE6E0F9-B8AD-4EFD-A103-8AEC395E7FF6}" srcOrd="0" destOrd="0" presId="urn:microsoft.com/office/officeart/2024/layout/BulletTimeline"/>
    <dgm:cxn modelId="{832D53E3-0AA1-4F94-9DC9-E1BFD85F8432}" type="presParOf" srcId="{CCF032B3-3C13-4FA1-A930-BEC04B081A14}" destId="{13AA9CFF-A374-41A0-AD1C-E909147BAA3D}" srcOrd="5" destOrd="0" presId="urn:microsoft.com/office/officeart/2024/layout/BulletTimeline"/>
    <dgm:cxn modelId="{0C0523CD-37D6-46EF-8C04-5F40749FFC97}" type="presParOf" srcId="{9670F328-1483-49CF-BB18-593B8013CEDA}" destId="{6EA65472-08C6-4A8C-B464-5348D583A0E1}" srcOrd="5" destOrd="0" presId="urn:microsoft.com/office/officeart/2024/layout/BulletTimeline"/>
    <dgm:cxn modelId="{6354898A-6C86-4514-BA95-BEE3BEDA2CBE}" type="presParOf" srcId="{9670F328-1483-49CF-BB18-593B8013CEDA}" destId="{7C8BCEE7-041C-4D96-A511-C0727695C4F6}" srcOrd="6" destOrd="0" presId="urn:microsoft.com/office/officeart/2024/layout/BulletTimeline"/>
    <dgm:cxn modelId="{55278622-614D-48EF-A453-313186D212E6}" type="presParOf" srcId="{7C8BCEE7-041C-4D96-A511-C0727695C4F6}" destId="{6398153C-D2B6-4006-BF73-008006509A84}" srcOrd="0" destOrd="0" presId="urn:microsoft.com/office/officeart/2024/layout/BulletTimeline"/>
    <dgm:cxn modelId="{464FC757-1104-4A2E-9BFC-46FE650D26B0}" type="presParOf" srcId="{6398153C-D2B6-4006-BF73-008006509A84}" destId="{8FD084ED-7A5D-479D-8095-A4D266FD9CA5}" srcOrd="0" destOrd="0" presId="urn:microsoft.com/office/officeart/2024/layout/BulletTimeline"/>
    <dgm:cxn modelId="{C7400E53-35A3-4443-B119-493F009BD640}" type="presParOf" srcId="{6398153C-D2B6-4006-BF73-008006509A84}" destId="{4304BEE5-3F50-4B70-A84B-0207BC83FA0C}" srcOrd="1" destOrd="0" presId="urn:microsoft.com/office/officeart/2024/layout/BulletTimeline"/>
    <dgm:cxn modelId="{CF123CE9-1746-4AF4-B104-2366B28A7B8C}" type="presParOf" srcId="{7C8BCEE7-041C-4D96-A511-C0727695C4F6}" destId="{6A131324-8E6D-4D36-B1C3-600AB84BDF3D}" srcOrd="1" destOrd="0" presId="urn:microsoft.com/office/officeart/2024/layout/BulletTimeline"/>
    <dgm:cxn modelId="{F0AE6FE9-F0B5-438E-A5A7-F4FFEEF4097E}" type="presParOf" srcId="{7C8BCEE7-041C-4D96-A511-C0727695C4F6}" destId="{FE859B13-C660-4B84-91BD-5F4321632ACC}" srcOrd="2" destOrd="0" presId="urn:microsoft.com/office/officeart/2024/layout/BulletTimeline"/>
    <dgm:cxn modelId="{04F50610-86EA-4A34-B68A-ECB79D904E94}" type="presParOf" srcId="{7C8BCEE7-041C-4D96-A511-C0727695C4F6}" destId="{98048546-2272-4B55-B6C8-9DDCAF55D60F}" srcOrd="3" destOrd="0" presId="urn:microsoft.com/office/officeart/2024/layout/BulletTimeline"/>
    <dgm:cxn modelId="{BE673832-FFEC-47D1-9D93-520A05462371}" type="presParOf" srcId="{7C8BCEE7-041C-4D96-A511-C0727695C4F6}" destId="{CB783B89-0B49-4CE7-AB13-0A0253735BC6}" srcOrd="4" destOrd="0" presId="urn:microsoft.com/office/officeart/2024/layout/BulletTimeline"/>
    <dgm:cxn modelId="{CB45F289-2A5F-42E0-AC94-B432BD4C0EAB}" type="presParOf" srcId="{CB783B89-0B49-4CE7-AB13-0A0253735BC6}" destId="{27B38303-609C-407D-9A57-2AD184F4F1B3}" srcOrd="0" destOrd="0" presId="urn:microsoft.com/office/officeart/2024/layout/BulletTimeline"/>
    <dgm:cxn modelId="{BFAFCA1F-4DC4-4B1A-9270-688094EC84F8}" type="presParOf" srcId="{7C8BCEE7-041C-4D96-A511-C0727695C4F6}" destId="{F85B3657-6E80-467E-BEA6-7994125A3CC1}" srcOrd="5" destOrd="0" presId="urn:microsoft.com/office/officeart/2024/layout/BulletTimeline"/>
    <dgm:cxn modelId="{290C1379-A123-4D04-BD35-56C1CA418132}" type="presParOf" srcId="{9670F328-1483-49CF-BB18-593B8013CEDA}" destId="{C10C1F99-979D-4230-BD8D-C6FA7DF83BEC}" srcOrd="7" destOrd="0" presId="urn:microsoft.com/office/officeart/2024/layout/BulletTimeline"/>
    <dgm:cxn modelId="{0FB2B90B-F562-4D08-84CF-B89897E913F3}" type="presParOf" srcId="{9670F328-1483-49CF-BB18-593B8013CEDA}" destId="{86EB082F-4D90-4E8C-AD0A-98F31E213452}" srcOrd="8" destOrd="0" presId="urn:microsoft.com/office/officeart/2024/layout/BulletTimeline"/>
    <dgm:cxn modelId="{FDD1009D-0610-4F2C-BD94-ACDE3253AA38}" type="presParOf" srcId="{86EB082F-4D90-4E8C-AD0A-98F31E213452}" destId="{49DE63BB-E9F8-431C-B693-1CFA669D7AF1}" srcOrd="0" destOrd="0" presId="urn:microsoft.com/office/officeart/2024/layout/BulletTimeline"/>
    <dgm:cxn modelId="{4C4C80C9-1C5B-4B19-A4C8-2A14E6666902}" type="presParOf" srcId="{49DE63BB-E9F8-431C-B693-1CFA669D7AF1}" destId="{6B2C1C3A-E7B6-48A2-86E2-49E53138E5F4}" srcOrd="0" destOrd="0" presId="urn:microsoft.com/office/officeart/2024/layout/BulletTimeline"/>
    <dgm:cxn modelId="{D99D8604-6B54-40C8-9622-BF087365507E}" type="presParOf" srcId="{49DE63BB-E9F8-431C-B693-1CFA669D7AF1}" destId="{4AB370F8-06D7-4644-950B-07B74FCDE301}" srcOrd="1" destOrd="0" presId="urn:microsoft.com/office/officeart/2024/layout/BulletTimeline"/>
    <dgm:cxn modelId="{D85B49DB-C9F3-4CE1-AF59-B3E3C34B428D}" type="presParOf" srcId="{86EB082F-4D90-4E8C-AD0A-98F31E213452}" destId="{E387B785-EFE1-4AAD-87E0-7884909F116A}" srcOrd="1" destOrd="0" presId="urn:microsoft.com/office/officeart/2024/layout/BulletTimeline"/>
    <dgm:cxn modelId="{62D0C9A1-64BE-433E-97DE-3847B6CA5C70}" type="presParOf" srcId="{86EB082F-4D90-4E8C-AD0A-98F31E213452}" destId="{07403FC6-4DE7-4A47-8F8F-1CF671AE93EA}" srcOrd="2" destOrd="0" presId="urn:microsoft.com/office/officeart/2024/layout/BulletTimeline"/>
    <dgm:cxn modelId="{DA5CCE06-8067-4E02-BE26-98C7FC01C2E5}" type="presParOf" srcId="{86EB082F-4D90-4E8C-AD0A-98F31E213452}" destId="{0EAB520A-DE6B-46F7-A7AE-67455B58747F}" srcOrd="3" destOrd="0" presId="urn:microsoft.com/office/officeart/2024/layout/BulletTimeline"/>
    <dgm:cxn modelId="{A0B09AE1-0871-49DB-B111-C5D4EC5E7952}" type="presParOf" srcId="{86EB082F-4D90-4E8C-AD0A-98F31E213452}" destId="{83A8A725-AEF3-4C65-9335-E0F2056ADD0E}" srcOrd="4" destOrd="0" presId="urn:microsoft.com/office/officeart/2024/layout/BulletTimeline"/>
    <dgm:cxn modelId="{92325C4B-4418-400E-AE89-7020B9021D55}" type="presParOf" srcId="{83A8A725-AEF3-4C65-9335-E0F2056ADD0E}" destId="{A0F16D31-FA5E-4DCD-B65D-E83F8B133ABC}" srcOrd="0" destOrd="0" presId="urn:microsoft.com/office/officeart/2024/layout/BulletTimeline"/>
    <dgm:cxn modelId="{8B0175C5-7900-4ADD-BA74-5386BA095FD6}" type="presParOf" srcId="{86EB082F-4D90-4E8C-AD0A-98F31E213452}" destId="{F4514B41-0043-4159-8041-E352A240A3C4}" srcOrd="5" destOrd="0" presId="urn:microsoft.com/office/officeart/2024/layout/Bullet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B3FF0B-F1BA-4EA0-82F8-1A6355E8ED7F}" type="doc">
      <dgm:prSet loTypeId="urn:microsoft.com/office/officeart/2024/layout/BulletTimeline" loCatId="timeline" qsTypeId="urn:microsoft.com/office/officeart/2005/8/quickstyle/simple1#3" qsCatId="simple" csTypeId="urn:microsoft.com/office/officeart/2005/8/colors/accent1_2#2" csCatId="accent1" phldr="1"/>
      <dgm:spPr/>
      <dgm:t>
        <a:bodyPr/>
        <a:lstStyle/>
        <a:p>
          <a:endParaRPr lang="en-US"/>
        </a:p>
      </dgm:t>
    </dgm:pt>
    <dgm:pt modelId="{EB60D8FE-8B86-4901-8512-212E49570BAE}">
      <dgm:prSet phldrT="Add an event" phldr="0"/>
      <dgm:spPr/>
      <dgm:t>
        <a:bodyPr/>
        <a:lstStyle/>
        <a:p>
          <a:pPr>
            <a:defRPr b="1"/>
          </a:pPr>
          <a:r>
            <a:rPr lang="en-US">
              <a:latin typeface="Source Sans Pro" panose="020B0503030403020204" pitchFamily="34" charset="0"/>
              <a:ea typeface="Source Sans Pro" panose="020B0503030403020204" pitchFamily="34" charset="0"/>
            </a:rPr>
            <a:t>2022: SPDG Grant awarded focusing on adolescent literacy</a:t>
          </a:r>
        </a:p>
      </dgm:t>
    </dgm:pt>
    <dgm:pt modelId="{92F4FE9E-7C44-40DD-BD8E-1DCA0A4240CA}" type="parTrans" cxnId="{382DB5BE-0169-46E8-BDEB-2F5C29C66EFB}">
      <dgm:prSet/>
      <dgm:spPr/>
      <dgm:t>
        <a:bodyPr/>
        <a:lstStyle/>
        <a:p>
          <a:endParaRPr lang="en-US"/>
        </a:p>
      </dgm:t>
    </dgm:pt>
    <dgm:pt modelId="{32EF33A2-3348-44DE-B613-03E713B4A360}" type="sibTrans" cxnId="{382DB5BE-0169-46E8-BDEB-2F5C29C66EFB}">
      <dgm:prSet/>
      <dgm:spPr/>
      <dgm:t>
        <a:bodyPr/>
        <a:lstStyle/>
        <a:p>
          <a:endParaRPr lang="en-US"/>
        </a:p>
      </dgm:t>
    </dgm:pt>
    <dgm:pt modelId="{957BCF33-A83D-4BC8-A1EC-2C8F0CCAFD83}">
      <dgm:prSet phldrT="Write a description of the significance of this event" phldr="0" custT="1"/>
      <dgm:spPr/>
      <dgm:t>
        <a:bodyPr/>
        <a:lstStyle/>
        <a:p>
          <a:r>
            <a:rPr lang="en-US" sz="1200">
              <a:latin typeface="Source Sans Pro"/>
              <a:ea typeface="Source Sans Pro"/>
              <a:cs typeface="Calibri"/>
            </a:rPr>
            <a:t>The Department was awarded the </a:t>
          </a:r>
          <a:r>
            <a:rPr lang="en-US" sz="1200">
              <a:solidFill>
                <a:schemeClr val="accent2"/>
              </a:solidFill>
              <a:latin typeface="Source Sans Pro"/>
              <a:ea typeface="Source Sans Pro"/>
              <a:cs typeface="Calibri"/>
            </a:rPr>
            <a:t>State Personnel Development Grant </a:t>
          </a:r>
          <a:r>
            <a:rPr lang="en-US" sz="1200">
              <a:latin typeface="Source Sans Pro"/>
              <a:ea typeface="Source Sans Pro"/>
              <a:cs typeface="Calibri"/>
            </a:rPr>
            <a:t>(SPDG). Adolescent literacy specialist position shifted to support regional entities and districts involved in the SPDG</a:t>
          </a:r>
          <a:r>
            <a:rPr lang="en-US" sz="1200">
              <a:solidFill>
                <a:schemeClr val="accent2"/>
              </a:solidFill>
              <a:latin typeface="Source Sans Pro"/>
              <a:ea typeface="Source Sans Pro"/>
              <a:cs typeface="Calibri"/>
            </a:rPr>
            <a:t> </a:t>
          </a:r>
          <a:r>
            <a:rPr lang="en-US" sz="1200">
              <a:latin typeface="Source Sans Pro"/>
              <a:ea typeface="Source Sans Pro"/>
              <a:cs typeface="Calibri"/>
            </a:rPr>
            <a:t>in building </a:t>
          </a:r>
          <a:r>
            <a:rPr lang="en-US" sz="1200">
              <a:solidFill>
                <a:schemeClr val="accent2"/>
              </a:solidFill>
              <a:latin typeface="Source Sans Pro"/>
              <a:ea typeface="Source Sans Pro"/>
              <a:cs typeface="Calibri"/>
            </a:rPr>
            <a:t>capacity</a:t>
          </a:r>
          <a:r>
            <a:rPr lang="en-US" sz="1200">
              <a:latin typeface="Source Sans Pro"/>
              <a:ea typeface="Source Sans Pro"/>
              <a:cs typeface="Calibri"/>
            </a:rPr>
            <a:t> and </a:t>
          </a:r>
          <a:r>
            <a:rPr lang="en-US" sz="1200">
              <a:solidFill>
                <a:schemeClr val="accent2"/>
              </a:solidFill>
              <a:latin typeface="Source Sans Pro"/>
              <a:ea typeface="Source Sans Pro"/>
              <a:cs typeface="Calibri"/>
            </a:rPr>
            <a:t>knowledge</a:t>
          </a:r>
          <a:r>
            <a:rPr lang="en-US" sz="1200">
              <a:latin typeface="Source Sans Pro"/>
              <a:ea typeface="Source Sans Pro"/>
              <a:cs typeface="Calibri"/>
            </a:rPr>
            <a:t> around </a:t>
          </a:r>
          <a:r>
            <a:rPr lang="en-US" sz="1200">
              <a:solidFill>
                <a:schemeClr val="accent2"/>
              </a:solidFill>
              <a:latin typeface="Source Sans Pro"/>
              <a:ea typeface="Source Sans Pro"/>
              <a:cs typeface="Calibri"/>
            </a:rPr>
            <a:t>adolescent literacy</a:t>
          </a:r>
          <a:r>
            <a:rPr lang="en-US" sz="1200">
              <a:latin typeface="Source Sans Pro"/>
              <a:ea typeface="Source Sans Pro"/>
              <a:cs typeface="Calibri"/>
            </a:rPr>
            <a:t>.</a:t>
          </a:r>
          <a:endParaRPr lang="en-US" sz="1200">
            <a:solidFill>
              <a:schemeClr val="accent2"/>
            </a:solidFill>
            <a:latin typeface="Source Sans Pro" panose="020B0503030403020204" pitchFamily="34" charset="0"/>
            <a:ea typeface="Source Sans Pro" panose="020B0503030403020204" pitchFamily="34" charset="0"/>
          </a:endParaRPr>
        </a:p>
      </dgm:t>
    </dgm:pt>
    <dgm:pt modelId="{F1B4B6A8-BC28-4347-9283-A6528EE082DB}" type="parTrans" cxnId="{7984E422-6E26-4F51-8BC4-273A92180616}">
      <dgm:prSet/>
      <dgm:spPr/>
      <dgm:t>
        <a:bodyPr/>
        <a:lstStyle/>
        <a:p>
          <a:endParaRPr lang="en-US"/>
        </a:p>
      </dgm:t>
    </dgm:pt>
    <dgm:pt modelId="{B7A4974E-B5A7-418E-9CAC-636A0ABAD44A}" type="sibTrans" cxnId="{7984E422-6E26-4F51-8BC4-273A92180616}">
      <dgm:prSet/>
      <dgm:spPr/>
      <dgm:t>
        <a:bodyPr/>
        <a:lstStyle/>
        <a:p>
          <a:endParaRPr lang="en-US"/>
        </a:p>
      </dgm:t>
    </dgm:pt>
    <dgm:pt modelId="{DF5C84EA-7963-4B5C-972E-C3178C627406}">
      <dgm:prSet phldrT="Add an event" phldr="0"/>
      <dgm:spPr/>
      <dgm:t>
        <a:bodyPr/>
        <a:lstStyle/>
        <a:p>
          <a:pPr>
            <a:defRPr b="1"/>
          </a:pPr>
          <a:r>
            <a:rPr lang="en-US">
              <a:latin typeface="Source Sans Pro" panose="020B0503030403020204" pitchFamily="34" charset="0"/>
              <a:ea typeface="Source Sans Pro" panose="020B0503030403020204" pitchFamily="34" charset="0"/>
            </a:rPr>
            <a:t>2023: House Bill 33 Passes and the </a:t>
          </a:r>
          <a:r>
            <a:rPr lang="en-US" err="1">
              <a:latin typeface="Source Sans Pro" panose="020B0503030403020204" pitchFamily="34" charset="0"/>
              <a:ea typeface="Source Sans Pro" panose="020B0503030403020204" pitchFamily="34" charset="0"/>
            </a:rPr>
            <a:t>ReadOhio</a:t>
          </a:r>
          <a:r>
            <a:rPr lang="en-US">
              <a:latin typeface="Source Sans Pro" panose="020B0503030403020204" pitchFamily="34" charset="0"/>
              <a:ea typeface="Source Sans Pro" panose="020B0503030403020204" pitchFamily="34" charset="0"/>
            </a:rPr>
            <a:t> Network is created</a:t>
          </a:r>
        </a:p>
      </dgm:t>
    </dgm:pt>
    <dgm:pt modelId="{8BB792E0-9866-48D7-9D5D-B50A87735037}" type="parTrans" cxnId="{30065D96-16AB-4FF4-84A7-C70235D6EFC5}">
      <dgm:prSet/>
      <dgm:spPr/>
      <dgm:t>
        <a:bodyPr/>
        <a:lstStyle/>
        <a:p>
          <a:endParaRPr lang="en-US"/>
        </a:p>
      </dgm:t>
    </dgm:pt>
    <dgm:pt modelId="{532B37FF-1891-46AA-8DFB-D2CC4B01C885}" type="sibTrans" cxnId="{30065D96-16AB-4FF4-84A7-C70235D6EFC5}">
      <dgm:prSet/>
      <dgm:spPr/>
      <dgm:t>
        <a:bodyPr/>
        <a:lstStyle/>
        <a:p>
          <a:endParaRPr lang="en-US"/>
        </a:p>
      </dgm:t>
    </dgm:pt>
    <dgm:pt modelId="{A27806FB-6DE0-454D-8521-B4BCC3E024EB}">
      <dgm:prSet phldrT="Write a description of the significance of this event" custT="1"/>
      <dgm:spPr/>
      <dgm:t>
        <a:bodyPr/>
        <a:lstStyle/>
        <a:p>
          <a:r>
            <a:rPr lang="en-US" sz="1200">
              <a:latin typeface="Source Sans Pro"/>
              <a:ea typeface="Source Sans Pro"/>
              <a:cs typeface="Calibri"/>
            </a:rPr>
            <a:t>House Bill 33 passed. Governor Mike DeWine launched the</a:t>
          </a:r>
          <a:r>
            <a:rPr lang="en-US" sz="1200" b="1">
              <a:latin typeface="Source Sans Pro"/>
              <a:ea typeface="Source Sans Pro"/>
              <a:cs typeface="Calibri"/>
            </a:rPr>
            <a:t> </a:t>
          </a:r>
          <a:r>
            <a:rPr lang="en-US" sz="1200" err="1">
              <a:solidFill>
                <a:schemeClr val="accent2"/>
              </a:solidFill>
              <a:latin typeface="Source Sans Pro"/>
              <a:ea typeface="Source Sans Pro"/>
              <a:cs typeface="Calibri"/>
            </a:rPr>
            <a:t>ReadOhio</a:t>
          </a:r>
          <a:r>
            <a:rPr lang="en-US" sz="1200" b="1">
              <a:solidFill>
                <a:schemeClr val="accent2"/>
              </a:solidFill>
              <a:latin typeface="Source Sans Pro"/>
              <a:ea typeface="Source Sans Pro"/>
              <a:cs typeface="Calibri"/>
            </a:rPr>
            <a:t> </a:t>
          </a:r>
          <a:r>
            <a:rPr lang="en-US" sz="1200">
              <a:solidFill>
                <a:schemeClr val="accent2"/>
              </a:solidFill>
              <a:latin typeface="Source Sans Pro"/>
              <a:ea typeface="Source Sans Pro"/>
              <a:cs typeface="Calibri"/>
            </a:rPr>
            <a:t>initiative</a:t>
          </a:r>
          <a:r>
            <a:rPr lang="en-US" sz="1200">
              <a:latin typeface="Source Sans Pro"/>
              <a:ea typeface="Source Sans Pro"/>
              <a:cs typeface="Calibri"/>
            </a:rPr>
            <a:t>. Under this initiative, ODEW creates the </a:t>
          </a:r>
          <a:r>
            <a:rPr lang="en-US" sz="1200" err="1">
              <a:solidFill>
                <a:schemeClr val="accent2"/>
              </a:solidFill>
              <a:latin typeface="Source Sans Pro"/>
              <a:ea typeface="Source Sans Pro"/>
              <a:cs typeface="Calibri"/>
            </a:rPr>
            <a:t>ReadOhio</a:t>
          </a:r>
          <a:r>
            <a:rPr lang="en-US" sz="1200">
              <a:solidFill>
                <a:schemeClr val="accent2"/>
              </a:solidFill>
              <a:latin typeface="Source Sans Pro"/>
              <a:ea typeface="Source Sans Pro"/>
              <a:cs typeface="Calibri"/>
            </a:rPr>
            <a:t> Network</a:t>
          </a:r>
          <a:r>
            <a:rPr lang="en-US" sz="1200">
              <a:latin typeface="Source Sans Pro"/>
              <a:ea typeface="Source Sans Pro"/>
              <a:cs typeface="Calibri"/>
            </a:rPr>
            <a:t>, hiring 33 </a:t>
          </a:r>
          <a:r>
            <a:rPr lang="en-US" sz="1200">
              <a:solidFill>
                <a:schemeClr val="accent2"/>
              </a:solidFill>
              <a:latin typeface="Source Sans Pro"/>
              <a:ea typeface="Source Sans Pro"/>
              <a:cs typeface="Calibri"/>
            </a:rPr>
            <a:t>coaches</a:t>
          </a:r>
          <a:r>
            <a:rPr lang="en-US" sz="1200">
              <a:latin typeface="Source Sans Pro"/>
              <a:ea typeface="Source Sans Pro"/>
              <a:cs typeface="Calibri"/>
            </a:rPr>
            <a:t> (12 were in adolescent spaces) and requiring Reading Improvement and Monitoring Plans (RIMPs) for K-4 Students; expanding each year by one grade level. </a:t>
          </a:r>
          <a:endParaRPr lang="en-US" sz="1200"/>
        </a:p>
      </dgm:t>
    </dgm:pt>
    <dgm:pt modelId="{7496D5EA-C4D6-431B-A46D-23B471C571E7}" type="parTrans" cxnId="{AB72A767-6F66-41AF-80A6-48268E73A690}">
      <dgm:prSet/>
      <dgm:spPr/>
      <dgm:t>
        <a:bodyPr/>
        <a:lstStyle/>
        <a:p>
          <a:endParaRPr lang="en-US"/>
        </a:p>
      </dgm:t>
    </dgm:pt>
    <dgm:pt modelId="{59387DC4-E11C-438E-90C7-9BF339C8BADD}" type="sibTrans" cxnId="{AB72A767-6F66-41AF-80A6-48268E73A690}">
      <dgm:prSet/>
      <dgm:spPr/>
      <dgm:t>
        <a:bodyPr/>
        <a:lstStyle/>
        <a:p>
          <a:endParaRPr lang="en-US"/>
        </a:p>
      </dgm:t>
    </dgm:pt>
    <dgm:pt modelId="{D27EDAB1-B1E6-4E52-963F-FE763E38764D}">
      <dgm:prSet phldrT="Add an event" phldr="0"/>
      <dgm:spPr/>
      <dgm:t>
        <a:bodyPr/>
        <a:lstStyle/>
        <a:p>
          <a:pPr>
            <a:defRPr b="1"/>
          </a:pPr>
          <a:r>
            <a:rPr lang="en-US">
              <a:latin typeface="Source Sans Pro" panose="020B0503030403020204" pitchFamily="34" charset="0"/>
              <a:ea typeface="Source Sans Pro" panose="020B0503030403020204" pitchFamily="34" charset="0"/>
            </a:rPr>
            <a:t>2024: Adolescent Literacy Specialists increase to 6</a:t>
          </a:r>
        </a:p>
      </dgm:t>
    </dgm:pt>
    <dgm:pt modelId="{39C09D35-C730-4300-AC28-5FF96AAF5A6A}" type="parTrans" cxnId="{F7F015F9-AADC-4BAB-BEFE-96B7F66B7353}">
      <dgm:prSet/>
      <dgm:spPr/>
      <dgm:t>
        <a:bodyPr/>
        <a:lstStyle/>
        <a:p>
          <a:endParaRPr lang="en-US"/>
        </a:p>
      </dgm:t>
    </dgm:pt>
    <dgm:pt modelId="{AE8988F1-4E3B-454E-94FC-9FA618EC9A74}" type="sibTrans" cxnId="{F7F015F9-AADC-4BAB-BEFE-96B7F66B7353}">
      <dgm:prSet/>
      <dgm:spPr/>
      <dgm:t>
        <a:bodyPr/>
        <a:lstStyle/>
        <a:p>
          <a:endParaRPr lang="en-US"/>
        </a:p>
      </dgm:t>
    </dgm:pt>
    <dgm:pt modelId="{C1C95370-D2F8-4280-A269-F1A68EEC5D1D}">
      <dgm:prSet phldrT="Write a description of the significance of this event" custT="1"/>
      <dgm:spPr/>
      <dgm:t>
        <a:bodyPr/>
        <a:lstStyle/>
        <a:p>
          <a:r>
            <a:rPr lang="en-US" sz="1200">
              <a:latin typeface="Source Sans Pro"/>
              <a:ea typeface="Source Sans Pro"/>
              <a:cs typeface="Calibri"/>
            </a:rPr>
            <a:t>The Department increased the number of Adolescent Literacy Specialists to 6. </a:t>
          </a:r>
          <a:r>
            <a:rPr lang="en-US" sz="1200">
              <a:solidFill>
                <a:schemeClr val="accent2"/>
              </a:solidFill>
              <a:latin typeface="Source Sans Pro"/>
              <a:ea typeface="Source Sans Pro"/>
              <a:cs typeface="Calibri"/>
            </a:rPr>
            <a:t>ALSs begin to work as coaches </a:t>
          </a:r>
          <a:r>
            <a:rPr lang="en-US" sz="1200">
              <a:latin typeface="Source Sans Pro"/>
              <a:ea typeface="Source Sans Pro"/>
              <a:cs typeface="Calibri"/>
            </a:rPr>
            <a:t>twice a week in </a:t>
          </a:r>
          <a:r>
            <a:rPr lang="en-US" sz="1200" err="1">
              <a:latin typeface="Source Sans Pro"/>
              <a:ea typeface="Source Sans Pro"/>
              <a:cs typeface="Calibri"/>
            </a:rPr>
            <a:t>ReadOhio</a:t>
          </a:r>
          <a:r>
            <a:rPr lang="en-US" sz="1200">
              <a:latin typeface="Source Sans Pro"/>
              <a:ea typeface="Source Sans Pro"/>
              <a:cs typeface="Calibri"/>
            </a:rPr>
            <a:t> schools and provide direct support to SPDG and regional schools.</a:t>
          </a:r>
          <a:endParaRPr lang="en-US" sz="1200"/>
        </a:p>
      </dgm:t>
    </dgm:pt>
    <dgm:pt modelId="{3959FB6A-5643-420D-B4EE-F9DB0FA04E34}" type="parTrans" cxnId="{749C9A2E-E99A-4FA3-BD6E-2C5375AB31D5}">
      <dgm:prSet/>
      <dgm:spPr/>
      <dgm:t>
        <a:bodyPr/>
        <a:lstStyle/>
        <a:p>
          <a:endParaRPr lang="en-US"/>
        </a:p>
      </dgm:t>
    </dgm:pt>
    <dgm:pt modelId="{099E2578-DE3F-4809-80FA-598E0EF7C8B1}" type="sibTrans" cxnId="{749C9A2E-E99A-4FA3-BD6E-2C5375AB31D5}">
      <dgm:prSet/>
      <dgm:spPr/>
      <dgm:t>
        <a:bodyPr/>
        <a:lstStyle/>
        <a:p>
          <a:endParaRPr lang="en-US"/>
        </a:p>
      </dgm:t>
    </dgm:pt>
    <dgm:pt modelId="{1B39AA16-B948-4B75-AFFA-EC3798E7A13C}">
      <dgm:prSet phldrT="Add an event"/>
      <dgm:spPr/>
      <dgm:t>
        <a:bodyPr/>
        <a:lstStyle/>
        <a:p>
          <a:pPr>
            <a:defRPr b="1"/>
          </a:pPr>
          <a:r>
            <a:rPr lang="en-US" dirty="0">
              <a:latin typeface="Source Sans Pro" panose="020B0503030403020204" pitchFamily="34" charset="0"/>
              <a:ea typeface="Source Sans Pro" panose="020B0503030403020204" pitchFamily="34" charset="0"/>
            </a:rPr>
            <a:t>2025: RIMPS continue through 6</a:t>
          </a:r>
          <a:r>
            <a:rPr lang="en-US" baseline="30000" dirty="0">
              <a:latin typeface="Source Sans Pro" panose="020B0503030403020204" pitchFamily="34" charset="0"/>
              <a:ea typeface="Source Sans Pro" panose="020B0503030403020204" pitchFamily="34" charset="0"/>
            </a:rPr>
            <a:t>th</a:t>
          </a:r>
          <a:r>
            <a:rPr lang="en-US" dirty="0">
              <a:latin typeface="Source Sans Pro" panose="020B0503030403020204" pitchFamily="34" charset="0"/>
              <a:ea typeface="Source Sans Pro" panose="020B0503030403020204" pitchFamily="34" charset="0"/>
            </a:rPr>
            <a:t> grade</a:t>
          </a:r>
        </a:p>
      </dgm:t>
    </dgm:pt>
    <dgm:pt modelId="{D6CE00D1-1A6A-4FB8-A181-137098EFC7AB}" type="parTrans" cxnId="{8A2D1C95-16CE-4C1F-A4CD-854C07AA99CC}">
      <dgm:prSet/>
      <dgm:spPr/>
      <dgm:t>
        <a:bodyPr/>
        <a:lstStyle/>
        <a:p>
          <a:endParaRPr lang="en-US"/>
        </a:p>
      </dgm:t>
    </dgm:pt>
    <dgm:pt modelId="{BF00C76B-6061-42C4-8F8D-D214EE79EB1E}" type="sibTrans" cxnId="{8A2D1C95-16CE-4C1F-A4CD-854C07AA99CC}">
      <dgm:prSet/>
      <dgm:spPr/>
      <dgm:t>
        <a:bodyPr/>
        <a:lstStyle/>
        <a:p>
          <a:endParaRPr lang="en-US"/>
        </a:p>
      </dgm:t>
    </dgm:pt>
    <dgm:pt modelId="{84FCDA24-BF89-418F-8BFC-F19FB00E2D1B}">
      <dgm:prSet phldrT="Write a description of the significance of this event"/>
      <dgm:spPr/>
      <dgm:t>
        <a:bodyPr/>
        <a:lstStyle/>
        <a:p>
          <a:r>
            <a:rPr lang="en-US">
              <a:latin typeface="Source Sans Pro"/>
              <a:ea typeface="Open Sans"/>
              <a:cs typeface="Open Sans"/>
            </a:rPr>
            <a:t>Adolescent Literacy Specialists reduce to 5.  ALSs continue to work as coaches in </a:t>
          </a:r>
          <a:r>
            <a:rPr lang="en-US" err="1">
              <a:latin typeface="Source Sans Pro"/>
              <a:ea typeface="Open Sans"/>
              <a:cs typeface="Open Sans"/>
            </a:rPr>
            <a:t>ReadOhio</a:t>
          </a:r>
          <a:r>
            <a:rPr lang="en-US">
              <a:latin typeface="Source Sans Pro"/>
              <a:ea typeface="Open Sans"/>
              <a:cs typeface="Open Sans"/>
            </a:rPr>
            <a:t> schools twice a week and provide direct support to SPDG and regional schools. </a:t>
          </a:r>
          <a:r>
            <a:rPr lang="en-US">
              <a:solidFill>
                <a:schemeClr val="accent2"/>
              </a:solidFill>
              <a:latin typeface="Source Sans Pro"/>
              <a:ea typeface="Open Sans"/>
              <a:cs typeface="Open Sans"/>
            </a:rPr>
            <a:t>RIMPs effective into 6</a:t>
          </a:r>
          <a:r>
            <a:rPr lang="en-US" baseline="30000">
              <a:solidFill>
                <a:schemeClr val="accent2"/>
              </a:solidFill>
              <a:latin typeface="Source Sans Pro"/>
              <a:ea typeface="Open Sans"/>
              <a:cs typeface="Open Sans"/>
            </a:rPr>
            <a:t>th</a:t>
          </a:r>
          <a:r>
            <a:rPr lang="en-US">
              <a:solidFill>
                <a:schemeClr val="accent2"/>
              </a:solidFill>
              <a:latin typeface="Source Sans Pro"/>
              <a:ea typeface="Open Sans"/>
              <a:cs typeface="Open Sans"/>
            </a:rPr>
            <a:t> grade.</a:t>
          </a:r>
          <a:endParaRPr lang="en-US">
            <a:solidFill>
              <a:schemeClr val="accent2"/>
            </a:solidFill>
          </a:endParaRPr>
        </a:p>
      </dgm:t>
    </dgm:pt>
    <dgm:pt modelId="{52FD6E3D-95A5-4250-BE85-C349D06A0369}" type="parTrans" cxnId="{4A322130-F848-4F9C-8F7B-09839A134F2E}">
      <dgm:prSet/>
      <dgm:spPr/>
      <dgm:t>
        <a:bodyPr/>
        <a:lstStyle/>
        <a:p>
          <a:endParaRPr lang="en-US"/>
        </a:p>
      </dgm:t>
    </dgm:pt>
    <dgm:pt modelId="{E746D204-3FD6-4EAB-A4DD-FE69539FD01A}" type="sibTrans" cxnId="{4A322130-F848-4F9C-8F7B-09839A134F2E}">
      <dgm:prSet/>
      <dgm:spPr/>
      <dgm:t>
        <a:bodyPr/>
        <a:lstStyle/>
        <a:p>
          <a:endParaRPr lang="en-US"/>
        </a:p>
      </dgm:t>
    </dgm:pt>
    <dgm:pt modelId="{F6E358A3-BF8D-4C21-8429-7428EA18BFD6}">
      <dgm:prSet phldrT="Add an event" phldr="0"/>
      <dgm:spPr/>
      <dgm:t>
        <a:bodyPr anchor="ctr" anchorCtr="0"/>
        <a:lstStyle/>
        <a:p>
          <a:pPr>
            <a:defRPr b="1"/>
          </a:pPr>
          <a:r>
            <a:rPr lang="en-US">
              <a:latin typeface="Source Sans Pro" panose="020B0503030403020204" pitchFamily="34" charset="0"/>
              <a:ea typeface="Source Sans Pro" panose="020B0503030403020204" pitchFamily="34" charset="0"/>
            </a:rPr>
            <a:t>2026: Senate Bill 19 passes</a:t>
          </a:r>
        </a:p>
      </dgm:t>
    </dgm:pt>
    <dgm:pt modelId="{7EE1E726-F81D-455A-BE42-67BCAB301986}" type="parTrans" cxnId="{6D8A8B9D-3FED-479F-83E8-237237C81B98}">
      <dgm:prSet/>
      <dgm:spPr/>
      <dgm:t>
        <a:bodyPr/>
        <a:lstStyle/>
        <a:p>
          <a:endParaRPr lang="en-US"/>
        </a:p>
      </dgm:t>
    </dgm:pt>
    <dgm:pt modelId="{2BACABB5-9400-4267-9D8A-9A617B8B5A82}" type="sibTrans" cxnId="{6D8A8B9D-3FED-479F-83E8-237237C81B98}">
      <dgm:prSet/>
      <dgm:spPr/>
      <dgm:t>
        <a:bodyPr/>
        <a:lstStyle/>
        <a:p>
          <a:endParaRPr lang="en-US"/>
        </a:p>
      </dgm:t>
    </dgm:pt>
    <dgm:pt modelId="{0F3FA164-64E7-458F-B2F6-DAF8CCB6F272}">
      <dgm:prSet phldrT="Write a description of the significance of this event" custT="1"/>
      <dgm:spPr/>
      <dgm:t>
        <a:bodyPr/>
        <a:lstStyle/>
        <a:p>
          <a:r>
            <a:rPr lang="en-US" sz="1200">
              <a:solidFill>
                <a:schemeClr val="accent2"/>
              </a:solidFill>
              <a:latin typeface="Source Sans Pro" panose="020B0503030403020204" pitchFamily="34" charset="0"/>
              <a:ea typeface="Source Sans Pro" panose="020B0503030403020204" pitchFamily="34" charset="0"/>
            </a:rPr>
            <a:t>SB19</a:t>
          </a:r>
          <a:r>
            <a:rPr lang="en-US" sz="1200">
              <a:solidFill>
                <a:schemeClr val="tx1"/>
              </a:solidFill>
              <a:latin typeface="Source Sans Pro" panose="020B0503030403020204" pitchFamily="34" charset="0"/>
              <a:ea typeface="Source Sans Pro" panose="020B0503030403020204" pitchFamily="34" charset="0"/>
            </a:rPr>
            <a:t> requires each school district to provide evidence based </a:t>
          </a:r>
          <a:r>
            <a:rPr lang="en-US" sz="1200">
              <a:solidFill>
                <a:schemeClr val="accent2"/>
              </a:solidFill>
              <a:latin typeface="Source Sans Pro" panose="020B0503030403020204" pitchFamily="34" charset="0"/>
              <a:ea typeface="Source Sans Pro" panose="020B0503030403020204" pitchFamily="34" charset="0"/>
            </a:rPr>
            <a:t>academic intervention services</a:t>
          </a:r>
          <a:r>
            <a:rPr lang="en-US" sz="1200">
              <a:solidFill>
                <a:schemeClr val="tx1"/>
              </a:solidFill>
              <a:latin typeface="Source Sans Pro" panose="020B0503030403020204" pitchFamily="34" charset="0"/>
              <a:ea typeface="Source Sans Pro" panose="020B0503030403020204" pitchFamily="34" charset="0"/>
            </a:rPr>
            <a:t>, free of cost, to each qualifying student.</a:t>
          </a:r>
          <a:endParaRPr lang="en-US" sz="1200">
            <a:latin typeface="Source Sans Pro" panose="020B0503030403020204" pitchFamily="34" charset="0"/>
            <a:ea typeface="Source Sans Pro" panose="020B0503030403020204" pitchFamily="34" charset="0"/>
          </a:endParaRPr>
        </a:p>
      </dgm:t>
    </dgm:pt>
    <dgm:pt modelId="{9FE85DC4-D958-4447-9115-AC76D24CD304}" type="parTrans" cxnId="{1E984E03-BFD2-45DD-998A-8160FA651689}">
      <dgm:prSet/>
      <dgm:spPr/>
      <dgm:t>
        <a:bodyPr/>
        <a:lstStyle/>
        <a:p>
          <a:endParaRPr lang="en-US"/>
        </a:p>
      </dgm:t>
    </dgm:pt>
    <dgm:pt modelId="{B3428EF6-7DFC-4F0D-829D-C0A99EB2E808}" type="sibTrans" cxnId="{1E984E03-BFD2-45DD-998A-8160FA651689}">
      <dgm:prSet/>
      <dgm:spPr/>
      <dgm:t>
        <a:bodyPr/>
        <a:lstStyle/>
        <a:p>
          <a:endParaRPr lang="en-US"/>
        </a:p>
      </dgm:t>
    </dgm:pt>
    <dgm:pt modelId="{86195B65-F45D-49CC-9C39-A2D1A17A3FED}">
      <dgm:prSet custT="1"/>
      <dgm:spPr/>
      <dgm:t>
        <a:bodyPr/>
        <a:lstStyle/>
        <a:p>
          <a:r>
            <a:rPr lang="en-US" sz="1200">
              <a:solidFill>
                <a:schemeClr val="tx1"/>
              </a:solidFill>
              <a:latin typeface="Source Sans Pro" panose="020B0503030403020204" pitchFamily="34" charset="0"/>
              <a:ea typeface="Source Sans Pro" panose="020B0503030403020204" pitchFamily="34" charset="0"/>
            </a:rPr>
            <a:t>A “qualifying student” means a student </a:t>
          </a:r>
          <a:r>
            <a:rPr lang="en-US" sz="1200">
              <a:solidFill>
                <a:schemeClr val="accent2"/>
              </a:solidFill>
              <a:latin typeface="Source Sans Pro" panose="020B0503030403020204" pitchFamily="34" charset="0"/>
              <a:ea typeface="Source Sans Pro" panose="020B0503030403020204" pitchFamily="34" charset="0"/>
            </a:rPr>
            <a:t>K-12</a:t>
          </a:r>
          <a:r>
            <a:rPr lang="en-US" sz="1200">
              <a:solidFill>
                <a:schemeClr val="tx1"/>
              </a:solidFill>
              <a:latin typeface="Source Sans Pro" panose="020B0503030403020204" pitchFamily="34" charset="0"/>
              <a:ea typeface="Source Sans Pro" panose="020B0503030403020204" pitchFamily="34" charset="0"/>
            </a:rPr>
            <a:t> who demonstrates a limited level of skill in the subject area of mathematics, English language arts or both.</a:t>
          </a:r>
        </a:p>
      </dgm:t>
    </dgm:pt>
    <dgm:pt modelId="{92519DE8-CE9C-4A40-9F0B-608F69DF6426}" type="parTrans" cxnId="{BA977D17-88C8-4174-9291-79B1604F530D}">
      <dgm:prSet/>
      <dgm:spPr/>
      <dgm:t>
        <a:bodyPr/>
        <a:lstStyle/>
        <a:p>
          <a:endParaRPr lang="en-US"/>
        </a:p>
      </dgm:t>
    </dgm:pt>
    <dgm:pt modelId="{C78391C5-9BD3-4606-9FEA-F484552F7E22}" type="sibTrans" cxnId="{BA977D17-88C8-4174-9291-79B1604F530D}">
      <dgm:prSet/>
      <dgm:spPr/>
      <dgm:t>
        <a:bodyPr/>
        <a:lstStyle/>
        <a:p>
          <a:endParaRPr lang="en-US"/>
        </a:p>
      </dgm:t>
    </dgm:pt>
    <dgm:pt modelId="{2F4646E2-84D7-46DA-B7F3-AB7F96E93FA7}" type="pres">
      <dgm:prSet presAssocID="{46B3FF0B-F1BA-4EA0-82F8-1A6355E8ED7F}" presName="root" presStyleCnt="0">
        <dgm:presLayoutVars>
          <dgm:dir/>
          <dgm:animLvl val="lvl"/>
        </dgm:presLayoutVars>
      </dgm:prSet>
      <dgm:spPr/>
    </dgm:pt>
    <dgm:pt modelId="{AB99720A-09AB-4F29-AAA9-8E742286B871}" type="pres">
      <dgm:prSet presAssocID="{46B3FF0B-F1BA-4EA0-82F8-1A6355E8ED7F}" presName="divider" presStyleCnt="0"/>
      <dgm:spPr/>
    </dgm:pt>
    <dgm:pt modelId="{6B319972-E011-42B2-8663-3C4E6D8867C7}" type="pres">
      <dgm:prSet presAssocID="{46B3FF0B-F1BA-4EA0-82F8-1A6355E8ED7F}" presName="rectBar" presStyleLbl="dkBgShp" presStyleIdx="0" presStyleCnt="7"/>
      <dgm:spPr>
        <a:gradFill rotWithShape="0">
          <a:gsLst>
            <a:gs pos="0">
              <a:schemeClr val="accent1">
                <a:tint val="76000"/>
              </a:schemeClr>
            </a:gs>
            <a:gs pos="100000">
              <a:schemeClr val="accent1">
                <a:tint val="76000"/>
              </a:schemeClr>
            </a:gs>
          </a:gsLst>
          <a:lin ang="0" scaled="0"/>
        </a:gradFill>
        <a:ln>
          <a:noFill/>
        </a:ln>
        <a:effectLst/>
      </dgm:spPr>
    </dgm:pt>
    <dgm:pt modelId="{514B5220-93E3-4CD8-BB9D-437716A1B89F}" type="pres">
      <dgm:prSet presAssocID="{46B3FF0B-F1BA-4EA0-82F8-1A6355E8ED7F}" presName="chevronArrow" presStyleLbl="dkBgShp" presStyleIdx="1" presStyleCnt="7"/>
      <dgm:spPr>
        <a:gradFill rotWithShape="0">
          <a:gsLst>
            <a:gs pos="0">
              <a:schemeClr val="accent1">
                <a:tint val="76000"/>
              </a:schemeClr>
            </a:gs>
            <a:gs pos="100000">
              <a:schemeClr val="accent1">
                <a:tint val="76000"/>
              </a:schemeClr>
            </a:gs>
          </a:gsLst>
          <a:lin ang="0" scaled="0"/>
        </a:gradFill>
        <a:ln>
          <a:noFill/>
        </a:ln>
        <a:effectLst/>
      </dgm:spPr>
    </dgm:pt>
    <dgm:pt modelId="{9670F328-1483-49CF-BB18-593B8013CEDA}" type="pres">
      <dgm:prSet presAssocID="{46B3FF0B-F1BA-4EA0-82F8-1A6355E8ED7F}" presName="nodes" presStyleCnt="0">
        <dgm:presLayoutVars>
          <dgm:chMax/>
          <dgm:chPref/>
          <dgm:animLvl val="lvl"/>
        </dgm:presLayoutVars>
      </dgm:prSet>
      <dgm:spPr/>
    </dgm:pt>
    <dgm:pt modelId="{E27C75E6-D58B-47F4-AC5C-C714A8359037}" type="pres">
      <dgm:prSet presAssocID="{EB60D8FE-8B86-4901-8512-212E49570BAE}" presName="composite" presStyleCnt="0"/>
      <dgm:spPr/>
    </dgm:pt>
    <dgm:pt modelId="{F42DEEC0-CCD0-439C-896E-F49B91D0EEB1}" type="pres">
      <dgm:prSet presAssocID="{EB60D8FE-8B86-4901-8512-212E49570BAE}" presName="DropPinPlaceHolder" presStyleCnt="0"/>
      <dgm:spPr/>
    </dgm:pt>
    <dgm:pt modelId="{B7264F5C-B4AF-478B-8E58-244EB945E342}" type="pres">
      <dgm:prSet presAssocID="{EB60D8FE-8B86-4901-8512-212E49570BAE}" presName="DropPin" presStyleLbl="alignNode1" presStyleIdx="0" presStyleCnt="5"/>
      <dgm:spPr/>
    </dgm:pt>
    <dgm:pt modelId="{D0429A67-3487-4322-B9BB-096D066714DA}" type="pres">
      <dgm:prSet presAssocID="{EB60D8FE-8B86-4901-8512-212E49570BAE}" presName="Ellipse" presStyleLbl="fgAcc1" presStyleIdx="0" presStyleCnt="5"/>
      <dgm:spPr/>
    </dgm:pt>
    <dgm:pt modelId="{F51CAF55-61DB-4252-8FDA-70F5ABD78FBB}" type="pres">
      <dgm:prSet presAssocID="{EB60D8FE-8B86-4901-8512-212E49570BAE}" presName="L2TextContainer" presStyleLbl="revTx" presStyleIdx="0" presStyleCnt="10">
        <dgm:presLayoutVars>
          <dgm:bulletEnabled val="1"/>
        </dgm:presLayoutVars>
      </dgm:prSet>
      <dgm:spPr/>
    </dgm:pt>
    <dgm:pt modelId="{B681F98A-5745-4E6B-BD4A-A39B656C7983}" type="pres">
      <dgm:prSet presAssocID="{EB60D8FE-8B86-4901-8512-212E49570BAE}" presName="L1TextContainer" presStyleLbl="revTx" presStyleIdx="1" presStyleCnt="10">
        <dgm:presLayoutVars>
          <dgm:chMax val="1"/>
          <dgm:chPref val="1"/>
          <dgm:bulletEnabled val="1"/>
        </dgm:presLayoutVars>
      </dgm:prSet>
      <dgm:spPr/>
    </dgm:pt>
    <dgm:pt modelId="{C21B509E-AF50-4712-BEDD-635065D34BFD}" type="pres">
      <dgm:prSet presAssocID="{EB60D8FE-8B86-4901-8512-212E49570BAE}" presName="ConnectLine" presStyleLbl="dkBgShp" presStyleIdx="2" presStyleCnt="7"/>
      <dgm:spPr/>
    </dgm:pt>
    <dgm:pt modelId="{4C4ADED7-C553-4D9A-A514-76A59AE67D37}" type="pres">
      <dgm:prSet presAssocID="{EB60D8FE-8B86-4901-8512-212E49570BAE}" presName="ConnectorPoint" presStyleCnt="0"/>
      <dgm:spPr/>
    </dgm:pt>
    <dgm:pt modelId="{D5D7CE4C-A7E4-4CE3-ABEB-753A35CD0EF9}" type="pres">
      <dgm:prSet presAssocID="{EB60D8FE-8B86-4901-8512-212E49570BAE}" presName="Bullet" presStyleLbl="lnNode1" presStyleIdx="0" presStyleCnt="5"/>
      <dgm:spPr/>
    </dgm:pt>
    <dgm:pt modelId="{75C996AC-0717-4237-B68E-165FC468BC3A}" type="pres">
      <dgm:prSet presAssocID="{EB60D8FE-8B86-4901-8512-212E49570BAE}" presName="EmptyPlaceHolder" presStyleCnt="0"/>
      <dgm:spPr/>
    </dgm:pt>
    <dgm:pt modelId="{29AB4403-75C6-4AF6-A246-25F8225CD3B9}" type="pres">
      <dgm:prSet presAssocID="{32EF33A2-3348-44DE-B613-03E713B4A360}" presName="spaceBetweenRectangles" presStyleCnt="0"/>
      <dgm:spPr/>
    </dgm:pt>
    <dgm:pt modelId="{CCF032B3-3C13-4FA1-A930-BEC04B081A14}" type="pres">
      <dgm:prSet presAssocID="{DF5C84EA-7963-4B5C-972E-C3178C627406}" presName="composite" presStyleCnt="0"/>
      <dgm:spPr/>
    </dgm:pt>
    <dgm:pt modelId="{C8023D91-3638-4210-A6E5-105510D184D5}" type="pres">
      <dgm:prSet presAssocID="{DF5C84EA-7963-4B5C-972E-C3178C627406}" presName="DropPinPlaceHolder" presStyleCnt="0"/>
      <dgm:spPr/>
    </dgm:pt>
    <dgm:pt modelId="{6057DDF4-7E7F-4563-A078-1D515A760855}" type="pres">
      <dgm:prSet presAssocID="{DF5C84EA-7963-4B5C-972E-C3178C627406}" presName="DropPin" presStyleLbl="alignNode1" presStyleIdx="1" presStyleCnt="5"/>
      <dgm:spPr/>
    </dgm:pt>
    <dgm:pt modelId="{8863ECF0-2F41-408E-BF43-862C3BFD1E61}" type="pres">
      <dgm:prSet presAssocID="{DF5C84EA-7963-4B5C-972E-C3178C627406}" presName="Ellipse" presStyleLbl="fgAcc1" presStyleIdx="1" presStyleCnt="5"/>
      <dgm:spPr/>
    </dgm:pt>
    <dgm:pt modelId="{B24A7FC7-F671-4F9B-B612-FBC04705A5A1}" type="pres">
      <dgm:prSet presAssocID="{DF5C84EA-7963-4B5C-972E-C3178C627406}" presName="L2TextContainer" presStyleLbl="revTx" presStyleIdx="2" presStyleCnt="10">
        <dgm:presLayoutVars>
          <dgm:bulletEnabled val="1"/>
        </dgm:presLayoutVars>
      </dgm:prSet>
      <dgm:spPr/>
    </dgm:pt>
    <dgm:pt modelId="{A78EB437-D890-472F-A436-2659077898EC}" type="pres">
      <dgm:prSet presAssocID="{DF5C84EA-7963-4B5C-972E-C3178C627406}" presName="L1TextContainer" presStyleLbl="revTx" presStyleIdx="3" presStyleCnt="10">
        <dgm:presLayoutVars>
          <dgm:chMax val="1"/>
          <dgm:chPref val="1"/>
          <dgm:bulletEnabled val="1"/>
        </dgm:presLayoutVars>
      </dgm:prSet>
      <dgm:spPr/>
    </dgm:pt>
    <dgm:pt modelId="{F2CBE114-B2BA-455D-B666-9B6095979096}" type="pres">
      <dgm:prSet presAssocID="{DF5C84EA-7963-4B5C-972E-C3178C627406}" presName="ConnectLine" presStyleLbl="dkBgShp" presStyleIdx="3" presStyleCnt="7"/>
      <dgm:spPr/>
    </dgm:pt>
    <dgm:pt modelId="{573F3AA2-2C17-4FF3-9061-9B81527D6AC5}" type="pres">
      <dgm:prSet presAssocID="{DF5C84EA-7963-4B5C-972E-C3178C627406}" presName="ConnectorPoint" presStyleCnt="0"/>
      <dgm:spPr/>
    </dgm:pt>
    <dgm:pt modelId="{4DE6E0F9-B8AD-4EFD-A103-8AEC395E7FF6}" type="pres">
      <dgm:prSet presAssocID="{DF5C84EA-7963-4B5C-972E-C3178C627406}" presName="Bullet" presStyleLbl="lnNode1" presStyleIdx="1" presStyleCnt="5"/>
      <dgm:spPr/>
    </dgm:pt>
    <dgm:pt modelId="{13AA9CFF-A374-41A0-AD1C-E909147BAA3D}" type="pres">
      <dgm:prSet presAssocID="{DF5C84EA-7963-4B5C-972E-C3178C627406}" presName="EmptyPlaceHolder" presStyleCnt="0"/>
      <dgm:spPr/>
    </dgm:pt>
    <dgm:pt modelId="{6EA65472-08C6-4A8C-B464-5348D583A0E1}" type="pres">
      <dgm:prSet presAssocID="{532B37FF-1891-46AA-8DFB-D2CC4B01C885}" presName="spaceBetweenRectangles" presStyleCnt="0"/>
      <dgm:spPr/>
    </dgm:pt>
    <dgm:pt modelId="{7C8BCEE7-041C-4D96-A511-C0727695C4F6}" type="pres">
      <dgm:prSet presAssocID="{D27EDAB1-B1E6-4E52-963F-FE763E38764D}" presName="composite" presStyleCnt="0"/>
      <dgm:spPr/>
    </dgm:pt>
    <dgm:pt modelId="{6398153C-D2B6-4006-BF73-008006509A84}" type="pres">
      <dgm:prSet presAssocID="{D27EDAB1-B1E6-4E52-963F-FE763E38764D}" presName="DropPinPlaceHolder" presStyleCnt="0"/>
      <dgm:spPr/>
    </dgm:pt>
    <dgm:pt modelId="{8FD084ED-7A5D-479D-8095-A4D266FD9CA5}" type="pres">
      <dgm:prSet presAssocID="{D27EDAB1-B1E6-4E52-963F-FE763E38764D}" presName="DropPin" presStyleLbl="alignNode1" presStyleIdx="2" presStyleCnt="5"/>
      <dgm:spPr/>
    </dgm:pt>
    <dgm:pt modelId="{4304BEE5-3F50-4B70-A84B-0207BC83FA0C}" type="pres">
      <dgm:prSet presAssocID="{D27EDAB1-B1E6-4E52-963F-FE763E38764D}" presName="Ellipse" presStyleLbl="fgAcc1" presStyleIdx="2" presStyleCnt="5"/>
      <dgm:spPr/>
    </dgm:pt>
    <dgm:pt modelId="{6A131324-8E6D-4D36-B1C3-600AB84BDF3D}" type="pres">
      <dgm:prSet presAssocID="{D27EDAB1-B1E6-4E52-963F-FE763E38764D}" presName="L2TextContainer" presStyleLbl="revTx" presStyleIdx="4" presStyleCnt="10">
        <dgm:presLayoutVars>
          <dgm:bulletEnabled val="1"/>
        </dgm:presLayoutVars>
      </dgm:prSet>
      <dgm:spPr/>
    </dgm:pt>
    <dgm:pt modelId="{FE859B13-C660-4B84-91BD-5F4321632ACC}" type="pres">
      <dgm:prSet presAssocID="{D27EDAB1-B1E6-4E52-963F-FE763E38764D}" presName="L1TextContainer" presStyleLbl="revTx" presStyleIdx="5" presStyleCnt="10">
        <dgm:presLayoutVars>
          <dgm:chMax val="1"/>
          <dgm:chPref val="1"/>
          <dgm:bulletEnabled val="1"/>
        </dgm:presLayoutVars>
      </dgm:prSet>
      <dgm:spPr/>
    </dgm:pt>
    <dgm:pt modelId="{98048546-2272-4B55-B6C8-9DDCAF55D60F}" type="pres">
      <dgm:prSet presAssocID="{D27EDAB1-B1E6-4E52-963F-FE763E38764D}" presName="ConnectLine" presStyleLbl="dkBgShp" presStyleIdx="4" presStyleCnt="7"/>
      <dgm:spPr/>
    </dgm:pt>
    <dgm:pt modelId="{CB783B89-0B49-4CE7-AB13-0A0253735BC6}" type="pres">
      <dgm:prSet presAssocID="{D27EDAB1-B1E6-4E52-963F-FE763E38764D}" presName="ConnectorPoint" presStyleCnt="0"/>
      <dgm:spPr/>
    </dgm:pt>
    <dgm:pt modelId="{27B38303-609C-407D-9A57-2AD184F4F1B3}" type="pres">
      <dgm:prSet presAssocID="{D27EDAB1-B1E6-4E52-963F-FE763E38764D}" presName="Bullet" presStyleLbl="lnNode1" presStyleIdx="2" presStyleCnt="5"/>
      <dgm:spPr/>
    </dgm:pt>
    <dgm:pt modelId="{F85B3657-6E80-467E-BEA6-7994125A3CC1}" type="pres">
      <dgm:prSet presAssocID="{D27EDAB1-B1E6-4E52-963F-FE763E38764D}" presName="EmptyPlaceHolder" presStyleCnt="0"/>
      <dgm:spPr/>
    </dgm:pt>
    <dgm:pt modelId="{C10C1F99-979D-4230-BD8D-C6FA7DF83BEC}" type="pres">
      <dgm:prSet presAssocID="{AE8988F1-4E3B-454E-94FC-9FA618EC9A74}" presName="spaceBetweenRectangles" presStyleCnt="0"/>
      <dgm:spPr/>
    </dgm:pt>
    <dgm:pt modelId="{86EB082F-4D90-4E8C-AD0A-98F31E213452}" type="pres">
      <dgm:prSet presAssocID="{1B39AA16-B948-4B75-AFFA-EC3798E7A13C}" presName="composite" presStyleCnt="0"/>
      <dgm:spPr/>
    </dgm:pt>
    <dgm:pt modelId="{49DE63BB-E9F8-431C-B693-1CFA669D7AF1}" type="pres">
      <dgm:prSet presAssocID="{1B39AA16-B948-4B75-AFFA-EC3798E7A13C}" presName="DropPinPlaceHolder" presStyleCnt="0"/>
      <dgm:spPr/>
    </dgm:pt>
    <dgm:pt modelId="{6B2C1C3A-E7B6-48A2-86E2-49E53138E5F4}" type="pres">
      <dgm:prSet presAssocID="{1B39AA16-B948-4B75-AFFA-EC3798E7A13C}" presName="DropPin" presStyleLbl="alignNode1" presStyleIdx="3" presStyleCnt="5"/>
      <dgm:spPr/>
    </dgm:pt>
    <dgm:pt modelId="{4AB370F8-06D7-4644-950B-07B74FCDE301}" type="pres">
      <dgm:prSet presAssocID="{1B39AA16-B948-4B75-AFFA-EC3798E7A13C}" presName="Ellipse" presStyleLbl="fgAcc1" presStyleIdx="3" presStyleCnt="5"/>
      <dgm:spPr/>
    </dgm:pt>
    <dgm:pt modelId="{E387B785-EFE1-4AAD-87E0-7884909F116A}" type="pres">
      <dgm:prSet presAssocID="{1B39AA16-B948-4B75-AFFA-EC3798E7A13C}" presName="L2TextContainer" presStyleLbl="revTx" presStyleIdx="6" presStyleCnt="10">
        <dgm:presLayoutVars>
          <dgm:bulletEnabled val="1"/>
        </dgm:presLayoutVars>
      </dgm:prSet>
      <dgm:spPr/>
    </dgm:pt>
    <dgm:pt modelId="{07403FC6-4DE7-4A47-8F8F-1CF671AE93EA}" type="pres">
      <dgm:prSet presAssocID="{1B39AA16-B948-4B75-AFFA-EC3798E7A13C}" presName="L1TextContainer" presStyleLbl="revTx" presStyleIdx="7" presStyleCnt="10">
        <dgm:presLayoutVars>
          <dgm:chMax val="1"/>
          <dgm:chPref val="1"/>
          <dgm:bulletEnabled val="1"/>
        </dgm:presLayoutVars>
      </dgm:prSet>
      <dgm:spPr/>
    </dgm:pt>
    <dgm:pt modelId="{0EAB520A-DE6B-46F7-A7AE-67455B58747F}" type="pres">
      <dgm:prSet presAssocID="{1B39AA16-B948-4B75-AFFA-EC3798E7A13C}" presName="ConnectLine" presStyleLbl="dkBgShp" presStyleIdx="5" presStyleCnt="7"/>
      <dgm:spPr/>
    </dgm:pt>
    <dgm:pt modelId="{83A8A725-AEF3-4C65-9335-E0F2056ADD0E}" type="pres">
      <dgm:prSet presAssocID="{1B39AA16-B948-4B75-AFFA-EC3798E7A13C}" presName="ConnectorPoint" presStyleCnt="0"/>
      <dgm:spPr/>
    </dgm:pt>
    <dgm:pt modelId="{A0F16D31-FA5E-4DCD-B65D-E83F8B133ABC}" type="pres">
      <dgm:prSet presAssocID="{1B39AA16-B948-4B75-AFFA-EC3798E7A13C}" presName="Bullet" presStyleLbl="lnNode1" presStyleIdx="3" presStyleCnt="5"/>
      <dgm:spPr/>
    </dgm:pt>
    <dgm:pt modelId="{F4514B41-0043-4159-8041-E352A240A3C4}" type="pres">
      <dgm:prSet presAssocID="{1B39AA16-B948-4B75-AFFA-EC3798E7A13C}" presName="EmptyPlaceHolder" presStyleCnt="0"/>
      <dgm:spPr/>
    </dgm:pt>
    <dgm:pt modelId="{33C62D5A-BCD4-4D90-B8B5-83164FAC1535}" type="pres">
      <dgm:prSet presAssocID="{BF00C76B-6061-42C4-8F8D-D214EE79EB1E}" presName="spaceBetweenRectangles" presStyleCnt="0"/>
      <dgm:spPr/>
    </dgm:pt>
    <dgm:pt modelId="{665891EA-2B12-42A1-9728-1DD5D9163F21}" type="pres">
      <dgm:prSet presAssocID="{F6E358A3-BF8D-4C21-8429-7428EA18BFD6}" presName="composite" presStyleCnt="0"/>
      <dgm:spPr/>
    </dgm:pt>
    <dgm:pt modelId="{15887E36-CB0E-47BF-AE79-0B4A38ED73E5}" type="pres">
      <dgm:prSet presAssocID="{F6E358A3-BF8D-4C21-8429-7428EA18BFD6}" presName="DropPinPlaceHolder" presStyleCnt="0"/>
      <dgm:spPr/>
    </dgm:pt>
    <dgm:pt modelId="{3F7786B2-0AD5-48E1-9D60-BE80868FE081}" type="pres">
      <dgm:prSet presAssocID="{F6E358A3-BF8D-4C21-8429-7428EA18BFD6}" presName="DropPin" presStyleLbl="alignNode1" presStyleIdx="4" presStyleCnt="5"/>
      <dgm:spPr/>
    </dgm:pt>
    <dgm:pt modelId="{9AA72838-073B-4B93-9927-2795D0F4EED1}" type="pres">
      <dgm:prSet presAssocID="{F6E358A3-BF8D-4C21-8429-7428EA18BFD6}" presName="Ellipse" presStyleLbl="fgAcc1" presStyleIdx="4" presStyleCnt="5"/>
      <dgm:spPr/>
    </dgm:pt>
    <dgm:pt modelId="{9BC854CB-6D27-4B06-A816-B57E73007073}" type="pres">
      <dgm:prSet presAssocID="{F6E358A3-BF8D-4C21-8429-7428EA18BFD6}" presName="L2TextContainer" presStyleLbl="revTx" presStyleIdx="8" presStyleCnt="10">
        <dgm:presLayoutVars>
          <dgm:bulletEnabled val="1"/>
        </dgm:presLayoutVars>
      </dgm:prSet>
      <dgm:spPr/>
    </dgm:pt>
    <dgm:pt modelId="{BF7C6C10-796B-4DD1-A7E0-2D58B569BC7F}" type="pres">
      <dgm:prSet presAssocID="{F6E358A3-BF8D-4C21-8429-7428EA18BFD6}" presName="L1TextContainer" presStyleLbl="revTx" presStyleIdx="9" presStyleCnt="10">
        <dgm:presLayoutVars>
          <dgm:chMax val="1"/>
          <dgm:chPref val="1"/>
          <dgm:bulletEnabled val="1"/>
        </dgm:presLayoutVars>
      </dgm:prSet>
      <dgm:spPr/>
    </dgm:pt>
    <dgm:pt modelId="{92D9CAD9-CDA7-4F91-AF93-417B1127B384}" type="pres">
      <dgm:prSet presAssocID="{F6E358A3-BF8D-4C21-8429-7428EA18BFD6}" presName="ConnectLine" presStyleLbl="dkBgShp" presStyleIdx="6" presStyleCnt="7"/>
      <dgm:spPr/>
    </dgm:pt>
    <dgm:pt modelId="{1465236F-59E7-4932-B75C-E485B494F32D}" type="pres">
      <dgm:prSet presAssocID="{F6E358A3-BF8D-4C21-8429-7428EA18BFD6}" presName="ConnectorPoint" presStyleCnt="0"/>
      <dgm:spPr/>
    </dgm:pt>
    <dgm:pt modelId="{75A2CAB9-B098-4CB1-9427-29264F9EA56B}" type="pres">
      <dgm:prSet presAssocID="{F6E358A3-BF8D-4C21-8429-7428EA18BFD6}" presName="Bullet" presStyleLbl="lnNode1" presStyleIdx="4" presStyleCnt="5"/>
      <dgm:spPr/>
    </dgm:pt>
    <dgm:pt modelId="{BE4856F2-05E1-4A41-A258-203CE8C7A6C7}" type="pres">
      <dgm:prSet presAssocID="{F6E358A3-BF8D-4C21-8429-7428EA18BFD6}" presName="EmptyPlaceHolder" presStyleCnt="0"/>
      <dgm:spPr/>
    </dgm:pt>
  </dgm:ptLst>
  <dgm:cxnLst>
    <dgm:cxn modelId="{1E984E03-BFD2-45DD-998A-8160FA651689}" srcId="{F6E358A3-BF8D-4C21-8429-7428EA18BFD6}" destId="{0F3FA164-64E7-458F-B2F6-DAF8CCB6F272}" srcOrd="0" destOrd="0" parTransId="{9FE85DC4-D958-4447-9115-AC76D24CD304}" sibTransId="{B3428EF6-7DFC-4F0D-829D-C0A99EB2E808}"/>
    <dgm:cxn modelId="{B7091E0B-22C4-40E8-9DC4-56D9526B2040}" type="presOf" srcId="{D27EDAB1-B1E6-4E52-963F-FE763E38764D}" destId="{FE859B13-C660-4B84-91BD-5F4321632ACC}" srcOrd="0" destOrd="0" presId="urn:microsoft.com/office/officeart/2024/layout/BulletTimeline"/>
    <dgm:cxn modelId="{BA977D17-88C8-4174-9291-79B1604F530D}" srcId="{F6E358A3-BF8D-4C21-8429-7428EA18BFD6}" destId="{86195B65-F45D-49CC-9C39-A2D1A17A3FED}" srcOrd="1" destOrd="0" parTransId="{92519DE8-CE9C-4A40-9F0B-608F69DF6426}" sibTransId="{C78391C5-9BD3-4606-9FEA-F484552F7E22}"/>
    <dgm:cxn modelId="{B6075519-1236-483B-938A-910E4F419B92}" type="presOf" srcId="{DF5C84EA-7963-4B5C-972E-C3178C627406}" destId="{A78EB437-D890-472F-A436-2659077898EC}" srcOrd="0" destOrd="0" presId="urn:microsoft.com/office/officeart/2024/layout/BulletTimeline"/>
    <dgm:cxn modelId="{8A759F1E-1257-4110-9131-294B5E56EE53}" type="presOf" srcId="{EB60D8FE-8B86-4901-8512-212E49570BAE}" destId="{B681F98A-5745-4E6B-BD4A-A39B656C7983}" srcOrd="0" destOrd="0" presId="urn:microsoft.com/office/officeart/2024/layout/BulletTimeline"/>
    <dgm:cxn modelId="{7984E422-6E26-4F51-8BC4-273A92180616}" srcId="{EB60D8FE-8B86-4901-8512-212E49570BAE}" destId="{957BCF33-A83D-4BC8-A1EC-2C8F0CCAFD83}" srcOrd="0" destOrd="0" parTransId="{F1B4B6A8-BC28-4347-9283-A6528EE082DB}" sibTransId="{B7A4974E-B5A7-418E-9CAC-636A0ABAD44A}"/>
    <dgm:cxn modelId="{2A8A632E-1106-4C30-B4C0-D79B54DB8B54}" type="presOf" srcId="{0F3FA164-64E7-458F-B2F6-DAF8CCB6F272}" destId="{9BC854CB-6D27-4B06-A816-B57E73007073}" srcOrd="0" destOrd="0" presId="urn:microsoft.com/office/officeart/2024/layout/BulletTimeline"/>
    <dgm:cxn modelId="{749C9A2E-E99A-4FA3-BD6E-2C5375AB31D5}" srcId="{D27EDAB1-B1E6-4E52-963F-FE763E38764D}" destId="{C1C95370-D2F8-4280-A269-F1A68EEC5D1D}" srcOrd="0" destOrd="0" parTransId="{3959FB6A-5643-420D-B4EE-F9DB0FA04E34}" sibTransId="{099E2578-DE3F-4809-80FA-598E0EF7C8B1}"/>
    <dgm:cxn modelId="{4A322130-F848-4F9C-8F7B-09839A134F2E}" srcId="{1B39AA16-B948-4B75-AFFA-EC3798E7A13C}" destId="{84FCDA24-BF89-418F-8BFC-F19FB00E2D1B}" srcOrd="0" destOrd="0" parTransId="{52FD6E3D-95A5-4250-BE85-C349D06A0369}" sibTransId="{E746D204-3FD6-4EAB-A4DD-FE69539FD01A}"/>
    <dgm:cxn modelId="{7E9E3C5B-5254-471D-AFEA-C4D4A4F6B04B}" type="presOf" srcId="{A27806FB-6DE0-454D-8521-B4BCC3E024EB}" destId="{B24A7FC7-F671-4F9B-B612-FBC04705A5A1}" srcOrd="0" destOrd="0" presId="urn:microsoft.com/office/officeart/2024/layout/BulletTimeline"/>
    <dgm:cxn modelId="{AB72A767-6F66-41AF-80A6-48268E73A690}" srcId="{DF5C84EA-7963-4B5C-972E-C3178C627406}" destId="{A27806FB-6DE0-454D-8521-B4BCC3E024EB}" srcOrd="0" destOrd="0" parTransId="{7496D5EA-C4D6-431B-A46D-23B471C571E7}" sibTransId="{59387DC4-E11C-438E-90C7-9BF339C8BADD}"/>
    <dgm:cxn modelId="{7FEB6E8F-02EC-4358-8A05-802B4DBD5DF0}" type="presOf" srcId="{1B39AA16-B948-4B75-AFFA-EC3798E7A13C}" destId="{07403FC6-4DE7-4A47-8F8F-1CF671AE93EA}" srcOrd="0" destOrd="0" presId="urn:microsoft.com/office/officeart/2024/layout/BulletTimeline"/>
    <dgm:cxn modelId="{8A2D1C95-16CE-4C1F-A4CD-854C07AA99CC}" srcId="{46B3FF0B-F1BA-4EA0-82F8-1A6355E8ED7F}" destId="{1B39AA16-B948-4B75-AFFA-EC3798E7A13C}" srcOrd="3" destOrd="0" parTransId="{D6CE00D1-1A6A-4FB8-A181-137098EFC7AB}" sibTransId="{BF00C76B-6061-42C4-8F8D-D214EE79EB1E}"/>
    <dgm:cxn modelId="{30065D96-16AB-4FF4-84A7-C70235D6EFC5}" srcId="{46B3FF0B-F1BA-4EA0-82F8-1A6355E8ED7F}" destId="{DF5C84EA-7963-4B5C-972E-C3178C627406}" srcOrd="1" destOrd="0" parTransId="{8BB792E0-9866-48D7-9D5D-B50A87735037}" sibTransId="{532B37FF-1891-46AA-8DFB-D2CC4B01C885}"/>
    <dgm:cxn modelId="{DFB85998-1C7A-4001-B4BF-B6571640FADA}" type="presOf" srcId="{957BCF33-A83D-4BC8-A1EC-2C8F0CCAFD83}" destId="{F51CAF55-61DB-4252-8FDA-70F5ABD78FBB}" srcOrd="0" destOrd="0" presId="urn:microsoft.com/office/officeart/2024/layout/BulletTimeline"/>
    <dgm:cxn modelId="{A9E4969C-587E-4309-8421-951BD2B5FF17}" type="presOf" srcId="{46B3FF0B-F1BA-4EA0-82F8-1A6355E8ED7F}" destId="{2F4646E2-84D7-46DA-B7F3-AB7F96E93FA7}" srcOrd="0" destOrd="0" presId="urn:microsoft.com/office/officeart/2024/layout/BulletTimeline"/>
    <dgm:cxn modelId="{6D8A8B9D-3FED-479F-83E8-237237C81B98}" srcId="{46B3FF0B-F1BA-4EA0-82F8-1A6355E8ED7F}" destId="{F6E358A3-BF8D-4C21-8429-7428EA18BFD6}" srcOrd="4" destOrd="0" parTransId="{7EE1E726-F81D-455A-BE42-67BCAB301986}" sibTransId="{2BACABB5-9400-4267-9D8A-9A617B8B5A82}"/>
    <dgm:cxn modelId="{B31764A8-9606-49FE-8AFC-363FA0FEEEBD}" type="presOf" srcId="{84FCDA24-BF89-418F-8BFC-F19FB00E2D1B}" destId="{E387B785-EFE1-4AAD-87E0-7884909F116A}" srcOrd="0" destOrd="0" presId="urn:microsoft.com/office/officeart/2024/layout/BulletTimeline"/>
    <dgm:cxn modelId="{298150AC-3B5F-4ADC-B9E5-E4C7E1A87383}" type="presOf" srcId="{C1C95370-D2F8-4280-A269-F1A68EEC5D1D}" destId="{6A131324-8E6D-4D36-B1C3-600AB84BDF3D}" srcOrd="0" destOrd="0" presId="urn:microsoft.com/office/officeart/2024/layout/BulletTimeline"/>
    <dgm:cxn modelId="{382DB5BE-0169-46E8-BDEB-2F5C29C66EFB}" srcId="{46B3FF0B-F1BA-4EA0-82F8-1A6355E8ED7F}" destId="{EB60D8FE-8B86-4901-8512-212E49570BAE}" srcOrd="0" destOrd="0" parTransId="{92F4FE9E-7C44-40DD-BD8E-1DCA0A4240CA}" sibTransId="{32EF33A2-3348-44DE-B613-03E713B4A360}"/>
    <dgm:cxn modelId="{E1E91DC5-C14D-4168-A783-CF9576E7333B}" type="presOf" srcId="{86195B65-F45D-49CC-9C39-A2D1A17A3FED}" destId="{9BC854CB-6D27-4B06-A816-B57E73007073}" srcOrd="0" destOrd="1" presId="urn:microsoft.com/office/officeart/2024/layout/BulletTimeline"/>
    <dgm:cxn modelId="{BD6A31E2-E6A7-45E0-87C7-E6669BFE3480}" type="presOf" srcId="{F6E358A3-BF8D-4C21-8429-7428EA18BFD6}" destId="{BF7C6C10-796B-4DD1-A7E0-2D58B569BC7F}" srcOrd="0" destOrd="0" presId="urn:microsoft.com/office/officeart/2024/layout/BulletTimeline"/>
    <dgm:cxn modelId="{F7F015F9-AADC-4BAB-BEFE-96B7F66B7353}" srcId="{46B3FF0B-F1BA-4EA0-82F8-1A6355E8ED7F}" destId="{D27EDAB1-B1E6-4E52-963F-FE763E38764D}" srcOrd="2" destOrd="0" parTransId="{39C09D35-C730-4300-AC28-5FF96AAF5A6A}" sibTransId="{AE8988F1-4E3B-454E-94FC-9FA618EC9A74}"/>
    <dgm:cxn modelId="{978E9B0A-546C-49D3-B613-16B05E769156}" type="presParOf" srcId="{2F4646E2-84D7-46DA-B7F3-AB7F96E93FA7}" destId="{AB99720A-09AB-4F29-AAA9-8E742286B871}" srcOrd="0" destOrd="0" presId="urn:microsoft.com/office/officeart/2024/layout/BulletTimeline"/>
    <dgm:cxn modelId="{6176B759-301C-497A-A5D6-B581655A3DF3}" type="presParOf" srcId="{AB99720A-09AB-4F29-AAA9-8E742286B871}" destId="{6B319972-E011-42B2-8663-3C4E6D8867C7}" srcOrd="0" destOrd="0" presId="urn:microsoft.com/office/officeart/2024/layout/BulletTimeline"/>
    <dgm:cxn modelId="{1526579D-C0BF-46D1-8D92-6E399CCD2FEC}" type="presParOf" srcId="{AB99720A-09AB-4F29-AAA9-8E742286B871}" destId="{514B5220-93E3-4CD8-BB9D-437716A1B89F}" srcOrd="1" destOrd="0" presId="urn:microsoft.com/office/officeart/2024/layout/BulletTimeline"/>
    <dgm:cxn modelId="{72BD8337-A814-451C-896F-E00BE30622F2}" type="presParOf" srcId="{2F4646E2-84D7-46DA-B7F3-AB7F96E93FA7}" destId="{9670F328-1483-49CF-BB18-593B8013CEDA}" srcOrd="1" destOrd="0" presId="urn:microsoft.com/office/officeart/2024/layout/BulletTimeline"/>
    <dgm:cxn modelId="{9332B18C-1777-4753-9F24-A379C6DF5C32}" type="presParOf" srcId="{9670F328-1483-49CF-BB18-593B8013CEDA}" destId="{E27C75E6-D58B-47F4-AC5C-C714A8359037}" srcOrd="0" destOrd="0" presId="urn:microsoft.com/office/officeart/2024/layout/BulletTimeline"/>
    <dgm:cxn modelId="{7B66696F-7344-4675-BDED-391950BA252A}" type="presParOf" srcId="{E27C75E6-D58B-47F4-AC5C-C714A8359037}" destId="{F42DEEC0-CCD0-439C-896E-F49B91D0EEB1}" srcOrd="0" destOrd="0" presId="urn:microsoft.com/office/officeart/2024/layout/BulletTimeline"/>
    <dgm:cxn modelId="{85C14A9D-D335-463C-B722-129F0A5D462B}" type="presParOf" srcId="{F42DEEC0-CCD0-439C-896E-F49B91D0EEB1}" destId="{B7264F5C-B4AF-478B-8E58-244EB945E342}" srcOrd="0" destOrd="0" presId="urn:microsoft.com/office/officeart/2024/layout/BulletTimeline"/>
    <dgm:cxn modelId="{9CF3DF40-4B62-41C6-9CF2-99518532A7F9}" type="presParOf" srcId="{F42DEEC0-CCD0-439C-896E-F49B91D0EEB1}" destId="{D0429A67-3487-4322-B9BB-096D066714DA}" srcOrd="1" destOrd="0" presId="urn:microsoft.com/office/officeart/2024/layout/BulletTimeline"/>
    <dgm:cxn modelId="{5EDC096D-16F1-4DB9-A93C-061DA00739DF}" type="presParOf" srcId="{E27C75E6-D58B-47F4-AC5C-C714A8359037}" destId="{F51CAF55-61DB-4252-8FDA-70F5ABD78FBB}" srcOrd="1" destOrd="0" presId="urn:microsoft.com/office/officeart/2024/layout/BulletTimeline"/>
    <dgm:cxn modelId="{B341520B-F639-474E-BAB9-89933AC47C86}" type="presParOf" srcId="{E27C75E6-D58B-47F4-AC5C-C714A8359037}" destId="{B681F98A-5745-4E6B-BD4A-A39B656C7983}" srcOrd="2" destOrd="0" presId="urn:microsoft.com/office/officeart/2024/layout/BulletTimeline"/>
    <dgm:cxn modelId="{26207058-FA8E-4164-B69A-71AFB686B81F}" type="presParOf" srcId="{E27C75E6-D58B-47F4-AC5C-C714A8359037}" destId="{C21B509E-AF50-4712-BEDD-635065D34BFD}" srcOrd="3" destOrd="0" presId="urn:microsoft.com/office/officeart/2024/layout/BulletTimeline"/>
    <dgm:cxn modelId="{494D858A-D8CE-4201-A787-B85B6996BE71}" type="presParOf" srcId="{E27C75E6-D58B-47F4-AC5C-C714A8359037}" destId="{4C4ADED7-C553-4D9A-A514-76A59AE67D37}" srcOrd="4" destOrd="0" presId="urn:microsoft.com/office/officeart/2024/layout/BulletTimeline"/>
    <dgm:cxn modelId="{4BA4CD39-9782-415E-9FDC-5949DE1D726B}" type="presParOf" srcId="{4C4ADED7-C553-4D9A-A514-76A59AE67D37}" destId="{D5D7CE4C-A7E4-4CE3-ABEB-753A35CD0EF9}" srcOrd="0" destOrd="0" presId="urn:microsoft.com/office/officeart/2024/layout/BulletTimeline"/>
    <dgm:cxn modelId="{D8C4725F-6977-4C7E-915B-2F490CE859B6}" type="presParOf" srcId="{E27C75E6-D58B-47F4-AC5C-C714A8359037}" destId="{75C996AC-0717-4237-B68E-165FC468BC3A}" srcOrd="5" destOrd="0" presId="urn:microsoft.com/office/officeart/2024/layout/BulletTimeline"/>
    <dgm:cxn modelId="{92CD1BB7-D9F8-4A7F-AF28-A9E0627A8BB5}" type="presParOf" srcId="{9670F328-1483-49CF-BB18-593B8013CEDA}" destId="{29AB4403-75C6-4AF6-A246-25F8225CD3B9}" srcOrd="1" destOrd="0" presId="urn:microsoft.com/office/officeart/2024/layout/BulletTimeline"/>
    <dgm:cxn modelId="{67DA3E4F-F614-4911-8B12-08BCAFA5AE87}" type="presParOf" srcId="{9670F328-1483-49CF-BB18-593B8013CEDA}" destId="{CCF032B3-3C13-4FA1-A930-BEC04B081A14}" srcOrd="2" destOrd="0" presId="urn:microsoft.com/office/officeart/2024/layout/BulletTimeline"/>
    <dgm:cxn modelId="{BB32450F-B9AF-4F73-A037-01B43AED2133}" type="presParOf" srcId="{CCF032B3-3C13-4FA1-A930-BEC04B081A14}" destId="{C8023D91-3638-4210-A6E5-105510D184D5}" srcOrd="0" destOrd="0" presId="urn:microsoft.com/office/officeart/2024/layout/BulletTimeline"/>
    <dgm:cxn modelId="{0D95666D-7197-4E20-9C4A-815037BBA86B}" type="presParOf" srcId="{C8023D91-3638-4210-A6E5-105510D184D5}" destId="{6057DDF4-7E7F-4563-A078-1D515A760855}" srcOrd="0" destOrd="0" presId="urn:microsoft.com/office/officeart/2024/layout/BulletTimeline"/>
    <dgm:cxn modelId="{61E64421-91B2-494A-92FE-77C22AF50414}" type="presParOf" srcId="{C8023D91-3638-4210-A6E5-105510D184D5}" destId="{8863ECF0-2F41-408E-BF43-862C3BFD1E61}" srcOrd="1" destOrd="0" presId="urn:microsoft.com/office/officeart/2024/layout/BulletTimeline"/>
    <dgm:cxn modelId="{056AEBE3-8985-45C1-B7A0-9CAB3E1C7429}" type="presParOf" srcId="{CCF032B3-3C13-4FA1-A930-BEC04B081A14}" destId="{B24A7FC7-F671-4F9B-B612-FBC04705A5A1}" srcOrd="1" destOrd="0" presId="urn:microsoft.com/office/officeart/2024/layout/BulletTimeline"/>
    <dgm:cxn modelId="{9A16D5D2-3067-4AC3-833F-05E77C4DA33C}" type="presParOf" srcId="{CCF032B3-3C13-4FA1-A930-BEC04B081A14}" destId="{A78EB437-D890-472F-A436-2659077898EC}" srcOrd="2" destOrd="0" presId="urn:microsoft.com/office/officeart/2024/layout/BulletTimeline"/>
    <dgm:cxn modelId="{DC68DF0F-A543-4159-9B04-9D945156ACA5}" type="presParOf" srcId="{CCF032B3-3C13-4FA1-A930-BEC04B081A14}" destId="{F2CBE114-B2BA-455D-B666-9B6095979096}" srcOrd="3" destOrd="0" presId="urn:microsoft.com/office/officeart/2024/layout/BulletTimeline"/>
    <dgm:cxn modelId="{8AEB7950-9074-4830-A6FF-C0C1957D5A8F}" type="presParOf" srcId="{CCF032B3-3C13-4FA1-A930-BEC04B081A14}" destId="{573F3AA2-2C17-4FF3-9061-9B81527D6AC5}" srcOrd="4" destOrd="0" presId="urn:microsoft.com/office/officeart/2024/layout/BulletTimeline"/>
    <dgm:cxn modelId="{14FFA457-7714-47AE-A4B2-5B70EA0E12F9}" type="presParOf" srcId="{573F3AA2-2C17-4FF3-9061-9B81527D6AC5}" destId="{4DE6E0F9-B8AD-4EFD-A103-8AEC395E7FF6}" srcOrd="0" destOrd="0" presId="urn:microsoft.com/office/officeart/2024/layout/BulletTimeline"/>
    <dgm:cxn modelId="{832D53E3-0AA1-4F94-9DC9-E1BFD85F8432}" type="presParOf" srcId="{CCF032B3-3C13-4FA1-A930-BEC04B081A14}" destId="{13AA9CFF-A374-41A0-AD1C-E909147BAA3D}" srcOrd="5" destOrd="0" presId="urn:microsoft.com/office/officeart/2024/layout/BulletTimeline"/>
    <dgm:cxn modelId="{0C0523CD-37D6-46EF-8C04-5F40749FFC97}" type="presParOf" srcId="{9670F328-1483-49CF-BB18-593B8013CEDA}" destId="{6EA65472-08C6-4A8C-B464-5348D583A0E1}" srcOrd="3" destOrd="0" presId="urn:microsoft.com/office/officeart/2024/layout/BulletTimeline"/>
    <dgm:cxn modelId="{6354898A-6C86-4514-BA95-BEE3BEDA2CBE}" type="presParOf" srcId="{9670F328-1483-49CF-BB18-593B8013CEDA}" destId="{7C8BCEE7-041C-4D96-A511-C0727695C4F6}" srcOrd="4" destOrd="0" presId="urn:microsoft.com/office/officeart/2024/layout/BulletTimeline"/>
    <dgm:cxn modelId="{55278622-614D-48EF-A453-313186D212E6}" type="presParOf" srcId="{7C8BCEE7-041C-4D96-A511-C0727695C4F6}" destId="{6398153C-D2B6-4006-BF73-008006509A84}" srcOrd="0" destOrd="0" presId="urn:microsoft.com/office/officeart/2024/layout/BulletTimeline"/>
    <dgm:cxn modelId="{464FC757-1104-4A2E-9BFC-46FE650D26B0}" type="presParOf" srcId="{6398153C-D2B6-4006-BF73-008006509A84}" destId="{8FD084ED-7A5D-479D-8095-A4D266FD9CA5}" srcOrd="0" destOrd="0" presId="urn:microsoft.com/office/officeart/2024/layout/BulletTimeline"/>
    <dgm:cxn modelId="{C7400E53-35A3-4443-B119-493F009BD640}" type="presParOf" srcId="{6398153C-D2B6-4006-BF73-008006509A84}" destId="{4304BEE5-3F50-4B70-A84B-0207BC83FA0C}" srcOrd="1" destOrd="0" presId="urn:microsoft.com/office/officeart/2024/layout/BulletTimeline"/>
    <dgm:cxn modelId="{CF123CE9-1746-4AF4-B104-2366B28A7B8C}" type="presParOf" srcId="{7C8BCEE7-041C-4D96-A511-C0727695C4F6}" destId="{6A131324-8E6D-4D36-B1C3-600AB84BDF3D}" srcOrd="1" destOrd="0" presId="urn:microsoft.com/office/officeart/2024/layout/BulletTimeline"/>
    <dgm:cxn modelId="{F0AE6FE9-F0B5-438E-A5A7-F4FFEEF4097E}" type="presParOf" srcId="{7C8BCEE7-041C-4D96-A511-C0727695C4F6}" destId="{FE859B13-C660-4B84-91BD-5F4321632ACC}" srcOrd="2" destOrd="0" presId="urn:microsoft.com/office/officeart/2024/layout/BulletTimeline"/>
    <dgm:cxn modelId="{04F50610-86EA-4A34-B68A-ECB79D904E94}" type="presParOf" srcId="{7C8BCEE7-041C-4D96-A511-C0727695C4F6}" destId="{98048546-2272-4B55-B6C8-9DDCAF55D60F}" srcOrd="3" destOrd="0" presId="urn:microsoft.com/office/officeart/2024/layout/BulletTimeline"/>
    <dgm:cxn modelId="{BE673832-FFEC-47D1-9D93-520A05462371}" type="presParOf" srcId="{7C8BCEE7-041C-4D96-A511-C0727695C4F6}" destId="{CB783B89-0B49-4CE7-AB13-0A0253735BC6}" srcOrd="4" destOrd="0" presId="urn:microsoft.com/office/officeart/2024/layout/BulletTimeline"/>
    <dgm:cxn modelId="{CB45F289-2A5F-42E0-AC94-B432BD4C0EAB}" type="presParOf" srcId="{CB783B89-0B49-4CE7-AB13-0A0253735BC6}" destId="{27B38303-609C-407D-9A57-2AD184F4F1B3}" srcOrd="0" destOrd="0" presId="urn:microsoft.com/office/officeart/2024/layout/BulletTimeline"/>
    <dgm:cxn modelId="{BFAFCA1F-4DC4-4B1A-9270-688094EC84F8}" type="presParOf" srcId="{7C8BCEE7-041C-4D96-A511-C0727695C4F6}" destId="{F85B3657-6E80-467E-BEA6-7994125A3CC1}" srcOrd="5" destOrd="0" presId="urn:microsoft.com/office/officeart/2024/layout/BulletTimeline"/>
    <dgm:cxn modelId="{290C1379-A123-4D04-BD35-56C1CA418132}" type="presParOf" srcId="{9670F328-1483-49CF-BB18-593B8013CEDA}" destId="{C10C1F99-979D-4230-BD8D-C6FA7DF83BEC}" srcOrd="5" destOrd="0" presId="urn:microsoft.com/office/officeart/2024/layout/BulletTimeline"/>
    <dgm:cxn modelId="{0FB2B90B-F562-4D08-84CF-B89897E913F3}" type="presParOf" srcId="{9670F328-1483-49CF-BB18-593B8013CEDA}" destId="{86EB082F-4D90-4E8C-AD0A-98F31E213452}" srcOrd="6" destOrd="0" presId="urn:microsoft.com/office/officeart/2024/layout/BulletTimeline"/>
    <dgm:cxn modelId="{FDD1009D-0610-4F2C-BD94-ACDE3253AA38}" type="presParOf" srcId="{86EB082F-4D90-4E8C-AD0A-98F31E213452}" destId="{49DE63BB-E9F8-431C-B693-1CFA669D7AF1}" srcOrd="0" destOrd="0" presId="urn:microsoft.com/office/officeart/2024/layout/BulletTimeline"/>
    <dgm:cxn modelId="{4C4C80C9-1C5B-4B19-A4C8-2A14E6666902}" type="presParOf" srcId="{49DE63BB-E9F8-431C-B693-1CFA669D7AF1}" destId="{6B2C1C3A-E7B6-48A2-86E2-49E53138E5F4}" srcOrd="0" destOrd="0" presId="urn:microsoft.com/office/officeart/2024/layout/BulletTimeline"/>
    <dgm:cxn modelId="{D99D8604-6B54-40C8-9622-BF087365507E}" type="presParOf" srcId="{49DE63BB-E9F8-431C-B693-1CFA669D7AF1}" destId="{4AB370F8-06D7-4644-950B-07B74FCDE301}" srcOrd="1" destOrd="0" presId="urn:microsoft.com/office/officeart/2024/layout/BulletTimeline"/>
    <dgm:cxn modelId="{D85B49DB-C9F3-4CE1-AF59-B3E3C34B428D}" type="presParOf" srcId="{86EB082F-4D90-4E8C-AD0A-98F31E213452}" destId="{E387B785-EFE1-4AAD-87E0-7884909F116A}" srcOrd="1" destOrd="0" presId="urn:microsoft.com/office/officeart/2024/layout/BulletTimeline"/>
    <dgm:cxn modelId="{62D0C9A1-64BE-433E-97DE-3847B6CA5C70}" type="presParOf" srcId="{86EB082F-4D90-4E8C-AD0A-98F31E213452}" destId="{07403FC6-4DE7-4A47-8F8F-1CF671AE93EA}" srcOrd="2" destOrd="0" presId="urn:microsoft.com/office/officeart/2024/layout/BulletTimeline"/>
    <dgm:cxn modelId="{DA5CCE06-8067-4E02-BE26-98C7FC01C2E5}" type="presParOf" srcId="{86EB082F-4D90-4E8C-AD0A-98F31E213452}" destId="{0EAB520A-DE6B-46F7-A7AE-67455B58747F}" srcOrd="3" destOrd="0" presId="urn:microsoft.com/office/officeart/2024/layout/BulletTimeline"/>
    <dgm:cxn modelId="{A0B09AE1-0871-49DB-B111-C5D4EC5E7952}" type="presParOf" srcId="{86EB082F-4D90-4E8C-AD0A-98F31E213452}" destId="{83A8A725-AEF3-4C65-9335-E0F2056ADD0E}" srcOrd="4" destOrd="0" presId="urn:microsoft.com/office/officeart/2024/layout/BulletTimeline"/>
    <dgm:cxn modelId="{92325C4B-4418-400E-AE89-7020B9021D55}" type="presParOf" srcId="{83A8A725-AEF3-4C65-9335-E0F2056ADD0E}" destId="{A0F16D31-FA5E-4DCD-B65D-E83F8B133ABC}" srcOrd="0" destOrd="0" presId="urn:microsoft.com/office/officeart/2024/layout/BulletTimeline"/>
    <dgm:cxn modelId="{8B0175C5-7900-4ADD-BA74-5386BA095FD6}" type="presParOf" srcId="{86EB082F-4D90-4E8C-AD0A-98F31E213452}" destId="{F4514B41-0043-4159-8041-E352A240A3C4}" srcOrd="5" destOrd="0" presId="urn:microsoft.com/office/officeart/2024/layout/BulletTimeline"/>
    <dgm:cxn modelId="{B7D6B1C7-C0A5-4057-8461-911B7F6097BB}" type="presParOf" srcId="{9670F328-1483-49CF-BB18-593B8013CEDA}" destId="{33C62D5A-BCD4-4D90-B8B5-83164FAC1535}" srcOrd="7" destOrd="0" presId="urn:microsoft.com/office/officeart/2024/layout/BulletTimeline"/>
    <dgm:cxn modelId="{9C02252C-9539-4E16-899E-A0D0641F06A0}" type="presParOf" srcId="{9670F328-1483-49CF-BB18-593B8013CEDA}" destId="{665891EA-2B12-42A1-9728-1DD5D9163F21}" srcOrd="8" destOrd="0" presId="urn:microsoft.com/office/officeart/2024/layout/BulletTimeline"/>
    <dgm:cxn modelId="{F9371A89-6BF8-4980-8494-182C351084B2}" type="presParOf" srcId="{665891EA-2B12-42A1-9728-1DD5D9163F21}" destId="{15887E36-CB0E-47BF-AE79-0B4A38ED73E5}" srcOrd="0" destOrd="0" presId="urn:microsoft.com/office/officeart/2024/layout/BulletTimeline"/>
    <dgm:cxn modelId="{E3199084-8A36-4AFD-AC7E-05E0A5545E8E}" type="presParOf" srcId="{15887E36-CB0E-47BF-AE79-0B4A38ED73E5}" destId="{3F7786B2-0AD5-48E1-9D60-BE80868FE081}" srcOrd="0" destOrd="0" presId="urn:microsoft.com/office/officeart/2024/layout/BulletTimeline"/>
    <dgm:cxn modelId="{B8C40C96-B86B-4DDC-82DD-E16D3926071D}" type="presParOf" srcId="{15887E36-CB0E-47BF-AE79-0B4A38ED73E5}" destId="{9AA72838-073B-4B93-9927-2795D0F4EED1}" srcOrd="1" destOrd="0" presId="urn:microsoft.com/office/officeart/2024/layout/BulletTimeline"/>
    <dgm:cxn modelId="{46A84B75-D1E9-44AE-85EE-610585CF0B86}" type="presParOf" srcId="{665891EA-2B12-42A1-9728-1DD5D9163F21}" destId="{9BC854CB-6D27-4B06-A816-B57E73007073}" srcOrd="1" destOrd="0" presId="urn:microsoft.com/office/officeart/2024/layout/BulletTimeline"/>
    <dgm:cxn modelId="{D58AB3A4-A278-484C-A49D-F87ADE9307E3}" type="presParOf" srcId="{665891EA-2B12-42A1-9728-1DD5D9163F21}" destId="{BF7C6C10-796B-4DD1-A7E0-2D58B569BC7F}" srcOrd="2" destOrd="0" presId="urn:microsoft.com/office/officeart/2024/layout/BulletTimeline"/>
    <dgm:cxn modelId="{547E141C-93EE-4879-8D5C-B1AC73FCB3F4}" type="presParOf" srcId="{665891EA-2B12-42A1-9728-1DD5D9163F21}" destId="{92D9CAD9-CDA7-4F91-AF93-417B1127B384}" srcOrd="3" destOrd="0" presId="urn:microsoft.com/office/officeart/2024/layout/BulletTimeline"/>
    <dgm:cxn modelId="{2887A3CD-D4C7-44A0-9BBE-99C409580792}" type="presParOf" srcId="{665891EA-2B12-42A1-9728-1DD5D9163F21}" destId="{1465236F-59E7-4932-B75C-E485B494F32D}" srcOrd="4" destOrd="0" presId="urn:microsoft.com/office/officeart/2024/layout/BulletTimeline"/>
    <dgm:cxn modelId="{B069E4A3-C5A8-4A55-9711-7B6E468D0C87}" type="presParOf" srcId="{1465236F-59E7-4932-B75C-E485B494F32D}" destId="{75A2CAB9-B098-4CB1-9427-29264F9EA56B}" srcOrd="0" destOrd="0" presId="urn:microsoft.com/office/officeart/2024/layout/BulletTimeline"/>
    <dgm:cxn modelId="{2D2C5371-30F5-4076-A88F-8E61A14E44CC}" type="presParOf" srcId="{665891EA-2B12-42A1-9728-1DD5D9163F21}" destId="{BE4856F2-05E1-4A41-A258-203CE8C7A6C7}" srcOrd="5" destOrd="0" presId="urn:microsoft.com/office/officeart/2024/layout/Bullet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D65208-8C06-425B-90DA-F4AB353BD2C8}" type="doc">
      <dgm:prSet loTypeId="urn:microsoft.com/office/officeart/2005/8/layout/list1" loCatId="list" qsTypeId="urn:microsoft.com/office/officeart/2005/8/quickstyle/simple1#4" qsCatId="simple" csTypeId="urn:microsoft.com/office/officeart/2005/8/colors/accent1_2#3" csCatId="accent1" phldr="1"/>
      <dgm:spPr/>
      <dgm:t>
        <a:bodyPr/>
        <a:lstStyle/>
        <a:p>
          <a:endParaRPr lang="en-US"/>
        </a:p>
      </dgm:t>
    </dgm:pt>
    <dgm:pt modelId="{B7688157-778A-4197-9449-B2E191BEBD33}">
      <dgm:prSet phldrT="[Text]" phldr="0" custT="1"/>
      <dgm:spPr/>
      <dgm:t>
        <a:bodyPr/>
        <a:lstStyle/>
        <a:p>
          <a:r>
            <a:rPr lang="en-US" sz="3600"/>
            <a:t>Senate Bill 19</a:t>
          </a:r>
        </a:p>
      </dgm:t>
    </dgm:pt>
    <dgm:pt modelId="{6A2AC2DB-FBF4-4B5F-97FC-705D108BD589}" type="parTrans" cxnId="{65E58301-B9F2-41C9-9CC6-D0D95605E0E2}">
      <dgm:prSet/>
      <dgm:spPr/>
      <dgm:t>
        <a:bodyPr/>
        <a:lstStyle/>
        <a:p>
          <a:endParaRPr lang="en-US"/>
        </a:p>
      </dgm:t>
    </dgm:pt>
    <dgm:pt modelId="{8BBCD090-A4FC-445B-A167-37507438A1C4}" type="sibTrans" cxnId="{65E58301-B9F2-41C9-9CC6-D0D95605E0E2}">
      <dgm:prSet/>
      <dgm:spPr/>
      <dgm:t>
        <a:bodyPr/>
        <a:lstStyle/>
        <a:p>
          <a:endParaRPr lang="en-US"/>
        </a:p>
      </dgm:t>
    </dgm:pt>
    <dgm:pt modelId="{F9188D58-D91A-4FC9-B132-3496464429BC}">
      <dgm:prSet phldrT="[Text]"/>
      <dgm:spPr/>
      <dgm:t>
        <a:bodyPr/>
        <a:lstStyle/>
        <a:p>
          <a:endParaRPr lang="en-US"/>
        </a:p>
      </dgm:t>
    </dgm:pt>
    <dgm:pt modelId="{2341894A-264D-45F8-BDAC-BC66FF800376}" type="parTrans" cxnId="{B9B064D5-7CED-4BC5-8404-301FAD6B2A4A}">
      <dgm:prSet/>
      <dgm:spPr/>
      <dgm:t>
        <a:bodyPr/>
        <a:lstStyle/>
        <a:p>
          <a:endParaRPr lang="en-US"/>
        </a:p>
      </dgm:t>
    </dgm:pt>
    <dgm:pt modelId="{E8811D5B-A1CF-4510-8DA9-9675DFA58369}" type="sibTrans" cxnId="{B9B064D5-7CED-4BC5-8404-301FAD6B2A4A}">
      <dgm:prSet/>
      <dgm:spPr/>
      <dgm:t>
        <a:bodyPr/>
        <a:lstStyle/>
        <a:p>
          <a:endParaRPr lang="en-US"/>
        </a:p>
      </dgm:t>
    </dgm:pt>
    <dgm:pt modelId="{52050DE2-750A-41FA-B367-6A482DEE52C7}">
      <dgm:prSet phldrT="[Text]" phldr="0" custT="1"/>
      <dgm:spPr/>
      <dgm:t>
        <a:bodyPr/>
        <a:lstStyle/>
        <a:p>
          <a:r>
            <a:rPr lang="en-US" sz="2800"/>
            <a:t>Third Grade Reading Guarantee (TGRG)</a:t>
          </a:r>
        </a:p>
      </dgm:t>
    </dgm:pt>
    <dgm:pt modelId="{36E93557-3C40-4633-BC2C-989F78C49DD3}" type="parTrans" cxnId="{287A4533-282F-46AB-B81A-A1D082A06844}">
      <dgm:prSet/>
      <dgm:spPr/>
      <dgm:t>
        <a:bodyPr/>
        <a:lstStyle/>
        <a:p>
          <a:endParaRPr lang="en-US"/>
        </a:p>
      </dgm:t>
    </dgm:pt>
    <dgm:pt modelId="{C4CBD8D5-0916-4E3F-BC95-90E69486A054}" type="sibTrans" cxnId="{287A4533-282F-46AB-B81A-A1D082A06844}">
      <dgm:prSet/>
      <dgm:spPr/>
      <dgm:t>
        <a:bodyPr/>
        <a:lstStyle/>
        <a:p>
          <a:endParaRPr lang="en-US"/>
        </a:p>
      </dgm:t>
    </dgm:pt>
    <dgm:pt modelId="{8921B508-2F79-4EEB-AA75-DAF3BB777EFB}">
      <dgm:prSet phldrT="[Text]"/>
      <dgm:spPr/>
      <dgm:t>
        <a:bodyPr/>
        <a:lstStyle/>
        <a:p>
          <a:endParaRPr lang="en-US"/>
        </a:p>
      </dgm:t>
    </dgm:pt>
    <dgm:pt modelId="{1A802A24-FB2C-4C87-8EA7-08A2863BF097}" type="parTrans" cxnId="{64EAAEC5-68E8-48EF-99E3-D62C07EEAB3A}">
      <dgm:prSet/>
      <dgm:spPr/>
      <dgm:t>
        <a:bodyPr/>
        <a:lstStyle/>
        <a:p>
          <a:endParaRPr lang="en-US"/>
        </a:p>
      </dgm:t>
    </dgm:pt>
    <dgm:pt modelId="{FD9F52D9-6473-4AF2-A66F-EA88F3051B2F}" type="sibTrans" cxnId="{64EAAEC5-68E8-48EF-99E3-D62C07EEAB3A}">
      <dgm:prSet/>
      <dgm:spPr/>
      <dgm:t>
        <a:bodyPr/>
        <a:lstStyle/>
        <a:p>
          <a:endParaRPr lang="en-US"/>
        </a:p>
      </dgm:t>
    </dgm:pt>
    <dgm:pt modelId="{053562F9-A94B-475E-A0A4-F7F41F576CCB}">
      <dgm:prSet phldrT="[Text]" phldr="0" custT="1"/>
      <dgm:spPr/>
      <dgm:t>
        <a:bodyPr/>
        <a:lstStyle/>
        <a:p>
          <a:r>
            <a:rPr lang="en-US" sz="2400"/>
            <a:t>Individuals with Disabilities Education Act (IDEA)</a:t>
          </a:r>
        </a:p>
      </dgm:t>
    </dgm:pt>
    <dgm:pt modelId="{093CA8F0-7479-4D02-B304-58CF6FFEB034}" type="parTrans" cxnId="{03DA9CE2-2D46-4F4C-AE4E-790010447D6D}">
      <dgm:prSet/>
      <dgm:spPr/>
      <dgm:t>
        <a:bodyPr/>
        <a:lstStyle/>
        <a:p>
          <a:endParaRPr lang="en-US"/>
        </a:p>
      </dgm:t>
    </dgm:pt>
    <dgm:pt modelId="{81F0E15A-2D09-4A8B-B77A-16473AF0B442}" type="sibTrans" cxnId="{03DA9CE2-2D46-4F4C-AE4E-790010447D6D}">
      <dgm:prSet/>
      <dgm:spPr/>
      <dgm:t>
        <a:bodyPr/>
        <a:lstStyle/>
        <a:p>
          <a:endParaRPr lang="en-US"/>
        </a:p>
      </dgm:t>
    </dgm:pt>
    <dgm:pt modelId="{C70BE0F0-201A-49AD-A9A5-372C7A6D69E8}">
      <dgm:prSet phldrT="[Text]"/>
      <dgm:spPr/>
      <dgm:t>
        <a:bodyPr/>
        <a:lstStyle/>
        <a:p>
          <a:endParaRPr lang="en-US"/>
        </a:p>
      </dgm:t>
    </dgm:pt>
    <dgm:pt modelId="{1578F6F2-A305-43F5-9084-D631860A7735}" type="parTrans" cxnId="{29CC5CA2-51A3-4BAD-B3F5-3F3532EAA0BB}">
      <dgm:prSet/>
      <dgm:spPr/>
      <dgm:t>
        <a:bodyPr/>
        <a:lstStyle/>
        <a:p>
          <a:endParaRPr lang="en-US"/>
        </a:p>
      </dgm:t>
    </dgm:pt>
    <dgm:pt modelId="{B456E72E-6C56-429A-96DD-11A846A1422D}" type="sibTrans" cxnId="{29CC5CA2-51A3-4BAD-B3F5-3F3532EAA0BB}">
      <dgm:prSet/>
      <dgm:spPr/>
      <dgm:t>
        <a:bodyPr/>
        <a:lstStyle/>
        <a:p>
          <a:endParaRPr lang="en-US"/>
        </a:p>
      </dgm:t>
    </dgm:pt>
    <dgm:pt modelId="{DBC6522E-5A1A-480B-BBD3-97821E3131B7}" type="pres">
      <dgm:prSet presAssocID="{75D65208-8C06-425B-90DA-F4AB353BD2C8}" presName="linear" presStyleCnt="0">
        <dgm:presLayoutVars>
          <dgm:dir/>
          <dgm:animLvl val="lvl"/>
          <dgm:resizeHandles val="exact"/>
        </dgm:presLayoutVars>
      </dgm:prSet>
      <dgm:spPr/>
    </dgm:pt>
    <dgm:pt modelId="{D0D95CC4-F00E-40AB-A0D5-591A425D1F5A}" type="pres">
      <dgm:prSet presAssocID="{B7688157-778A-4197-9449-B2E191BEBD33}" presName="parentLin" presStyleCnt="0"/>
      <dgm:spPr/>
    </dgm:pt>
    <dgm:pt modelId="{EC13D67E-E023-44FC-A66E-4809102F7B9F}" type="pres">
      <dgm:prSet presAssocID="{B7688157-778A-4197-9449-B2E191BEBD33}" presName="parentLeftMargin" presStyleLbl="node1" presStyleIdx="0" presStyleCnt="3"/>
      <dgm:spPr/>
    </dgm:pt>
    <dgm:pt modelId="{42AE241B-525B-4127-9BB0-A19072331BBE}" type="pres">
      <dgm:prSet presAssocID="{B7688157-778A-4197-9449-B2E191BEBD33}" presName="parentText" presStyleLbl="node1" presStyleIdx="0" presStyleCnt="3" custScaleX="105472" custScaleY="82180">
        <dgm:presLayoutVars>
          <dgm:chMax val="0"/>
          <dgm:bulletEnabled val="1"/>
        </dgm:presLayoutVars>
      </dgm:prSet>
      <dgm:spPr/>
    </dgm:pt>
    <dgm:pt modelId="{7D89AF9D-BD82-4D9D-BB2F-13571080382D}" type="pres">
      <dgm:prSet presAssocID="{B7688157-778A-4197-9449-B2E191BEBD33}" presName="negativeSpace" presStyleCnt="0"/>
      <dgm:spPr/>
    </dgm:pt>
    <dgm:pt modelId="{4750AEAC-7D1B-400D-8374-E23B204B571E}" type="pres">
      <dgm:prSet presAssocID="{B7688157-778A-4197-9449-B2E191BEBD33}" presName="childText" presStyleLbl="conFgAcc1" presStyleIdx="0" presStyleCnt="3">
        <dgm:presLayoutVars>
          <dgm:bulletEnabled val="1"/>
        </dgm:presLayoutVars>
      </dgm:prSet>
      <dgm:spPr/>
    </dgm:pt>
    <dgm:pt modelId="{E16E2373-3693-4024-A56C-21F67D5017F9}" type="pres">
      <dgm:prSet presAssocID="{8BBCD090-A4FC-445B-A167-37507438A1C4}" presName="spaceBetweenRectangles" presStyleCnt="0"/>
      <dgm:spPr/>
    </dgm:pt>
    <dgm:pt modelId="{905B3164-070B-4F39-98EE-2B1D9DD8D054}" type="pres">
      <dgm:prSet presAssocID="{52050DE2-750A-41FA-B367-6A482DEE52C7}" presName="parentLin" presStyleCnt="0"/>
      <dgm:spPr/>
    </dgm:pt>
    <dgm:pt modelId="{08CE31BD-DD19-4A47-8AD0-30D88B199CF3}" type="pres">
      <dgm:prSet presAssocID="{52050DE2-750A-41FA-B367-6A482DEE52C7}" presName="parentLeftMargin" presStyleLbl="node1" presStyleIdx="0" presStyleCnt="3"/>
      <dgm:spPr/>
    </dgm:pt>
    <dgm:pt modelId="{A9DB6637-32A6-4778-A4B4-B19886708A75}" type="pres">
      <dgm:prSet presAssocID="{52050DE2-750A-41FA-B367-6A482DEE52C7}" presName="parentText" presStyleLbl="node1" presStyleIdx="1" presStyleCnt="3" custScaleX="105472" custScaleY="91519">
        <dgm:presLayoutVars>
          <dgm:chMax val="0"/>
          <dgm:bulletEnabled val="1"/>
        </dgm:presLayoutVars>
      </dgm:prSet>
      <dgm:spPr/>
    </dgm:pt>
    <dgm:pt modelId="{2A076A47-60F4-40F5-B957-8E276595F11F}" type="pres">
      <dgm:prSet presAssocID="{52050DE2-750A-41FA-B367-6A482DEE52C7}" presName="negativeSpace" presStyleCnt="0"/>
      <dgm:spPr/>
    </dgm:pt>
    <dgm:pt modelId="{07110F1B-58C6-4AB7-A5CE-E4D56DF8E98C}" type="pres">
      <dgm:prSet presAssocID="{52050DE2-750A-41FA-B367-6A482DEE52C7}" presName="childText" presStyleLbl="conFgAcc1" presStyleIdx="1" presStyleCnt="3">
        <dgm:presLayoutVars>
          <dgm:bulletEnabled val="1"/>
        </dgm:presLayoutVars>
      </dgm:prSet>
      <dgm:spPr/>
    </dgm:pt>
    <dgm:pt modelId="{0EA9BCDD-7E3F-45B2-AFA6-42374BA7EA61}" type="pres">
      <dgm:prSet presAssocID="{C4CBD8D5-0916-4E3F-BC95-90E69486A054}" presName="spaceBetweenRectangles" presStyleCnt="0"/>
      <dgm:spPr/>
    </dgm:pt>
    <dgm:pt modelId="{12FC8FAF-26D0-4A59-8679-4F7E5B147B2A}" type="pres">
      <dgm:prSet presAssocID="{053562F9-A94B-475E-A0A4-F7F41F576CCB}" presName="parentLin" presStyleCnt="0"/>
      <dgm:spPr/>
    </dgm:pt>
    <dgm:pt modelId="{B98A46F0-165F-41BD-B6FB-0D4F8FE1A68A}" type="pres">
      <dgm:prSet presAssocID="{053562F9-A94B-475E-A0A4-F7F41F576CCB}" presName="parentLeftMargin" presStyleLbl="node1" presStyleIdx="1" presStyleCnt="3"/>
      <dgm:spPr/>
    </dgm:pt>
    <dgm:pt modelId="{364FCD00-307A-411F-86F7-F6A231D78A82}" type="pres">
      <dgm:prSet presAssocID="{053562F9-A94B-475E-A0A4-F7F41F576CCB}" presName="parentText" presStyleLbl="node1" presStyleIdx="2" presStyleCnt="3" custScaleX="105472" custScaleY="100671">
        <dgm:presLayoutVars>
          <dgm:chMax val="0"/>
          <dgm:bulletEnabled val="1"/>
        </dgm:presLayoutVars>
      </dgm:prSet>
      <dgm:spPr/>
    </dgm:pt>
    <dgm:pt modelId="{D46CB81F-8191-473D-A8AB-52520E4953EB}" type="pres">
      <dgm:prSet presAssocID="{053562F9-A94B-475E-A0A4-F7F41F576CCB}" presName="negativeSpace" presStyleCnt="0"/>
      <dgm:spPr/>
    </dgm:pt>
    <dgm:pt modelId="{F020756E-1990-4E4C-8A7B-A1673A641516}" type="pres">
      <dgm:prSet presAssocID="{053562F9-A94B-475E-A0A4-F7F41F576CCB}" presName="childText" presStyleLbl="conFgAcc1" presStyleIdx="2" presStyleCnt="3">
        <dgm:presLayoutVars>
          <dgm:bulletEnabled val="1"/>
        </dgm:presLayoutVars>
      </dgm:prSet>
      <dgm:spPr/>
    </dgm:pt>
  </dgm:ptLst>
  <dgm:cxnLst>
    <dgm:cxn modelId="{65E58301-B9F2-41C9-9CC6-D0D95605E0E2}" srcId="{75D65208-8C06-425B-90DA-F4AB353BD2C8}" destId="{B7688157-778A-4197-9449-B2E191BEBD33}" srcOrd="0" destOrd="0" parTransId="{6A2AC2DB-FBF4-4B5F-97FC-705D108BD589}" sibTransId="{8BBCD090-A4FC-445B-A167-37507438A1C4}"/>
    <dgm:cxn modelId="{539CAF01-F37A-426E-B51C-49A52D7FF3DF}" type="presOf" srcId="{B7688157-778A-4197-9449-B2E191BEBD33}" destId="{42AE241B-525B-4127-9BB0-A19072331BBE}" srcOrd="1" destOrd="0" presId="urn:microsoft.com/office/officeart/2005/8/layout/list1"/>
    <dgm:cxn modelId="{287A4533-282F-46AB-B81A-A1D082A06844}" srcId="{75D65208-8C06-425B-90DA-F4AB353BD2C8}" destId="{52050DE2-750A-41FA-B367-6A482DEE52C7}" srcOrd="1" destOrd="0" parTransId="{36E93557-3C40-4633-BC2C-989F78C49DD3}" sibTransId="{C4CBD8D5-0916-4E3F-BC95-90E69486A054}"/>
    <dgm:cxn modelId="{6A5C0745-47CB-4277-BE5C-8AC9ED1AE0AC}" type="presOf" srcId="{75D65208-8C06-425B-90DA-F4AB353BD2C8}" destId="{DBC6522E-5A1A-480B-BBD3-97821E3131B7}" srcOrd="0" destOrd="0" presId="urn:microsoft.com/office/officeart/2005/8/layout/list1"/>
    <dgm:cxn modelId="{17BCC04F-CF59-4D77-968C-A47C487167BD}" type="presOf" srcId="{52050DE2-750A-41FA-B367-6A482DEE52C7}" destId="{A9DB6637-32A6-4778-A4B4-B19886708A75}" srcOrd="1" destOrd="0" presId="urn:microsoft.com/office/officeart/2005/8/layout/list1"/>
    <dgm:cxn modelId="{95891B56-8BA0-4B8F-8ED8-C9661884DB47}" type="presOf" srcId="{053562F9-A94B-475E-A0A4-F7F41F576CCB}" destId="{364FCD00-307A-411F-86F7-F6A231D78A82}" srcOrd="1" destOrd="0" presId="urn:microsoft.com/office/officeart/2005/8/layout/list1"/>
    <dgm:cxn modelId="{DEE2D663-3B22-4534-BD11-A1C2CDB9221B}" type="presOf" srcId="{8921B508-2F79-4EEB-AA75-DAF3BB777EFB}" destId="{07110F1B-58C6-4AB7-A5CE-E4D56DF8E98C}" srcOrd="0" destOrd="0" presId="urn:microsoft.com/office/officeart/2005/8/layout/list1"/>
    <dgm:cxn modelId="{C2566172-C85C-4F75-B24B-8B51DEA1E20A}" type="presOf" srcId="{52050DE2-750A-41FA-B367-6A482DEE52C7}" destId="{08CE31BD-DD19-4A47-8AD0-30D88B199CF3}" srcOrd="0" destOrd="0" presId="urn:microsoft.com/office/officeart/2005/8/layout/list1"/>
    <dgm:cxn modelId="{23EC1C9B-32E9-483F-BCA9-BFCC1C2BD266}" type="presOf" srcId="{F9188D58-D91A-4FC9-B132-3496464429BC}" destId="{4750AEAC-7D1B-400D-8374-E23B204B571E}" srcOrd="0" destOrd="0" presId="urn:microsoft.com/office/officeart/2005/8/layout/list1"/>
    <dgm:cxn modelId="{29CC5CA2-51A3-4BAD-B3F5-3F3532EAA0BB}" srcId="{053562F9-A94B-475E-A0A4-F7F41F576CCB}" destId="{C70BE0F0-201A-49AD-A9A5-372C7A6D69E8}" srcOrd="0" destOrd="0" parTransId="{1578F6F2-A305-43F5-9084-D631860A7735}" sibTransId="{B456E72E-6C56-429A-96DD-11A846A1422D}"/>
    <dgm:cxn modelId="{057871BD-B1A7-4F80-9D0F-0C9FC61F19E0}" type="presOf" srcId="{C70BE0F0-201A-49AD-A9A5-372C7A6D69E8}" destId="{F020756E-1990-4E4C-8A7B-A1673A641516}" srcOrd="0" destOrd="0" presId="urn:microsoft.com/office/officeart/2005/8/layout/list1"/>
    <dgm:cxn modelId="{64EAAEC5-68E8-48EF-99E3-D62C07EEAB3A}" srcId="{52050DE2-750A-41FA-B367-6A482DEE52C7}" destId="{8921B508-2F79-4EEB-AA75-DAF3BB777EFB}" srcOrd="0" destOrd="0" parTransId="{1A802A24-FB2C-4C87-8EA7-08A2863BF097}" sibTransId="{FD9F52D9-6473-4AF2-A66F-EA88F3051B2F}"/>
    <dgm:cxn modelId="{B9B064D5-7CED-4BC5-8404-301FAD6B2A4A}" srcId="{B7688157-778A-4197-9449-B2E191BEBD33}" destId="{F9188D58-D91A-4FC9-B132-3496464429BC}" srcOrd="0" destOrd="0" parTransId="{2341894A-264D-45F8-BDAC-BC66FF800376}" sibTransId="{E8811D5B-A1CF-4510-8DA9-9675DFA58369}"/>
    <dgm:cxn modelId="{D5A5E3E0-F74A-4705-9EDE-04EBCA1F0E3B}" type="presOf" srcId="{053562F9-A94B-475E-A0A4-F7F41F576CCB}" destId="{B98A46F0-165F-41BD-B6FB-0D4F8FE1A68A}" srcOrd="0" destOrd="0" presId="urn:microsoft.com/office/officeart/2005/8/layout/list1"/>
    <dgm:cxn modelId="{03DA9CE2-2D46-4F4C-AE4E-790010447D6D}" srcId="{75D65208-8C06-425B-90DA-F4AB353BD2C8}" destId="{053562F9-A94B-475E-A0A4-F7F41F576CCB}" srcOrd="2" destOrd="0" parTransId="{093CA8F0-7479-4D02-B304-58CF6FFEB034}" sibTransId="{81F0E15A-2D09-4A8B-B77A-16473AF0B442}"/>
    <dgm:cxn modelId="{E1E751F2-3B44-4FA0-9F65-56400A6C0FAE}" type="presOf" srcId="{B7688157-778A-4197-9449-B2E191BEBD33}" destId="{EC13D67E-E023-44FC-A66E-4809102F7B9F}" srcOrd="0" destOrd="0" presId="urn:microsoft.com/office/officeart/2005/8/layout/list1"/>
    <dgm:cxn modelId="{BD69D517-F02B-4EE0-8F60-46AFD886FE1F}" type="presParOf" srcId="{DBC6522E-5A1A-480B-BBD3-97821E3131B7}" destId="{D0D95CC4-F00E-40AB-A0D5-591A425D1F5A}" srcOrd="0" destOrd="0" presId="urn:microsoft.com/office/officeart/2005/8/layout/list1"/>
    <dgm:cxn modelId="{58456E9C-3BC2-4D20-8526-594872DEA033}" type="presParOf" srcId="{D0D95CC4-F00E-40AB-A0D5-591A425D1F5A}" destId="{EC13D67E-E023-44FC-A66E-4809102F7B9F}" srcOrd="0" destOrd="0" presId="urn:microsoft.com/office/officeart/2005/8/layout/list1"/>
    <dgm:cxn modelId="{A4CAB6AC-281D-48F4-8AFF-019B05124AD2}" type="presParOf" srcId="{D0D95CC4-F00E-40AB-A0D5-591A425D1F5A}" destId="{42AE241B-525B-4127-9BB0-A19072331BBE}" srcOrd="1" destOrd="0" presId="urn:microsoft.com/office/officeart/2005/8/layout/list1"/>
    <dgm:cxn modelId="{97969F70-9FC9-422D-BA3D-13DA09071647}" type="presParOf" srcId="{DBC6522E-5A1A-480B-BBD3-97821E3131B7}" destId="{7D89AF9D-BD82-4D9D-BB2F-13571080382D}" srcOrd="1" destOrd="0" presId="urn:microsoft.com/office/officeart/2005/8/layout/list1"/>
    <dgm:cxn modelId="{E465F981-EBC8-4AE5-A5E5-5470DCD14D56}" type="presParOf" srcId="{DBC6522E-5A1A-480B-BBD3-97821E3131B7}" destId="{4750AEAC-7D1B-400D-8374-E23B204B571E}" srcOrd="2" destOrd="0" presId="urn:microsoft.com/office/officeart/2005/8/layout/list1"/>
    <dgm:cxn modelId="{DAF985C0-730F-4B34-B5CA-8419543C7770}" type="presParOf" srcId="{DBC6522E-5A1A-480B-BBD3-97821E3131B7}" destId="{E16E2373-3693-4024-A56C-21F67D5017F9}" srcOrd="3" destOrd="0" presId="urn:microsoft.com/office/officeart/2005/8/layout/list1"/>
    <dgm:cxn modelId="{3AFBBEE0-D60B-4AFE-B8DB-1BF19A7DD782}" type="presParOf" srcId="{DBC6522E-5A1A-480B-BBD3-97821E3131B7}" destId="{905B3164-070B-4F39-98EE-2B1D9DD8D054}" srcOrd="4" destOrd="0" presId="urn:microsoft.com/office/officeart/2005/8/layout/list1"/>
    <dgm:cxn modelId="{E3D1382E-1F46-4154-B615-EB3623DD67AF}" type="presParOf" srcId="{905B3164-070B-4F39-98EE-2B1D9DD8D054}" destId="{08CE31BD-DD19-4A47-8AD0-30D88B199CF3}" srcOrd="0" destOrd="0" presId="urn:microsoft.com/office/officeart/2005/8/layout/list1"/>
    <dgm:cxn modelId="{87183607-FFED-4448-8A3C-218639ABBAF0}" type="presParOf" srcId="{905B3164-070B-4F39-98EE-2B1D9DD8D054}" destId="{A9DB6637-32A6-4778-A4B4-B19886708A75}" srcOrd="1" destOrd="0" presId="urn:microsoft.com/office/officeart/2005/8/layout/list1"/>
    <dgm:cxn modelId="{1BEA6C3D-9144-4AE2-9311-33F0FD5D6F17}" type="presParOf" srcId="{DBC6522E-5A1A-480B-BBD3-97821E3131B7}" destId="{2A076A47-60F4-40F5-B957-8E276595F11F}" srcOrd="5" destOrd="0" presId="urn:microsoft.com/office/officeart/2005/8/layout/list1"/>
    <dgm:cxn modelId="{ECE72DFA-E6CC-4540-8DEA-8FF891842DF2}" type="presParOf" srcId="{DBC6522E-5A1A-480B-BBD3-97821E3131B7}" destId="{07110F1B-58C6-4AB7-A5CE-E4D56DF8E98C}" srcOrd="6" destOrd="0" presId="urn:microsoft.com/office/officeart/2005/8/layout/list1"/>
    <dgm:cxn modelId="{03AA83C8-2C8C-49EE-A423-463169CF28F3}" type="presParOf" srcId="{DBC6522E-5A1A-480B-BBD3-97821E3131B7}" destId="{0EA9BCDD-7E3F-45B2-AFA6-42374BA7EA61}" srcOrd="7" destOrd="0" presId="urn:microsoft.com/office/officeart/2005/8/layout/list1"/>
    <dgm:cxn modelId="{BE288C9B-FBE6-42C9-A400-DD5D7920457B}" type="presParOf" srcId="{DBC6522E-5A1A-480B-BBD3-97821E3131B7}" destId="{12FC8FAF-26D0-4A59-8679-4F7E5B147B2A}" srcOrd="8" destOrd="0" presId="urn:microsoft.com/office/officeart/2005/8/layout/list1"/>
    <dgm:cxn modelId="{791E2599-7A4A-499C-B56D-8836BA861D1B}" type="presParOf" srcId="{12FC8FAF-26D0-4A59-8679-4F7E5B147B2A}" destId="{B98A46F0-165F-41BD-B6FB-0D4F8FE1A68A}" srcOrd="0" destOrd="0" presId="urn:microsoft.com/office/officeart/2005/8/layout/list1"/>
    <dgm:cxn modelId="{C72F4698-06AA-4524-B558-F8B885682BA3}" type="presParOf" srcId="{12FC8FAF-26D0-4A59-8679-4F7E5B147B2A}" destId="{364FCD00-307A-411F-86F7-F6A231D78A82}" srcOrd="1" destOrd="0" presId="urn:microsoft.com/office/officeart/2005/8/layout/list1"/>
    <dgm:cxn modelId="{9E8CCF2F-FB0E-4CFA-868B-5B27883A7626}" type="presParOf" srcId="{DBC6522E-5A1A-480B-BBD3-97821E3131B7}" destId="{D46CB81F-8191-473D-A8AB-52520E4953EB}" srcOrd="9" destOrd="0" presId="urn:microsoft.com/office/officeart/2005/8/layout/list1"/>
    <dgm:cxn modelId="{8CCB2E0E-A77F-451F-8315-BED2976AF8F2}" type="presParOf" srcId="{DBC6522E-5A1A-480B-BBD3-97821E3131B7}" destId="{F020756E-1990-4E4C-8A7B-A1673A64151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0E6624B-295B-4C31-917B-1C603B31710C}" type="doc">
      <dgm:prSet loTypeId="urn:microsoft.com/office/officeart/2005/8/layout/default" loCatId="list" qsTypeId="urn:microsoft.com/office/officeart/2005/8/quickstyle/simple1#5" qsCatId="simple" csTypeId="urn:microsoft.com/office/officeart/2005/8/colors/accent1_2#4" csCatId="accent1" phldr="1"/>
      <dgm:spPr/>
      <dgm:t>
        <a:bodyPr/>
        <a:lstStyle/>
        <a:p>
          <a:endParaRPr lang="en-US"/>
        </a:p>
      </dgm:t>
    </dgm:pt>
    <dgm:pt modelId="{4634E2B4-2570-4B7D-9C0C-FA45375A9884}">
      <dgm:prSet phldrT="[Text]" phldr="0"/>
      <dgm:spPr/>
      <dgm:t>
        <a:bodyPr/>
        <a:lstStyle/>
        <a:p>
          <a:r>
            <a:rPr lang="en-US" dirty="0"/>
            <a:t>Principal involvement is key</a:t>
          </a:r>
        </a:p>
      </dgm:t>
    </dgm:pt>
    <dgm:pt modelId="{B6D49520-5F42-452E-A155-E10E8F9A8552}" type="parTrans" cxnId="{018C4D83-3482-4A5C-8A30-DA473356F0E1}">
      <dgm:prSet/>
      <dgm:spPr/>
      <dgm:t>
        <a:bodyPr/>
        <a:lstStyle/>
        <a:p>
          <a:endParaRPr lang="en-US"/>
        </a:p>
      </dgm:t>
    </dgm:pt>
    <dgm:pt modelId="{1D2E3DD1-95BA-43C8-8432-B2F23B643D66}" type="sibTrans" cxnId="{018C4D83-3482-4A5C-8A30-DA473356F0E1}">
      <dgm:prSet/>
      <dgm:spPr/>
      <dgm:t>
        <a:bodyPr/>
        <a:lstStyle/>
        <a:p>
          <a:endParaRPr lang="en-US"/>
        </a:p>
      </dgm:t>
    </dgm:pt>
    <dgm:pt modelId="{06795BD9-B078-4476-B6DA-04DAA787A789}">
      <dgm:prSet phldrT="[Text]" phldr="0"/>
      <dgm:spPr/>
      <dgm:t>
        <a:bodyPr/>
        <a:lstStyle/>
        <a:p>
          <a:r>
            <a:rPr lang="en-US" dirty="0"/>
            <a:t>Must continue building assessment and intervention knowledge</a:t>
          </a:r>
        </a:p>
      </dgm:t>
    </dgm:pt>
    <dgm:pt modelId="{25833F4C-1CDA-4341-BEC7-75C7046F1E34}" type="parTrans" cxnId="{E792ED19-68BB-428D-B3A3-3E9FDFE5277F}">
      <dgm:prSet/>
      <dgm:spPr/>
      <dgm:t>
        <a:bodyPr/>
        <a:lstStyle/>
        <a:p>
          <a:endParaRPr lang="en-US"/>
        </a:p>
      </dgm:t>
    </dgm:pt>
    <dgm:pt modelId="{CC697065-15E9-4CB7-AECD-F52E6628CF7D}" type="sibTrans" cxnId="{E792ED19-68BB-428D-B3A3-3E9FDFE5277F}">
      <dgm:prSet/>
      <dgm:spPr/>
      <dgm:t>
        <a:bodyPr/>
        <a:lstStyle/>
        <a:p>
          <a:endParaRPr lang="en-US"/>
        </a:p>
      </dgm:t>
    </dgm:pt>
    <dgm:pt modelId="{BFF3F013-F742-492A-AF74-F679506FAC86}">
      <dgm:prSet phldrT="[Text]" phldr="0"/>
      <dgm:spPr/>
      <dgm:t>
        <a:bodyPr/>
        <a:lstStyle/>
        <a:p>
          <a:r>
            <a:rPr lang="en-US" dirty="0"/>
            <a:t>Support discipline-specific professional learning for content area teachers</a:t>
          </a:r>
        </a:p>
      </dgm:t>
    </dgm:pt>
    <dgm:pt modelId="{89AC1BF5-0840-453D-8F7B-C0FD4E392510}" type="parTrans" cxnId="{31C27D75-FBC0-4842-8359-F04936C53C72}">
      <dgm:prSet/>
      <dgm:spPr/>
      <dgm:t>
        <a:bodyPr/>
        <a:lstStyle/>
        <a:p>
          <a:endParaRPr lang="en-US"/>
        </a:p>
      </dgm:t>
    </dgm:pt>
    <dgm:pt modelId="{ADE2050F-2D45-4125-A1C6-7CC9F472DA4F}" type="sibTrans" cxnId="{31C27D75-FBC0-4842-8359-F04936C53C72}">
      <dgm:prSet/>
      <dgm:spPr/>
      <dgm:t>
        <a:bodyPr/>
        <a:lstStyle/>
        <a:p>
          <a:endParaRPr lang="en-US"/>
        </a:p>
      </dgm:t>
    </dgm:pt>
    <dgm:pt modelId="{1F6A4DC6-2D96-41B5-8649-DEA47F095BF4}">
      <dgm:prSet phldrT="[Text]" phldr="0"/>
      <dgm:spPr/>
      <dgm:t>
        <a:bodyPr/>
        <a:lstStyle/>
        <a:p>
          <a:r>
            <a:rPr lang="en-US" dirty="0"/>
            <a:t>Strategic communication is an ongoing process</a:t>
          </a:r>
        </a:p>
      </dgm:t>
    </dgm:pt>
    <dgm:pt modelId="{9F359DC2-7242-4C91-9E42-6BD2E1F6CACA}" type="parTrans" cxnId="{EA8F1E01-4C51-4588-8338-EBC7D9191543}">
      <dgm:prSet/>
      <dgm:spPr/>
      <dgm:t>
        <a:bodyPr/>
        <a:lstStyle/>
        <a:p>
          <a:endParaRPr lang="en-US"/>
        </a:p>
      </dgm:t>
    </dgm:pt>
    <dgm:pt modelId="{1BA0AF64-5176-49B0-9135-C52746DC3588}" type="sibTrans" cxnId="{EA8F1E01-4C51-4588-8338-EBC7D9191543}">
      <dgm:prSet/>
      <dgm:spPr/>
      <dgm:t>
        <a:bodyPr/>
        <a:lstStyle/>
        <a:p>
          <a:endParaRPr lang="en-US"/>
        </a:p>
      </dgm:t>
    </dgm:pt>
    <dgm:pt modelId="{EAD4DCD0-6D61-4B02-B8B9-7741D032928B}">
      <dgm:prSet phldrT="[Text]" phldr="0"/>
      <dgm:spPr/>
      <dgm:t>
        <a:bodyPr/>
        <a:lstStyle/>
        <a:p>
          <a:r>
            <a:rPr lang="en-US"/>
            <a:t>Accessible, aligned secondary resources are needed</a:t>
          </a:r>
        </a:p>
      </dgm:t>
    </dgm:pt>
    <dgm:pt modelId="{527A7F52-A26D-4447-A3F4-C71FFDAE5834}" type="parTrans" cxnId="{88949624-7E15-4C0A-BB3D-F33D19915F14}">
      <dgm:prSet/>
      <dgm:spPr/>
      <dgm:t>
        <a:bodyPr/>
        <a:lstStyle/>
        <a:p>
          <a:endParaRPr lang="en-US"/>
        </a:p>
      </dgm:t>
    </dgm:pt>
    <dgm:pt modelId="{A1AE93C7-0ECD-4ACD-A0DB-8DCD341CF2E0}" type="sibTrans" cxnId="{88949624-7E15-4C0A-BB3D-F33D19915F14}">
      <dgm:prSet/>
      <dgm:spPr/>
      <dgm:t>
        <a:bodyPr/>
        <a:lstStyle/>
        <a:p>
          <a:endParaRPr lang="en-US"/>
        </a:p>
      </dgm:t>
    </dgm:pt>
    <dgm:pt modelId="{9360954E-808C-44F6-851B-AE9005AB8C34}">
      <dgm:prSet phldrT="[Text]"/>
      <dgm:spPr/>
      <dgm:t>
        <a:bodyPr/>
        <a:lstStyle/>
        <a:p>
          <a:pPr rtl="0"/>
          <a:r>
            <a:rPr lang="en-US">
              <a:latin typeface="Calibri"/>
            </a:rPr>
            <a:t>There is room for more Adolescent</a:t>
          </a:r>
          <a:r>
            <a:rPr lang="en-US"/>
            <a:t> Literacy Specialists</a:t>
          </a:r>
        </a:p>
      </dgm:t>
    </dgm:pt>
    <dgm:pt modelId="{66243A78-1687-4AF5-9F73-64B7870C8BBE}" type="parTrans" cxnId="{D45EC61F-F953-4F78-BCB4-296033F30929}">
      <dgm:prSet/>
      <dgm:spPr/>
      <dgm:t>
        <a:bodyPr/>
        <a:lstStyle/>
        <a:p>
          <a:endParaRPr lang="en-US"/>
        </a:p>
      </dgm:t>
    </dgm:pt>
    <dgm:pt modelId="{94081CF7-D25D-452F-961A-B01DE2D95975}" type="sibTrans" cxnId="{D45EC61F-F953-4F78-BCB4-296033F30929}">
      <dgm:prSet/>
      <dgm:spPr/>
      <dgm:t>
        <a:bodyPr/>
        <a:lstStyle/>
        <a:p>
          <a:endParaRPr lang="en-US"/>
        </a:p>
      </dgm:t>
    </dgm:pt>
    <dgm:pt modelId="{42934C2F-2381-4CD8-9C3E-EF154C0CBC52}">
      <dgm:prSet phldrT="[Text]" phldr="0"/>
      <dgm:spPr/>
      <dgm:t>
        <a:bodyPr/>
        <a:lstStyle/>
        <a:p>
          <a:r>
            <a:rPr lang="en-US" dirty="0"/>
            <a:t>Encourage use of HQIM in secondary grades</a:t>
          </a:r>
        </a:p>
      </dgm:t>
    </dgm:pt>
    <dgm:pt modelId="{49FDF8D8-9580-4C39-8FE1-CD05DB0125D4}" type="parTrans" cxnId="{2C20C192-6ED3-40B5-B642-8278C41CD67B}">
      <dgm:prSet/>
      <dgm:spPr/>
      <dgm:t>
        <a:bodyPr/>
        <a:lstStyle/>
        <a:p>
          <a:endParaRPr lang="en-US"/>
        </a:p>
      </dgm:t>
    </dgm:pt>
    <dgm:pt modelId="{3C130794-D343-43FA-BCB6-99968AD63207}" type="sibTrans" cxnId="{2C20C192-6ED3-40B5-B642-8278C41CD67B}">
      <dgm:prSet/>
      <dgm:spPr/>
      <dgm:t>
        <a:bodyPr/>
        <a:lstStyle/>
        <a:p>
          <a:endParaRPr lang="en-US"/>
        </a:p>
      </dgm:t>
    </dgm:pt>
    <dgm:pt modelId="{9D27A8E8-0490-4AAF-BA26-7C956FDF8D38}">
      <dgm:prSet phldrT="[Text]" phldr="0"/>
      <dgm:spPr/>
      <dgm:t>
        <a:bodyPr/>
        <a:lstStyle/>
        <a:p>
          <a:r>
            <a:rPr lang="en-US"/>
            <a:t>Secondary schools don’t always have the capacity to involve families</a:t>
          </a:r>
        </a:p>
      </dgm:t>
    </dgm:pt>
    <dgm:pt modelId="{E09B3771-AE47-4738-9925-0A2AE7031C1A}" type="parTrans" cxnId="{BC1BCEED-1670-42D0-AAF5-D2847065C3F9}">
      <dgm:prSet/>
      <dgm:spPr/>
      <dgm:t>
        <a:bodyPr/>
        <a:lstStyle/>
        <a:p>
          <a:endParaRPr lang="en-US"/>
        </a:p>
      </dgm:t>
    </dgm:pt>
    <dgm:pt modelId="{941F9A2B-A136-4619-B95E-8F7916E50F2B}" type="sibTrans" cxnId="{BC1BCEED-1670-42D0-AAF5-D2847065C3F9}">
      <dgm:prSet/>
      <dgm:spPr/>
      <dgm:t>
        <a:bodyPr/>
        <a:lstStyle/>
        <a:p>
          <a:endParaRPr lang="en-US"/>
        </a:p>
      </dgm:t>
    </dgm:pt>
    <dgm:pt modelId="{A4C4E5BD-19B1-4F82-B9E8-D1EBB21540FD}" type="pres">
      <dgm:prSet presAssocID="{A0E6624B-295B-4C31-917B-1C603B31710C}" presName="diagram" presStyleCnt="0">
        <dgm:presLayoutVars>
          <dgm:dir/>
          <dgm:resizeHandles val="exact"/>
        </dgm:presLayoutVars>
      </dgm:prSet>
      <dgm:spPr/>
    </dgm:pt>
    <dgm:pt modelId="{6867D121-4AAD-47D2-8330-55B8237D7AD5}" type="pres">
      <dgm:prSet presAssocID="{4634E2B4-2570-4B7D-9C0C-FA45375A9884}" presName="node" presStyleLbl="node1" presStyleIdx="0" presStyleCnt="8">
        <dgm:presLayoutVars>
          <dgm:bulletEnabled val="1"/>
        </dgm:presLayoutVars>
      </dgm:prSet>
      <dgm:spPr/>
    </dgm:pt>
    <dgm:pt modelId="{94066E47-877E-43FD-AF09-16535ABC4CE9}" type="pres">
      <dgm:prSet presAssocID="{1D2E3DD1-95BA-43C8-8432-B2F23B643D66}" presName="sibTrans" presStyleCnt="0"/>
      <dgm:spPr/>
    </dgm:pt>
    <dgm:pt modelId="{3D20CA45-EB23-427F-A841-68DEC998D14F}" type="pres">
      <dgm:prSet presAssocID="{06795BD9-B078-4476-B6DA-04DAA787A789}" presName="node" presStyleLbl="node1" presStyleIdx="1" presStyleCnt="8">
        <dgm:presLayoutVars>
          <dgm:bulletEnabled val="1"/>
        </dgm:presLayoutVars>
      </dgm:prSet>
      <dgm:spPr/>
    </dgm:pt>
    <dgm:pt modelId="{4F10C820-AA88-40C6-8B6E-6193AD24C015}" type="pres">
      <dgm:prSet presAssocID="{CC697065-15E9-4CB7-AECD-F52E6628CF7D}" presName="sibTrans" presStyleCnt="0"/>
      <dgm:spPr/>
    </dgm:pt>
    <dgm:pt modelId="{8F8794D9-6F7E-446D-B8C3-C5E1115B00B8}" type="pres">
      <dgm:prSet presAssocID="{BFF3F013-F742-492A-AF74-F679506FAC86}" presName="node" presStyleLbl="node1" presStyleIdx="2" presStyleCnt="8">
        <dgm:presLayoutVars>
          <dgm:bulletEnabled val="1"/>
        </dgm:presLayoutVars>
      </dgm:prSet>
      <dgm:spPr/>
    </dgm:pt>
    <dgm:pt modelId="{D99B36F9-E927-4806-BED3-B3AEAE5E2B3D}" type="pres">
      <dgm:prSet presAssocID="{ADE2050F-2D45-4125-A1C6-7CC9F472DA4F}" presName="sibTrans" presStyleCnt="0"/>
      <dgm:spPr/>
    </dgm:pt>
    <dgm:pt modelId="{1A8A2CA3-196E-4B5C-8FAA-28A1327BAD5C}" type="pres">
      <dgm:prSet presAssocID="{42934C2F-2381-4CD8-9C3E-EF154C0CBC52}" presName="node" presStyleLbl="node1" presStyleIdx="3" presStyleCnt="8">
        <dgm:presLayoutVars>
          <dgm:bulletEnabled val="1"/>
        </dgm:presLayoutVars>
      </dgm:prSet>
      <dgm:spPr/>
    </dgm:pt>
    <dgm:pt modelId="{6F62B53A-B8AB-45DB-A743-41B243BF73AF}" type="pres">
      <dgm:prSet presAssocID="{3C130794-D343-43FA-BCB6-99968AD63207}" presName="sibTrans" presStyleCnt="0"/>
      <dgm:spPr/>
    </dgm:pt>
    <dgm:pt modelId="{7D43324E-7D6F-4D02-9192-C0CF4366488F}" type="pres">
      <dgm:prSet presAssocID="{1F6A4DC6-2D96-41B5-8649-DEA47F095BF4}" presName="node" presStyleLbl="node1" presStyleIdx="4" presStyleCnt="8">
        <dgm:presLayoutVars>
          <dgm:bulletEnabled val="1"/>
        </dgm:presLayoutVars>
      </dgm:prSet>
      <dgm:spPr/>
    </dgm:pt>
    <dgm:pt modelId="{ABE4B0BC-B692-4FD6-B12F-98673FC6CAAB}" type="pres">
      <dgm:prSet presAssocID="{1BA0AF64-5176-49B0-9135-C52746DC3588}" presName="sibTrans" presStyleCnt="0"/>
      <dgm:spPr/>
    </dgm:pt>
    <dgm:pt modelId="{1DF9F872-DA75-4D52-8B74-A4956E33773E}" type="pres">
      <dgm:prSet presAssocID="{EAD4DCD0-6D61-4B02-B8B9-7741D032928B}" presName="node" presStyleLbl="node1" presStyleIdx="5" presStyleCnt="8">
        <dgm:presLayoutVars>
          <dgm:bulletEnabled val="1"/>
        </dgm:presLayoutVars>
      </dgm:prSet>
      <dgm:spPr/>
    </dgm:pt>
    <dgm:pt modelId="{96E05903-EB34-4874-9529-B0561032D36D}" type="pres">
      <dgm:prSet presAssocID="{A1AE93C7-0ECD-4ACD-A0DB-8DCD341CF2E0}" presName="sibTrans" presStyleCnt="0"/>
      <dgm:spPr/>
    </dgm:pt>
    <dgm:pt modelId="{7E2E4A1D-1285-4B91-990D-2616AC58E97D}" type="pres">
      <dgm:prSet presAssocID="{9360954E-808C-44F6-851B-AE9005AB8C34}" presName="node" presStyleLbl="node1" presStyleIdx="6" presStyleCnt="8">
        <dgm:presLayoutVars>
          <dgm:bulletEnabled val="1"/>
        </dgm:presLayoutVars>
      </dgm:prSet>
      <dgm:spPr/>
    </dgm:pt>
    <dgm:pt modelId="{191822ED-54EB-4B71-934D-9F42A1BF8BD9}" type="pres">
      <dgm:prSet presAssocID="{94081CF7-D25D-452F-961A-B01DE2D95975}" presName="sibTrans" presStyleCnt="0"/>
      <dgm:spPr/>
    </dgm:pt>
    <dgm:pt modelId="{C21C5B6C-7F93-4EC8-BFF9-C53FD6C11446}" type="pres">
      <dgm:prSet presAssocID="{9D27A8E8-0490-4AAF-BA26-7C956FDF8D38}" presName="node" presStyleLbl="node1" presStyleIdx="7" presStyleCnt="8">
        <dgm:presLayoutVars>
          <dgm:bulletEnabled val="1"/>
        </dgm:presLayoutVars>
      </dgm:prSet>
      <dgm:spPr/>
    </dgm:pt>
  </dgm:ptLst>
  <dgm:cxnLst>
    <dgm:cxn modelId="{EA8F1E01-4C51-4588-8338-EBC7D9191543}" srcId="{A0E6624B-295B-4C31-917B-1C603B31710C}" destId="{1F6A4DC6-2D96-41B5-8649-DEA47F095BF4}" srcOrd="4" destOrd="0" parTransId="{9F359DC2-7242-4C91-9E42-6BD2E1F6CACA}" sibTransId="{1BA0AF64-5176-49B0-9135-C52746DC3588}"/>
    <dgm:cxn modelId="{D3777319-94C9-42BF-B1F8-50EB5ACEDA23}" type="presOf" srcId="{4634E2B4-2570-4B7D-9C0C-FA45375A9884}" destId="{6867D121-4AAD-47D2-8330-55B8237D7AD5}" srcOrd="0" destOrd="0" presId="urn:microsoft.com/office/officeart/2005/8/layout/default"/>
    <dgm:cxn modelId="{E792ED19-68BB-428D-B3A3-3E9FDFE5277F}" srcId="{A0E6624B-295B-4C31-917B-1C603B31710C}" destId="{06795BD9-B078-4476-B6DA-04DAA787A789}" srcOrd="1" destOrd="0" parTransId="{25833F4C-1CDA-4341-BEC7-75C7046F1E34}" sibTransId="{CC697065-15E9-4CB7-AECD-F52E6628CF7D}"/>
    <dgm:cxn modelId="{D45EC61F-F953-4F78-BCB4-296033F30929}" srcId="{A0E6624B-295B-4C31-917B-1C603B31710C}" destId="{9360954E-808C-44F6-851B-AE9005AB8C34}" srcOrd="6" destOrd="0" parTransId="{66243A78-1687-4AF5-9F73-64B7870C8BBE}" sibTransId="{94081CF7-D25D-452F-961A-B01DE2D95975}"/>
    <dgm:cxn modelId="{88949624-7E15-4C0A-BB3D-F33D19915F14}" srcId="{A0E6624B-295B-4C31-917B-1C603B31710C}" destId="{EAD4DCD0-6D61-4B02-B8B9-7741D032928B}" srcOrd="5" destOrd="0" parTransId="{527A7F52-A26D-4447-A3F4-C71FFDAE5834}" sibTransId="{A1AE93C7-0ECD-4ACD-A0DB-8DCD341CF2E0}"/>
    <dgm:cxn modelId="{5D4A5031-760C-419D-9FBE-DFB367A325DB}" type="presOf" srcId="{9360954E-808C-44F6-851B-AE9005AB8C34}" destId="{7E2E4A1D-1285-4B91-990D-2616AC58E97D}" srcOrd="0" destOrd="0" presId="urn:microsoft.com/office/officeart/2005/8/layout/default"/>
    <dgm:cxn modelId="{6228CA3E-D354-4B81-AF27-069382ABBAE5}" type="presOf" srcId="{BFF3F013-F742-492A-AF74-F679506FAC86}" destId="{8F8794D9-6F7E-446D-B8C3-C5E1115B00B8}" srcOrd="0" destOrd="0" presId="urn:microsoft.com/office/officeart/2005/8/layout/default"/>
    <dgm:cxn modelId="{903AF749-6F35-4D3B-B2BC-FD2C05BC8532}" type="presOf" srcId="{1F6A4DC6-2D96-41B5-8649-DEA47F095BF4}" destId="{7D43324E-7D6F-4D02-9192-C0CF4366488F}" srcOrd="0" destOrd="0" presId="urn:microsoft.com/office/officeart/2005/8/layout/default"/>
    <dgm:cxn modelId="{EBECB754-2841-4440-952D-0D2F0F36354B}" type="presOf" srcId="{42934C2F-2381-4CD8-9C3E-EF154C0CBC52}" destId="{1A8A2CA3-196E-4B5C-8FAA-28A1327BAD5C}" srcOrd="0" destOrd="0" presId="urn:microsoft.com/office/officeart/2005/8/layout/default"/>
    <dgm:cxn modelId="{31C27D75-FBC0-4842-8359-F04936C53C72}" srcId="{A0E6624B-295B-4C31-917B-1C603B31710C}" destId="{BFF3F013-F742-492A-AF74-F679506FAC86}" srcOrd="2" destOrd="0" parTransId="{89AC1BF5-0840-453D-8F7B-C0FD4E392510}" sibTransId="{ADE2050F-2D45-4125-A1C6-7CC9F472DA4F}"/>
    <dgm:cxn modelId="{AD9C0877-4DCF-414E-B4A5-698E1E1B894F}" type="presOf" srcId="{A0E6624B-295B-4C31-917B-1C603B31710C}" destId="{A4C4E5BD-19B1-4F82-B9E8-D1EBB21540FD}" srcOrd="0" destOrd="0" presId="urn:microsoft.com/office/officeart/2005/8/layout/default"/>
    <dgm:cxn modelId="{4E33E381-C0D4-46BF-A8D5-3302C5DBE486}" type="presOf" srcId="{06795BD9-B078-4476-B6DA-04DAA787A789}" destId="{3D20CA45-EB23-427F-A841-68DEC998D14F}" srcOrd="0" destOrd="0" presId="urn:microsoft.com/office/officeart/2005/8/layout/default"/>
    <dgm:cxn modelId="{018C4D83-3482-4A5C-8A30-DA473356F0E1}" srcId="{A0E6624B-295B-4C31-917B-1C603B31710C}" destId="{4634E2B4-2570-4B7D-9C0C-FA45375A9884}" srcOrd="0" destOrd="0" parTransId="{B6D49520-5F42-452E-A155-E10E8F9A8552}" sibTransId="{1D2E3DD1-95BA-43C8-8432-B2F23B643D66}"/>
    <dgm:cxn modelId="{2C20C192-6ED3-40B5-B642-8278C41CD67B}" srcId="{A0E6624B-295B-4C31-917B-1C603B31710C}" destId="{42934C2F-2381-4CD8-9C3E-EF154C0CBC52}" srcOrd="3" destOrd="0" parTransId="{49FDF8D8-9580-4C39-8FE1-CD05DB0125D4}" sibTransId="{3C130794-D343-43FA-BCB6-99968AD63207}"/>
    <dgm:cxn modelId="{22D3EAA9-5D76-49FF-958B-8480B65A6162}" type="presOf" srcId="{9D27A8E8-0490-4AAF-BA26-7C956FDF8D38}" destId="{C21C5B6C-7F93-4EC8-BFF9-C53FD6C11446}" srcOrd="0" destOrd="0" presId="urn:microsoft.com/office/officeart/2005/8/layout/default"/>
    <dgm:cxn modelId="{CAEE8EE4-CB03-4BB5-BBE6-34949D9FACDE}" type="presOf" srcId="{EAD4DCD0-6D61-4B02-B8B9-7741D032928B}" destId="{1DF9F872-DA75-4D52-8B74-A4956E33773E}" srcOrd="0" destOrd="0" presId="urn:microsoft.com/office/officeart/2005/8/layout/default"/>
    <dgm:cxn modelId="{BC1BCEED-1670-42D0-AAF5-D2847065C3F9}" srcId="{A0E6624B-295B-4C31-917B-1C603B31710C}" destId="{9D27A8E8-0490-4AAF-BA26-7C956FDF8D38}" srcOrd="7" destOrd="0" parTransId="{E09B3771-AE47-4738-9925-0A2AE7031C1A}" sibTransId="{941F9A2B-A136-4619-B95E-8F7916E50F2B}"/>
    <dgm:cxn modelId="{67BF69D8-9681-45AC-B175-4EB11B10462D}" type="presParOf" srcId="{A4C4E5BD-19B1-4F82-B9E8-D1EBB21540FD}" destId="{6867D121-4AAD-47D2-8330-55B8237D7AD5}" srcOrd="0" destOrd="0" presId="urn:microsoft.com/office/officeart/2005/8/layout/default"/>
    <dgm:cxn modelId="{96521EE9-F214-43ED-A1F5-744DC835862C}" type="presParOf" srcId="{A4C4E5BD-19B1-4F82-B9E8-D1EBB21540FD}" destId="{94066E47-877E-43FD-AF09-16535ABC4CE9}" srcOrd="1" destOrd="0" presId="urn:microsoft.com/office/officeart/2005/8/layout/default"/>
    <dgm:cxn modelId="{5741501A-43B1-4EB3-942D-F13FF60A832D}" type="presParOf" srcId="{A4C4E5BD-19B1-4F82-B9E8-D1EBB21540FD}" destId="{3D20CA45-EB23-427F-A841-68DEC998D14F}" srcOrd="2" destOrd="0" presId="urn:microsoft.com/office/officeart/2005/8/layout/default"/>
    <dgm:cxn modelId="{93DEF550-E4F1-4EE5-B9F5-91B4A76B81CC}" type="presParOf" srcId="{A4C4E5BD-19B1-4F82-B9E8-D1EBB21540FD}" destId="{4F10C820-AA88-40C6-8B6E-6193AD24C015}" srcOrd="3" destOrd="0" presId="urn:microsoft.com/office/officeart/2005/8/layout/default"/>
    <dgm:cxn modelId="{FF0EE510-A875-4600-A4CE-B3FF7CBBE22E}" type="presParOf" srcId="{A4C4E5BD-19B1-4F82-B9E8-D1EBB21540FD}" destId="{8F8794D9-6F7E-446D-B8C3-C5E1115B00B8}" srcOrd="4" destOrd="0" presId="urn:microsoft.com/office/officeart/2005/8/layout/default"/>
    <dgm:cxn modelId="{CD2F8848-416B-44F4-B27E-9080F1FF8C24}" type="presParOf" srcId="{A4C4E5BD-19B1-4F82-B9E8-D1EBB21540FD}" destId="{D99B36F9-E927-4806-BED3-B3AEAE5E2B3D}" srcOrd="5" destOrd="0" presId="urn:microsoft.com/office/officeart/2005/8/layout/default"/>
    <dgm:cxn modelId="{D6970254-F489-469F-8FB0-2AD3B6A5323B}" type="presParOf" srcId="{A4C4E5BD-19B1-4F82-B9E8-D1EBB21540FD}" destId="{1A8A2CA3-196E-4B5C-8FAA-28A1327BAD5C}" srcOrd="6" destOrd="0" presId="urn:microsoft.com/office/officeart/2005/8/layout/default"/>
    <dgm:cxn modelId="{78D8736B-3230-4D8A-BE78-2386D55F9304}" type="presParOf" srcId="{A4C4E5BD-19B1-4F82-B9E8-D1EBB21540FD}" destId="{6F62B53A-B8AB-45DB-A743-41B243BF73AF}" srcOrd="7" destOrd="0" presId="urn:microsoft.com/office/officeart/2005/8/layout/default"/>
    <dgm:cxn modelId="{D1A040C3-6A52-4869-BC45-F7E2C38DF3CF}" type="presParOf" srcId="{A4C4E5BD-19B1-4F82-B9E8-D1EBB21540FD}" destId="{7D43324E-7D6F-4D02-9192-C0CF4366488F}" srcOrd="8" destOrd="0" presId="urn:microsoft.com/office/officeart/2005/8/layout/default"/>
    <dgm:cxn modelId="{F74CB460-8FE1-439B-ADE3-23AF270DBCFD}" type="presParOf" srcId="{A4C4E5BD-19B1-4F82-B9E8-D1EBB21540FD}" destId="{ABE4B0BC-B692-4FD6-B12F-98673FC6CAAB}" srcOrd="9" destOrd="0" presId="urn:microsoft.com/office/officeart/2005/8/layout/default"/>
    <dgm:cxn modelId="{15013F66-FEAB-4457-90AF-365FD10FB8E0}" type="presParOf" srcId="{A4C4E5BD-19B1-4F82-B9E8-D1EBB21540FD}" destId="{1DF9F872-DA75-4D52-8B74-A4956E33773E}" srcOrd="10" destOrd="0" presId="urn:microsoft.com/office/officeart/2005/8/layout/default"/>
    <dgm:cxn modelId="{67110B8A-8323-4A58-AAD5-B8EBE03A01ED}" type="presParOf" srcId="{A4C4E5BD-19B1-4F82-B9E8-D1EBB21540FD}" destId="{96E05903-EB34-4874-9529-B0561032D36D}" srcOrd="11" destOrd="0" presId="urn:microsoft.com/office/officeart/2005/8/layout/default"/>
    <dgm:cxn modelId="{5B75EF25-5297-42EA-BF78-EF76FFF409F8}" type="presParOf" srcId="{A4C4E5BD-19B1-4F82-B9E8-D1EBB21540FD}" destId="{7E2E4A1D-1285-4B91-990D-2616AC58E97D}" srcOrd="12" destOrd="0" presId="urn:microsoft.com/office/officeart/2005/8/layout/default"/>
    <dgm:cxn modelId="{0CE7F4D3-8BC7-4206-8078-7FF8750B0B25}" type="presParOf" srcId="{A4C4E5BD-19B1-4F82-B9E8-D1EBB21540FD}" destId="{191822ED-54EB-4B71-934D-9F42A1BF8BD9}" srcOrd="13" destOrd="0" presId="urn:microsoft.com/office/officeart/2005/8/layout/default"/>
    <dgm:cxn modelId="{F8A1A18E-840F-467E-9602-C3854679CD48}" type="presParOf" srcId="{A4C4E5BD-19B1-4F82-B9E8-D1EBB21540FD}" destId="{C21C5B6C-7F93-4EC8-BFF9-C53FD6C11446}"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B8930-6BEA-40F2-98C5-20681998164F}">
      <dsp:nvSpPr>
        <dsp:cNvPr id="0" name=""/>
        <dsp:cNvSpPr/>
      </dsp:nvSpPr>
      <dsp:spPr>
        <a:xfrm>
          <a:off x="947201" y="818755"/>
          <a:ext cx="1451800" cy="14518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6A9076-3996-49B3-97C1-4E3C8AD53C95}">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b="1" i="0" kern="1200" dirty="0"/>
            <a:t>Defines </a:t>
          </a:r>
          <a:r>
            <a:rPr lang="en-US" sz="1400" b="1" i="0" kern="1200" dirty="0">
              <a:latin typeface="Aptos Display" panose="02110004020202020204"/>
            </a:rPr>
            <a:t>key</a:t>
          </a:r>
          <a:r>
            <a:rPr lang="en-US" sz="1400" b="1" i="0" kern="1200" dirty="0"/>
            <a:t> </a:t>
          </a:r>
          <a:r>
            <a:rPr lang="en-US" sz="1400" b="1" i="0" kern="1200" dirty="0">
              <a:latin typeface="Aptos Display" panose="02110004020202020204"/>
            </a:rPr>
            <a:t>terms,</a:t>
          </a:r>
          <a:r>
            <a:rPr lang="en-US" sz="1400" b="1" i="0" kern="1200" dirty="0"/>
            <a:t> such as evidence- based literacy instruction &amp; </a:t>
          </a:r>
          <a:r>
            <a:rPr lang="en-US" sz="1400" b="1" i="0" kern="1200" dirty="0">
              <a:latin typeface="Aptos Display" panose="02110004020202020204"/>
            </a:rPr>
            <a:t>science-based</a:t>
          </a:r>
          <a:r>
            <a:rPr lang="en-US" sz="1400" b="1" i="0" kern="1200" dirty="0"/>
            <a:t> reading research</a:t>
          </a:r>
          <a:endParaRPr lang="en-US" sz="1400" kern="1200" dirty="0"/>
        </a:p>
      </dsp:txBody>
      <dsp:txXfrm>
        <a:off x="59990" y="2654049"/>
        <a:ext cx="3226223" cy="720000"/>
      </dsp:txXfrm>
    </dsp:sp>
    <dsp:sp modelId="{8D10EA47-B3E8-4503-B9FD-9875B4DF50F9}">
      <dsp:nvSpPr>
        <dsp:cNvPr id="0" name=""/>
        <dsp:cNvSpPr/>
      </dsp:nvSpPr>
      <dsp:spPr>
        <a:xfrm>
          <a:off x="4738014" y="818755"/>
          <a:ext cx="1451800" cy="14518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E79F4F-E1E9-44E3-B716-5657697AD856}">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b="1" i="0" kern="1200" dirty="0">
              <a:highlight>
                <a:srgbClr val="FFFF00"/>
              </a:highlight>
            </a:rPr>
            <a:t>Aligns </a:t>
          </a:r>
          <a:r>
            <a:rPr lang="en-US" sz="1400" b="1" i="0" kern="1200" dirty="0">
              <a:highlight>
                <a:srgbClr val="FFFF00"/>
              </a:highlight>
              <a:latin typeface="Aptos Display" panose="02110004020202020204"/>
            </a:rPr>
            <a:t>core</a:t>
          </a:r>
          <a:r>
            <a:rPr lang="en-US" sz="1400" b="1" i="0" kern="1200" dirty="0">
              <a:highlight>
                <a:srgbClr val="FFFF00"/>
              </a:highlight>
            </a:rPr>
            <a:t> </a:t>
          </a:r>
          <a:r>
            <a:rPr lang="en-US" sz="1400" b="1" i="0" kern="1200" dirty="0">
              <a:highlight>
                <a:srgbClr val="FFFF00"/>
              </a:highlight>
              <a:latin typeface="Aptos Display" panose="02110004020202020204"/>
            </a:rPr>
            <a:t>curricula</a:t>
          </a:r>
          <a:r>
            <a:rPr lang="en-US" sz="1400" b="1" i="0" kern="1200" dirty="0">
              <a:highlight>
                <a:srgbClr val="FFFF00"/>
              </a:highlight>
            </a:rPr>
            <a:t>, </a:t>
          </a:r>
          <a:r>
            <a:rPr lang="en-US" sz="1400" b="1" i="0" kern="1200" dirty="0">
              <a:highlight>
                <a:srgbClr val="FFFF00"/>
              </a:highlight>
              <a:latin typeface="Aptos Display" panose="02110004020202020204"/>
            </a:rPr>
            <a:t>screening,</a:t>
          </a:r>
          <a:r>
            <a:rPr lang="en-US" sz="1400" b="1" i="0" kern="1200" dirty="0">
              <a:highlight>
                <a:srgbClr val="FFFF00"/>
              </a:highlight>
            </a:rPr>
            <a:t> and </a:t>
          </a:r>
          <a:r>
            <a:rPr lang="en-US" sz="1400" b="1" i="0" kern="1200" dirty="0">
              <a:highlight>
                <a:srgbClr val="FFFF00"/>
              </a:highlight>
              <a:latin typeface="Aptos Display" panose="02110004020202020204"/>
            </a:rPr>
            <a:t>intervention</a:t>
          </a:r>
          <a:r>
            <a:rPr lang="en-US" sz="1400" b="1" i="0" kern="1200" dirty="0">
              <a:highlight>
                <a:srgbClr val="FFFF00"/>
              </a:highlight>
            </a:rPr>
            <a:t> </a:t>
          </a:r>
          <a:r>
            <a:rPr lang="en-US" sz="1400" b="1" i="0" kern="1200" dirty="0">
              <a:highlight>
                <a:srgbClr val="FFFF00"/>
              </a:highlight>
              <a:latin typeface="Aptos Display" panose="02110004020202020204"/>
            </a:rPr>
            <a:t>methods</a:t>
          </a:r>
          <a:endParaRPr lang="en-US" sz="1400" kern="1200" dirty="0">
            <a:highlight>
              <a:srgbClr val="FFFF00"/>
            </a:highlight>
          </a:endParaRPr>
        </a:p>
      </dsp:txBody>
      <dsp:txXfrm>
        <a:off x="3850802" y="2654049"/>
        <a:ext cx="3226223" cy="720000"/>
      </dsp:txXfrm>
    </dsp:sp>
    <dsp:sp modelId="{DB654A8A-2993-4A7F-A2E3-E919A079C2B7}">
      <dsp:nvSpPr>
        <dsp:cNvPr id="0" name=""/>
        <dsp:cNvSpPr/>
      </dsp:nvSpPr>
      <dsp:spPr>
        <a:xfrm>
          <a:off x="8528826" y="818755"/>
          <a:ext cx="1451800" cy="14518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35A04A-E50F-41D0-93C3-FD2B69C58F8E}">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b="1" i="0" kern="1200" dirty="0"/>
            <a:t>Requires </a:t>
          </a:r>
          <a:r>
            <a:rPr lang="en-US" sz="1400" b="1" i="0" kern="1200" dirty="0">
              <a:latin typeface="Aptos Display" panose="02110004020202020204"/>
            </a:rPr>
            <a:t>continuing</a:t>
          </a:r>
          <a:r>
            <a:rPr lang="en-US" sz="1400" b="1" i="0" kern="1200" dirty="0"/>
            <a:t> </a:t>
          </a:r>
          <a:r>
            <a:rPr lang="en-US" sz="1400" b="1" i="0" kern="1200" dirty="0">
              <a:latin typeface="Aptos Display" panose="02110004020202020204"/>
            </a:rPr>
            <a:t>professional</a:t>
          </a:r>
          <a:r>
            <a:rPr lang="en-US" sz="1400" b="1" i="0" kern="1200" dirty="0"/>
            <a:t> </a:t>
          </a:r>
          <a:r>
            <a:rPr lang="en-US" sz="1400" b="1" i="0" kern="1200" dirty="0">
              <a:latin typeface="Aptos Display" panose="02110004020202020204"/>
            </a:rPr>
            <a:t>development</a:t>
          </a:r>
          <a:r>
            <a:rPr lang="en-US" sz="1400" b="1" i="0" kern="1200" dirty="0"/>
            <a:t> and </a:t>
          </a:r>
          <a:r>
            <a:rPr lang="en-US" sz="1400" b="1" i="0" kern="1200" dirty="0">
              <a:latin typeface="Aptos Display" panose="02110004020202020204"/>
            </a:rPr>
            <a:t>training</a:t>
          </a:r>
          <a:r>
            <a:rPr lang="en-US" sz="1400" b="1" i="0" kern="1200" dirty="0"/>
            <a:t> for </a:t>
          </a:r>
          <a:r>
            <a:rPr lang="en-US" sz="1400" b="1" i="0" kern="1200" dirty="0">
              <a:latin typeface="Aptos Display" panose="02110004020202020204"/>
            </a:rPr>
            <a:t>principals</a:t>
          </a:r>
          <a:r>
            <a:rPr lang="en-US" sz="1400" b="1" i="0" kern="1200" dirty="0"/>
            <a:t>, teachers</a:t>
          </a:r>
          <a:r>
            <a:rPr lang="en-US" sz="1400" b="1" i="0" kern="1200" dirty="0">
              <a:latin typeface="Aptos Display" panose="02110004020202020204"/>
            </a:rPr>
            <a:t>,</a:t>
          </a:r>
          <a:r>
            <a:rPr lang="en-US" sz="1400" b="1" i="0" kern="1200" dirty="0"/>
            <a:t> and reading specialists</a:t>
          </a:r>
          <a:endParaRPr lang="en-US" sz="1400" kern="1200" dirty="0"/>
        </a:p>
      </dsp:txBody>
      <dsp:txXfrm>
        <a:off x="7641615" y="2654049"/>
        <a:ext cx="3226223"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0AABB5-D7CD-4D67-9EE2-A87A6F0C2DC3}">
      <dsp:nvSpPr>
        <dsp:cNvPr id="0" name=""/>
        <dsp:cNvSpPr/>
      </dsp:nvSpPr>
      <dsp:spPr>
        <a:xfrm>
          <a:off x="0" y="2933816"/>
          <a:ext cx="10927829" cy="9629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b="1" kern="1200"/>
            <a:t>VLA Information Website</a:t>
          </a:r>
          <a:r>
            <a:rPr lang="en-US" sz="2300" kern="1200"/>
            <a:t>: </a:t>
          </a:r>
          <a:r>
            <a:rPr lang="en-US" sz="2300" kern="1200">
              <a:hlinkClick xmlns:r="http://schemas.openxmlformats.org/officeDocument/2006/relationships" r:id="rId1"/>
            </a:rPr>
            <a:t>Virginia Literacy Act | Virginia Department of Education</a:t>
          </a:r>
          <a:endParaRPr lang="en-US" sz="2300" kern="1200"/>
        </a:p>
      </dsp:txBody>
      <dsp:txXfrm>
        <a:off x="0" y="2933816"/>
        <a:ext cx="10927829" cy="962944"/>
      </dsp:txXfrm>
    </dsp:sp>
    <dsp:sp modelId="{924A16F8-488A-4739-A26D-CCCFDC73DCB3}">
      <dsp:nvSpPr>
        <dsp:cNvPr id="0" name=""/>
        <dsp:cNvSpPr/>
      </dsp:nvSpPr>
      <dsp:spPr>
        <a:xfrm rot="10800000">
          <a:off x="0" y="1467252"/>
          <a:ext cx="10927829" cy="1481008"/>
        </a:xfrm>
        <a:prstGeom prst="upArrowCallout">
          <a:avLst/>
        </a:prstGeom>
        <a:solidFill>
          <a:schemeClr val="accent2">
            <a:hueOff val="-445435"/>
            <a:satOff val="-50000"/>
            <a:lumOff val="-1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b="1" i="0" kern="1200"/>
            <a:t>Aligns Educator Preparation and Licensure</a:t>
          </a:r>
          <a:endParaRPr lang="en-US" sz="2300" kern="1200"/>
        </a:p>
      </dsp:txBody>
      <dsp:txXfrm rot="10800000">
        <a:off x="0" y="1467252"/>
        <a:ext cx="10927829" cy="962315"/>
      </dsp:txXfrm>
    </dsp:sp>
    <dsp:sp modelId="{6A597F90-B9F4-43D4-B96D-3D90F6ED4E87}">
      <dsp:nvSpPr>
        <dsp:cNvPr id="0" name=""/>
        <dsp:cNvSpPr/>
      </dsp:nvSpPr>
      <dsp:spPr>
        <a:xfrm rot="10800000">
          <a:off x="0" y="0"/>
          <a:ext cx="10927829" cy="1481008"/>
        </a:xfrm>
        <a:prstGeom prst="upArrowCallout">
          <a:avLst/>
        </a:prstGeom>
        <a:solidFill>
          <a:schemeClr val="accent2">
            <a:hueOff val="-890871"/>
            <a:satOff val="-100000"/>
            <a:lumOff val="-278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b="1" i="0" kern="1200"/>
            <a:t>Partners with Families</a:t>
          </a:r>
          <a:endParaRPr lang="en-US" sz="2300" kern="1200"/>
        </a:p>
      </dsp:txBody>
      <dsp:txXfrm rot="10800000">
        <a:off x="0" y="0"/>
        <a:ext cx="10927829" cy="9623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8493F-9EDC-4DD3-B960-A9F80BC49091}">
      <dsp:nvSpPr>
        <dsp:cNvPr id="0" name=""/>
        <dsp:cNvSpPr/>
      </dsp:nvSpPr>
      <dsp:spPr>
        <a:xfrm>
          <a:off x="0" y="2700"/>
          <a:ext cx="629171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4D99CF-1801-46D2-9B30-54E72577BE6C}">
      <dsp:nvSpPr>
        <dsp:cNvPr id="0" name=""/>
        <dsp:cNvSpPr/>
      </dsp:nvSpPr>
      <dsp:spPr>
        <a:xfrm>
          <a:off x="0" y="2700"/>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The VDOE has established a:</a:t>
          </a:r>
        </a:p>
      </dsp:txBody>
      <dsp:txXfrm>
        <a:off x="0" y="2700"/>
        <a:ext cx="6291714" cy="920888"/>
      </dsp:txXfrm>
    </dsp:sp>
    <dsp:sp modelId="{7A46B8DD-5DA8-4A59-92F6-5D44C57CC388}">
      <dsp:nvSpPr>
        <dsp:cNvPr id="0" name=""/>
        <dsp:cNvSpPr/>
      </dsp:nvSpPr>
      <dsp:spPr>
        <a:xfrm>
          <a:off x="0" y="923589"/>
          <a:ext cx="6291714" cy="0"/>
        </a:xfrm>
        <a:prstGeom prst="line">
          <a:avLst/>
        </a:prstGeom>
        <a:solidFill>
          <a:schemeClr val="accent5">
            <a:hueOff val="-443132"/>
            <a:satOff val="-7909"/>
            <a:lumOff val="354"/>
            <a:alphaOff val="0"/>
          </a:schemeClr>
        </a:solidFill>
        <a:ln w="12700" cap="flat" cmpd="sng" algn="ctr">
          <a:solidFill>
            <a:schemeClr val="accent5">
              <a:hueOff val="-443132"/>
              <a:satOff val="-7909"/>
              <a:lumOff val="35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8762B3-D080-44F9-B5BF-FB7726F22B89}">
      <dsp:nvSpPr>
        <dsp:cNvPr id="0" name=""/>
        <dsp:cNvSpPr/>
      </dsp:nvSpPr>
      <dsp:spPr>
        <a:xfrm>
          <a:off x="0" y="923589"/>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Microcredential program—Reading Specialist Microcredential</a:t>
          </a:r>
        </a:p>
      </dsp:txBody>
      <dsp:txXfrm>
        <a:off x="0" y="923589"/>
        <a:ext cx="6291714" cy="920888"/>
      </dsp:txXfrm>
    </dsp:sp>
    <dsp:sp modelId="{543073D6-5DB5-403C-9A24-0D4B7B2ABD52}">
      <dsp:nvSpPr>
        <dsp:cNvPr id="0" name=""/>
        <dsp:cNvSpPr/>
      </dsp:nvSpPr>
      <dsp:spPr>
        <a:xfrm>
          <a:off x="0" y="1844478"/>
          <a:ext cx="6291714" cy="0"/>
        </a:xfrm>
        <a:prstGeom prst="line">
          <a:avLst/>
        </a:prstGeom>
        <a:solidFill>
          <a:schemeClr val="accent5">
            <a:hueOff val="-886265"/>
            <a:satOff val="-15818"/>
            <a:lumOff val="707"/>
            <a:alphaOff val="0"/>
          </a:schemeClr>
        </a:solidFill>
        <a:ln w="12700" cap="flat" cmpd="sng" algn="ctr">
          <a:solidFill>
            <a:schemeClr val="accent5">
              <a:hueOff val="-886265"/>
              <a:satOff val="-15818"/>
              <a:lumOff val="7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85485D-427F-4383-A166-21B271733164}">
      <dsp:nvSpPr>
        <dsp:cNvPr id="0" name=""/>
        <dsp:cNvSpPr/>
      </dsp:nvSpPr>
      <dsp:spPr>
        <a:xfrm>
          <a:off x="0" y="1844478"/>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To ensure participants will have a </a:t>
          </a:r>
          <a:r>
            <a:rPr lang="en-US" sz="1800" b="1" kern="1200" dirty="0"/>
            <a:t>strong understanding of the cognitive science and reading research </a:t>
          </a:r>
          <a:r>
            <a:rPr lang="en-US" sz="1800" kern="1200" dirty="0"/>
            <a:t>that supports an evidenced-based approach to literacy instruction</a:t>
          </a:r>
        </a:p>
      </dsp:txBody>
      <dsp:txXfrm>
        <a:off x="0" y="1844478"/>
        <a:ext cx="6291714" cy="920888"/>
      </dsp:txXfrm>
    </dsp:sp>
    <dsp:sp modelId="{6B942AAC-A83C-4999-9273-37C2B72FC4B2}">
      <dsp:nvSpPr>
        <dsp:cNvPr id="0" name=""/>
        <dsp:cNvSpPr/>
      </dsp:nvSpPr>
      <dsp:spPr>
        <a:xfrm>
          <a:off x="0" y="2765367"/>
          <a:ext cx="6291714" cy="0"/>
        </a:xfrm>
        <a:prstGeom prst="line">
          <a:avLst/>
        </a:prstGeom>
        <a:solidFill>
          <a:schemeClr val="accent5">
            <a:hueOff val="-1329397"/>
            <a:satOff val="-23728"/>
            <a:lumOff val="1061"/>
            <a:alphaOff val="0"/>
          </a:schemeClr>
        </a:solidFill>
        <a:ln w="12700" cap="flat" cmpd="sng" algn="ctr">
          <a:solidFill>
            <a:schemeClr val="accent5">
              <a:hueOff val="-1329397"/>
              <a:satOff val="-23728"/>
              <a:lumOff val="10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5A0AF8-A0B7-454C-A08C-2AA6DB8D079B}">
      <dsp:nvSpPr>
        <dsp:cNvPr id="0" name=""/>
        <dsp:cNvSpPr/>
      </dsp:nvSpPr>
      <dsp:spPr>
        <a:xfrm>
          <a:off x="0" y="2765367"/>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Total # enrolled: 1,385</a:t>
          </a:r>
        </a:p>
      </dsp:txBody>
      <dsp:txXfrm>
        <a:off x="0" y="2765367"/>
        <a:ext cx="6291714" cy="920888"/>
      </dsp:txXfrm>
    </dsp:sp>
    <dsp:sp modelId="{06D23CD7-0398-45D6-B20F-8A87B017FB5A}">
      <dsp:nvSpPr>
        <dsp:cNvPr id="0" name=""/>
        <dsp:cNvSpPr/>
      </dsp:nvSpPr>
      <dsp:spPr>
        <a:xfrm>
          <a:off x="0" y="3686256"/>
          <a:ext cx="6291714" cy="0"/>
        </a:xfrm>
        <a:prstGeom prst="line">
          <a:avLst/>
        </a:prstGeom>
        <a:solidFill>
          <a:schemeClr val="accent5">
            <a:hueOff val="-1772529"/>
            <a:satOff val="-31637"/>
            <a:lumOff val="1414"/>
            <a:alphaOff val="0"/>
          </a:schemeClr>
        </a:solidFill>
        <a:ln w="12700" cap="flat" cmpd="sng" algn="ctr">
          <a:solidFill>
            <a:schemeClr val="accent5">
              <a:hueOff val="-1772529"/>
              <a:satOff val="-31637"/>
              <a:lumOff val="14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6651F5-5F70-430F-A35B-CFCC4E7E311D}">
      <dsp:nvSpPr>
        <dsp:cNvPr id="0" name=""/>
        <dsp:cNvSpPr/>
      </dsp:nvSpPr>
      <dsp:spPr>
        <a:xfrm>
          <a:off x="0" y="3686256"/>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Total # completed: 406</a:t>
          </a:r>
        </a:p>
      </dsp:txBody>
      <dsp:txXfrm>
        <a:off x="0" y="3686256"/>
        <a:ext cx="6291714" cy="920888"/>
      </dsp:txXfrm>
    </dsp:sp>
    <dsp:sp modelId="{9EC7B3BE-FC3F-46EB-B47E-B0C928610851}">
      <dsp:nvSpPr>
        <dsp:cNvPr id="0" name=""/>
        <dsp:cNvSpPr/>
      </dsp:nvSpPr>
      <dsp:spPr>
        <a:xfrm>
          <a:off x="0" y="4607145"/>
          <a:ext cx="6291714" cy="0"/>
        </a:xfrm>
        <a:prstGeom prst="line">
          <a:avLst/>
        </a:prstGeom>
        <a:solidFill>
          <a:schemeClr val="accent5">
            <a:hueOff val="-2215661"/>
            <a:satOff val="-39546"/>
            <a:lumOff val="1768"/>
            <a:alphaOff val="0"/>
          </a:schemeClr>
        </a:solidFill>
        <a:ln w="12700" cap="flat" cmpd="sng" algn="ctr">
          <a:solidFill>
            <a:schemeClr val="accent5">
              <a:hueOff val="-2215661"/>
              <a:satOff val="-39546"/>
              <a:lumOff val="176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BD88AF-B760-4F52-B9D7-172D3CEBA676}">
      <dsp:nvSpPr>
        <dsp:cNvPr id="0" name=""/>
        <dsp:cNvSpPr/>
      </dsp:nvSpPr>
      <dsp:spPr>
        <a:xfrm>
          <a:off x="0" y="4607145"/>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Total # provisional licenses issued: 307</a:t>
          </a:r>
        </a:p>
      </dsp:txBody>
      <dsp:txXfrm>
        <a:off x="0" y="4607145"/>
        <a:ext cx="6291714" cy="9208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4A37A-A0AD-45C3-B435-AAFA382A6A45}">
      <dsp:nvSpPr>
        <dsp:cNvPr id="0" name=""/>
        <dsp:cNvSpPr/>
      </dsp:nvSpPr>
      <dsp:spPr>
        <a:xfrm>
          <a:off x="425045" y="187892"/>
          <a:ext cx="9895494" cy="961271"/>
        </a:xfrm>
        <a:prstGeom prst="rightArrow">
          <a:avLst>
            <a:gd name="adj1" fmla="val 50000"/>
            <a:gd name="adj2" fmla="val 50000"/>
          </a:avLst>
        </a:prstGeom>
        <a:solidFill>
          <a:srgbClr val="0E3F7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91440" tIns="91440" rIns="254000" bIns="185259" numCol="1" spcCol="1270" anchor="ctr" anchorCtr="0">
          <a:noAutofit/>
        </a:bodyPr>
        <a:lstStyle/>
        <a:p>
          <a:pPr marL="0" lvl="0" indent="0" algn="l" defTabSz="1066800">
            <a:lnSpc>
              <a:spcPct val="90000"/>
            </a:lnSpc>
            <a:spcBef>
              <a:spcPct val="0"/>
            </a:spcBef>
            <a:spcAft>
              <a:spcPct val="35000"/>
            </a:spcAft>
            <a:buNone/>
          </a:pPr>
          <a:r>
            <a:rPr lang="en-US" sz="2400" kern="1200">
              <a:latin typeface="+mj-lt"/>
              <a:ea typeface="+mn-ea"/>
              <a:cs typeface="+mn-cs"/>
            </a:rPr>
            <a:t>Ohio Department of Education and Workforce</a:t>
          </a:r>
        </a:p>
      </dsp:txBody>
      <dsp:txXfrm>
        <a:off x="425045" y="428210"/>
        <a:ext cx="9655176" cy="480635"/>
      </dsp:txXfrm>
    </dsp:sp>
    <dsp:sp modelId="{F1280554-3EC4-409D-8D51-03C7FA9A76F4}">
      <dsp:nvSpPr>
        <dsp:cNvPr id="0" name=""/>
        <dsp:cNvSpPr/>
      </dsp:nvSpPr>
      <dsp:spPr>
        <a:xfrm>
          <a:off x="429302" y="887957"/>
          <a:ext cx="1280157" cy="3829677"/>
        </a:xfrm>
        <a:prstGeom prst="rect">
          <a:avLst/>
        </a:prstGeom>
        <a:solidFill>
          <a:srgbClr val="0E3F75"/>
        </a:solidFill>
        <a:ln w="1905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00584"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bg1"/>
              </a:solidFill>
              <a:latin typeface="+mn-lt"/>
              <a:ea typeface="+mn-ea"/>
              <a:cs typeface="+mn-cs"/>
            </a:rPr>
            <a:t>How does the Department provide guidance and supports across the state of Ohio to improve outcomes? </a:t>
          </a:r>
        </a:p>
      </dsp:txBody>
      <dsp:txXfrm>
        <a:off x="429302" y="887957"/>
        <a:ext cx="1280157" cy="3829677"/>
      </dsp:txXfrm>
    </dsp:sp>
    <dsp:sp modelId="{01756F42-921A-46DD-8848-99842946ED00}">
      <dsp:nvSpPr>
        <dsp:cNvPr id="0" name=""/>
        <dsp:cNvSpPr/>
      </dsp:nvSpPr>
      <dsp:spPr>
        <a:xfrm>
          <a:off x="1744569" y="728612"/>
          <a:ext cx="8571686" cy="960115"/>
        </a:xfrm>
        <a:prstGeom prst="rightArrow">
          <a:avLst>
            <a:gd name="adj1" fmla="val 50000"/>
            <a:gd name="adj2" fmla="val 50000"/>
          </a:avLst>
        </a:prstGeom>
        <a:solidFill>
          <a:srgbClr val="B0B3AF"/>
        </a:solidFill>
        <a:ln>
          <a:solidFill>
            <a:schemeClr val="bg1"/>
          </a:solidFill>
        </a:ln>
        <a:effectLst>
          <a:outerShdw blurRad="50800" dist="38100" dir="10800000" algn="r" rotWithShape="0">
            <a:prstClr val="black">
              <a:alpha val="40000"/>
            </a:prstClr>
          </a:outerShdw>
        </a:effectLst>
      </dsp:spPr>
      <dsp:style>
        <a:lnRef idx="0">
          <a:scrgbClr r="0" g="0" b="0"/>
        </a:lnRef>
        <a:fillRef idx="0">
          <a:scrgbClr r="0" g="0" b="0"/>
        </a:fillRef>
        <a:effectRef idx="0">
          <a:scrgbClr r="0" g="0" b="0"/>
        </a:effectRef>
        <a:fontRef idx="minor">
          <a:schemeClr val="lt1"/>
        </a:fontRef>
      </dsp:style>
      <dsp:txBody>
        <a:bodyPr spcFirstLastPara="0" vert="horz" wrap="square" lIns="76200" tIns="76200" rIns="254000" bIns="185259" numCol="1" spcCol="1270" anchor="ctr" anchorCtr="0">
          <a:noAutofit/>
        </a:bodyPr>
        <a:lstStyle/>
        <a:p>
          <a:pPr marL="0" lvl="0" indent="0" algn="l" defTabSz="889000" rtl="0">
            <a:lnSpc>
              <a:spcPct val="90000"/>
            </a:lnSpc>
            <a:spcBef>
              <a:spcPct val="0"/>
            </a:spcBef>
            <a:spcAft>
              <a:spcPct val="35000"/>
            </a:spcAft>
            <a:buNone/>
          </a:pPr>
          <a:r>
            <a:rPr lang="en-US" sz="2000" kern="1200">
              <a:solidFill>
                <a:sysClr val="windowText" lastClr="000000"/>
              </a:solidFill>
              <a:latin typeface="+mj-lt"/>
              <a:ea typeface="+mn-ea"/>
              <a:cs typeface="+mn-cs"/>
            </a:rPr>
            <a:t>Regional Systems of Support </a:t>
          </a:r>
        </a:p>
      </dsp:txBody>
      <dsp:txXfrm>
        <a:off x="1744569" y="968641"/>
        <a:ext cx="8331657" cy="480057"/>
      </dsp:txXfrm>
    </dsp:sp>
    <dsp:sp modelId="{04A48DD8-F20A-4EE8-9833-8E048E9B729C}">
      <dsp:nvSpPr>
        <dsp:cNvPr id="0" name=""/>
        <dsp:cNvSpPr/>
      </dsp:nvSpPr>
      <dsp:spPr>
        <a:xfrm>
          <a:off x="1745591" y="1450817"/>
          <a:ext cx="1280157" cy="2272178"/>
        </a:xfrm>
        <a:prstGeom prst="rect">
          <a:avLst/>
        </a:prstGeom>
        <a:noFill/>
        <a:ln w="1905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00584"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latin typeface="+mn-lt"/>
              <a:ea typeface="Calibri" panose="020F0502020204030204" pitchFamily="34" charset="0"/>
              <a:cs typeface="Calibri" panose="020F0502020204030204" pitchFamily="34" charset="0"/>
            </a:rPr>
            <a:t>How do regional support systems provide supports across regions to improve outcomes?</a:t>
          </a:r>
        </a:p>
      </dsp:txBody>
      <dsp:txXfrm>
        <a:off x="1745591" y="1450817"/>
        <a:ext cx="1280157" cy="2272178"/>
      </dsp:txXfrm>
    </dsp:sp>
    <dsp:sp modelId="{D94EF4A8-6D58-4368-A360-26EF62715F5E}">
      <dsp:nvSpPr>
        <dsp:cNvPr id="0" name=""/>
        <dsp:cNvSpPr/>
      </dsp:nvSpPr>
      <dsp:spPr>
        <a:xfrm>
          <a:off x="3149570" y="1262639"/>
          <a:ext cx="7194608" cy="960115"/>
        </a:xfrm>
        <a:prstGeom prst="rightArrow">
          <a:avLst>
            <a:gd name="adj1" fmla="val 50000"/>
            <a:gd name="adj2" fmla="val 50000"/>
          </a:avLst>
        </a:prstGeom>
        <a:solidFill>
          <a:srgbClr val="F3DF89"/>
        </a:solidFill>
        <a:ln w="25400" cap="flat" cmpd="sng" algn="ctr">
          <a:solidFill>
            <a:schemeClr val="lt1">
              <a:hueOff val="0"/>
              <a:satOff val="0"/>
              <a:lumOff val="0"/>
              <a:alphaOff val="0"/>
            </a:schemeClr>
          </a:solidFill>
          <a:prstDash val="solid"/>
        </a:ln>
        <a:effectLst>
          <a:outerShdw blurRad="50800" dist="38100" dir="10800000" algn="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85259" numCol="1" spcCol="1270" anchor="ctr" anchorCtr="0">
          <a:noAutofit/>
        </a:bodyPr>
        <a:lstStyle/>
        <a:p>
          <a:pPr marL="0" lvl="0" indent="0" algn="l" defTabSz="889000">
            <a:lnSpc>
              <a:spcPct val="90000"/>
            </a:lnSpc>
            <a:spcBef>
              <a:spcPct val="0"/>
            </a:spcBef>
            <a:spcAft>
              <a:spcPct val="35000"/>
            </a:spcAft>
            <a:buNone/>
          </a:pPr>
          <a:r>
            <a:rPr lang="en-US" sz="2000" kern="1200">
              <a:solidFill>
                <a:sysClr val="windowText" lastClr="000000"/>
              </a:solidFill>
              <a:latin typeface="+mj-lt"/>
              <a:ea typeface="+mn-ea"/>
              <a:cs typeface="+mn-cs"/>
            </a:rPr>
            <a:t>District and School Leaders</a:t>
          </a:r>
        </a:p>
      </dsp:txBody>
      <dsp:txXfrm>
        <a:off x="3149570" y="1502668"/>
        <a:ext cx="6954579" cy="480057"/>
      </dsp:txXfrm>
    </dsp:sp>
    <dsp:sp modelId="{7AD42723-9628-4B03-9C0C-B97933B95242}">
      <dsp:nvSpPr>
        <dsp:cNvPr id="0" name=""/>
        <dsp:cNvSpPr/>
      </dsp:nvSpPr>
      <dsp:spPr>
        <a:xfrm>
          <a:off x="3200458" y="2024210"/>
          <a:ext cx="1280157" cy="2195317"/>
        </a:xfrm>
        <a:prstGeom prst="rect">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00584"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latin typeface="+mn-lt"/>
              <a:ea typeface="+mn-ea"/>
              <a:cs typeface="+mn-cs"/>
            </a:rPr>
            <a:t>How do district and </a:t>
          </a:r>
          <a:r>
            <a:rPr lang="en-US" sz="1400" kern="1200">
              <a:solidFill>
                <a:srgbClr val="487BAB"/>
              </a:solidFill>
              <a:latin typeface="Source Sans Pro"/>
              <a:ea typeface="+mn-ea"/>
              <a:cs typeface="+mn-cs"/>
            </a:rPr>
            <a:t>school</a:t>
          </a:r>
          <a:r>
            <a:rPr lang="en-US" sz="1400" kern="1200">
              <a:latin typeface="+mn-lt"/>
              <a:ea typeface="+mn-ea"/>
              <a:cs typeface="+mn-cs"/>
            </a:rPr>
            <a:t> leaders provide supports to buildings to  improve </a:t>
          </a:r>
          <a:r>
            <a:rPr lang="en-US" sz="1400" kern="1200">
              <a:solidFill>
                <a:srgbClr val="487BAB"/>
              </a:solidFill>
              <a:latin typeface="+mn-lt"/>
              <a:ea typeface="+mn-ea"/>
              <a:cs typeface="+mn-cs"/>
            </a:rPr>
            <a:t>outcomes?</a:t>
          </a:r>
        </a:p>
      </dsp:txBody>
      <dsp:txXfrm>
        <a:off x="3200458" y="2024210"/>
        <a:ext cx="1280157" cy="2195317"/>
      </dsp:txXfrm>
    </dsp:sp>
    <dsp:sp modelId="{7A633682-A823-47DC-8A6F-43E5ECB9626B}">
      <dsp:nvSpPr>
        <dsp:cNvPr id="0" name=""/>
        <dsp:cNvSpPr/>
      </dsp:nvSpPr>
      <dsp:spPr>
        <a:xfrm>
          <a:off x="4544624" y="1788637"/>
          <a:ext cx="5795581" cy="960115"/>
        </a:xfrm>
        <a:prstGeom prst="rightArrow">
          <a:avLst>
            <a:gd name="adj1" fmla="val 50000"/>
            <a:gd name="adj2" fmla="val 50000"/>
          </a:avLst>
        </a:prstGeom>
        <a:solidFill>
          <a:srgbClr val="0098D3"/>
        </a:solidFill>
        <a:ln w="25400" cap="flat" cmpd="sng" algn="ctr">
          <a:solidFill>
            <a:schemeClr val="lt1">
              <a:hueOff val="0"/>
              <a:satOff val="0"/>
              <a:lumOff val="0"/>
              <a:alphaOff val="0"/>
            </a:schemeClr>
          </a:solidFill>
          <a:prstDash val="solid"/>
        </a:ln>
        <a:effectLst>
          <a:outerShdw blurRad="50800" dist="38100" dir="10800000" algn="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85259" numCol="1" spcCol="1270" anchor="ctr" anchorCtr="0">
          <a:noAutofit/>
        </a:bodyPr>
        <a:lstStyle/>
        <a:p>
          <a:pPr marL="0" lvl="0" indent="0" algn="l" defTabSz="889000">
            <a:lnSpc>
              <a:spcPct val="90000"/>
            </a:lnSpc>
            <a:spcBef>
              <a:spcPct val="0"/>
            </a:spcBef>
            <a:spcAft>
              <a:spcPct val="35000"/>
            </a:spcAft>
            <a:buNone/>
          </a:pPr>
          <a:r>
            <a:rPr lang="en-US" sz="2000" kern="1200">
              <a:solidFill>
                <a:sysClr val="windowText" lastClr="000000"/>
              </a:solidFill>
              <a:latin typeface="+mj-lt"/>
              <a:ea typeface="+mn-ea"/>
              <a:cs typeface="+mn-cs"/>
            </a:rPr>
            <a:t>Building Leaders  </a:t>
          </a:r>
        </a:p>
      </dsp:txBody>
      <dsp:txXfrm>
        <a:off x="4544624" y="2028666"/>
        <a:ext cx="5555552" cy="480057"/>
      </dsp:txXfrm>
    </dsp:sp>
    <dsp:sp modelId="{217DF590-7F60-4CB9-8DDB-C6394793F3B6}">
      <dsp:nvSpPr>
        <dsp:cNvPr id="0" name=""/>
        <dsp:cNvSpPr/>
      </dsp:nvSpPr>
      <dsp:spPr>
        <a:xfrm>
          <a:off x="4616708" y="2504702"/>
          <a:ext cx="1280157" cy="2022052"/>
        </a:xfrm>
        <a:prstGeom prst="rect">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00584"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latin typeface="+mn-lt"/>
              <a:ea typeface="+mn-ea"/>
              <a:cs typeface="+mn-cs"/>
            </a:rPr>
            <a:t>How do building leaders </a:t>
          </a:r>
          <a:r>
            <a:rPr lang="en-US" sz="1400" kern="1200">
              <a:solidFill>
                <a:srgbClr val="487BAB"/>
              </a:solidFill>
              <a:latin typeface="Source Sans Pro"/>
              <a:ea typeface="+mn-ea"/>
              <a:cs typeface="+mn-cs"/>
            </a:rPr>
            <a:t>provide</a:t>
          </a:r>
          <a:r>
            <a:rPr lang="en-US" sz="1400" kern="1200">
              <a:latin typeface="+mn-lt"/>
              <a:ea typeface="+mn-ea"/>
              <a:cs typeface="+mn-cs"/>
            </a:rPr>
            <a:t> supports to teachers to improve outcomes</a:t>
          </a:r>
          <a:r>
            <a:rPr lang="en-US" sz="1600" kern="1200">
              <a:latin typeface="+mn-lt"/>
              <a:ea typeface="+mn-ea"/>
              <a:cs typeface="+mn-cs"/>
            </a:rPr>
            <a:t>?</a:t>
          </a:r>
        </a:p>
      </dsp:txBody>
      <dsp:txXfrm>
        <a:off x="4616708" y="2504702"/>
        <a:ext cx="1280157" cy="2022052"/>
      </dsp:txXfrm>
    </dsp:sp>
    <dsp:sp modelId="{BCC19D9D-DBD7-45AA-8159-F66C8A78BB8B}">
      <dsp:nvSpPr>
        <dsp:cNvPr id="0" name=""/>
        <dsp:cNvSpPr/>
      </dsp:nvSpPr>
      <dsp:spPr>
        <a:xfrm>
          <a:off x="5973352" y="2314939"/>
          <a:ext cx="4352819" cy="960115"/>
        </a:xfrm>
        <a:prstGeom prst="rightArrow">
          <a:avLst>
            <a:gd name="adj1" fmla="val 50000"/>
            <a:gd name="adj2" fmla="val 50000"/>
          </a:avLst>
        </a:prstGeom>
        <a:solidFill>
          <a:srgbClr val="69C2C6"/>
        </a:solidFill>
        <a:ln w="25400" cap="flat" cmpd="sng" algn="ctr">
          <a:solidFill>
            <a:schemeClr val="lt1">
              <a:hueOff val="0"/>
              <a:satOff val="0"/>
              <a:lumOff val="0"/>
              <a:alphaOff val="0"/>
            </a:schemeClr>
          </a:solidFill>
          <a:prstDash val="solid"/>
        </a:ln>
        <a:effectLst>
          <a:outerShdw blurRad="50800" dist="38100" dir="10800000" algn="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85259" numCol="1" spcCol="1270" anchor="ctr" anchorCtr="0">
          <a:noAutofit/>
        </a:bodyPr>
        <a:lstStyle/>
        <a:p>
          <a:pPr marL="0" lvl="0" indent="0" algn="l" defTabSz="889000">
            <a:lnSpc>
              <a:spcPct val="90000"/>
            </a:lnSpc>
            <a:spcBef>
              <a:spcPct val="0"/>
            </a:spcBef>
            <a:spcAft>
              <a:spcPct val="35000"/>
            </a:spcAft>
            <a:buNone/>
          </a:pPr>
          <a:r>
            <a:rPr lang="en-US" sz="2000" kern="1200">
              <a:solidFill>
                <a:sysClr val="windowText" lastClr="000000"/>
              </a:solidFill>
              <a:latin typeface="+mj-lt"/>
              <a:ea typeface="+mn-ea"/>
              <a:cs typeface="+mn-cs"/>
            </a:rPr>
            <a:t>Building-Level Staff</a:t>
          </a:r>
        </a:p>
      </dsp:txBody>
      <dsp:txXfrm>
        <a:off x="5973352" y="2554968"/>
        <a:ext cx="4112790" cy="480057"/>
      </dsp:txXfrm>
    </dsp:sp>
    <dsp:sp modelId="{5057DA4C-6632-4694-A004-7AE1595E9CB5}">
      <dsp:nvSpPr>
        <dsp:cNvPr id="0" name=""/>
        <dsp:cNvSpPr/>
      </dsp:nvSpPr>
      <dsp:spPr>
        <a:xfrm>
          <a:off x="6016242" y="3025620"/>
          <a:ext cx="1280157" cy="1692021"/>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00584"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solidFill>
                <a:srgbClr val="487BAB"/>
              </a:solidFill>
              <a:latin typeface="+mn-lt"/>
              <a:ea typeface="Calibri" panose="020F0502020204030204" pitchFamily="34" charset="0"/>
              <a:cs typeface="Calibri" panose="020F0502020204030204" pitchFamily="34" charset="0"/>
            </a:rPr>
            <a:t>How do </a:t>
          </a:r>
          <a:r>
            <a:rPr lang="en-US" sz="1400" kern="1200">
              <a:solidFill>
                <a:srgbClr val="487BAB"/>
              </a:solidFill>
              <a:latin typeface="Source Sans Pro"/>
              <a:ea typeface="Calibri" panose="020F0502020204030204" pitchFamily="34" charset="0"/>
              <a:cs typeface="Calibri" panose="020F0502020204030204" pitchFamily="34" charset="0"/>
            </a:rPr>
            <a:t>building-level</a:t>
          </a:r>
          <a:r>
            <a:rPr lang="en-US" sz="1400" kern="1200">
              <a:solidFill>
                <a:srgbClr val="487BAB"/>
              </a:solidFill>
              <a:latin typeface="+mn-lt"/>
              <a:ea typeface="Calibri" panose="020F0502020204030204" pitchFamily="34" charset="0"/>
              <a:cs typeface="Calibri" panose="020F0502020204030204" pitchFamily="34" charset="0"/>
            </a:rPr>
            <a:t> staff provide student-level supports to improve outcomes? </a:t>
          </a:r>
        </a:p>
      </dsp:txBody>
      <dsp:txXfrm>
        <a:off x="6016242" y="3025620"/>
        <a:ext cx="1280157" cy="16920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319972-E011-42B2-8663-3C4E6D8867C7}">
      <dsp:nvSpPr>
        <dsp:cNvPr id="0" name=""/>
        <dsp:cNvSpPr/>
      </dsp:nvSpPr>
      <dsp:spPr>
        <a:xfrm>
          <a:off x="0" y="2874348"/>
          <a:ext cx="11537989" cy="58067"/>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514B5220-93E3-4CD8-BB9D-437716A1B89F}">
      <dsp:nvSpPr>
        <dsp:cNvPr id="0" name=""/>
        <dsp:cNvSpPr/>
      </dsp:nvSpPr>
      <dsp:spPr>
        <a:xfrm>
          <a:off x="11235921" y="2671111"/>
          <a:ext cx="348405" cy="464541"/>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FDF8EC3B-0B44-4EAA-B442-97E7E4C6E5E9}">
      <dsp:nvSpPr>
        <dsp:cNvPr id="0" name=""/>
        <dsp:cNvSpPr/>
      </dsp:nvSpPr>
      <dsp:spPr>
        <a:xfrm>
          <a:off x="732444" y="1323942"/>
          <a:ext cx="3130883" cy="134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latin typeface="Source Sans Pro" panose="020B0503030403020204" pitchFamily="34" charset="0"/>
              <a:ea typeface="Source Sans Pro" panose="020B0503030403020204" pitchFamily="34" charset="0"/>
            </a:rPr>
            <a:t>Ohio awarded 35 million from the US Department of Education with a little over </a:t>
          </a:r>
          <a:r>
            <a:rPr lang="en-US" sz="1200" kern="1200">
              <a:solidFill>
                <a:schemeClr val="accent2"/>
              </a:solidFill>
              <a:latin typeface="Source Sans Pro" panose="020B0503030403020204" pitchFamily="34" charset="0"/>
              <a:ea typeface="Source Sans Pro" panose="020B0503030403020204" pitchFamily="34" charset="0"/>
            </a:rPr>
            <a:t>13 million of those dollars supporting secondary schools.</a:t>
          </a:r>
        </a:p>
      </dsp:txBody>
      <dsp:txXfrm>
        <a:off x="732444" y="1323942"/>
        <a:ext cx="3130883" cy="1347169"/>
      </dsp:txXfrm>
    </dsp:sp>
    <dsp:sp modelId="{9BD9BA69-7622-4038-988C-D1EC6F14AFCB}">
      <dsp:nvSpPr>
        <dsp:cNvPr id="0" name=""/>
        <dsp:cNvSpPr/>
      </dsp:nvSpPr>
      <dsp:spPr>
        <a:xfrm>
          <a:off x="732444" y="627130"/>
          <a:ext cx="3130883" cy="696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Source Sans Pro" panose="020B0503030403020204" pitchFamily="34" charset="0"/>
              <a:ea typeface="Source Sans Pro" panose="020B0503030403020204" pitchFamily="34" charset="0"/>
            </a:rPr>
            <a:t>2017: Ohio Awarded the Striving Readers Grant</a:t>
          </a:r>
        </a:p>
      </dsp:txBody>
      <dsp:txXfrm>
        <a:off x="732444" y="627130"/>
        <a:ext cx="3130883" cy="696811"/>
      </dsp:txXfrm>
    </dsp:sp>
    <dsp:sp modelId="{F7DFCABE-260F-46C1-A488-EC66DA29EFFE}">
      <dsp:nvSpPr>
        <dsp:cNvPr id="0" name=""/>
        <dsp:cNvSpPr/>
      </dsp:nvSpPr>
      <dsp:spPr>
        <a:xfrm>
          <a:off x="346338" y="580676"/>
          <a:ext cx="45424" cy="232270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1CAF55-61DB-4252-8FDA-70F5ABD78FBB}">
      <dsp:nvSpPr>
        <dsp:cNvPr id="0" name=""/>
        <dsp:cNvSpPr/>
      </dsp:nvSpPr>
      <dsp:spPr>
        <a:xfrm>
          <a:off x="2661280" y="4087961"/>
          <a:ext cx="3130883" cy="1091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latin typeface="Source Sans Pro" panose="020B0503030403020204" pitchFamily="34" charset="0"/>
              <a:ea typeface="Source Sans Pro" panose="020B0503030403020204" pitchFamily="34" charset="0"/>
            </a:rPr>
            <a:t>Ohio’s vision is for </a:t>
          </a:r>
          <a:r>
            <a:rPr lang="en-US" sz="1200" kern="1200">
              <a:solidFill>
                <a:schemeClr val="accent2"/>
              </a:solidFill>
              <a:latin typeface="Source Sans Pro" panose="020B0503030403020204" pitchFamily="34" charset="0"/>
              <a:ea typeface="Source Sans Pro" panose="020B0503030403020204" pitchFamily="34" charset="0"/>
            </a:rPr>
            <a:t>all learners </a:t>
          </a:r>
          <a:r>
            <a:rPr lang="en-US" sz="1200" kern="1200">
              <a:latin typeface="Source Sans Pro" panose="020B0503030403020204" pitchFamily="34" charset="0"/>
              <a:ea typeface="Source Sans Pro" panose="020B0503030403020204" pitchFamily="34" charset="0"/>
            </a:rPr>
            <a:t>to acquire the knowledge and skills to read at grade level. The Department begins to promote the implementation of </a:t>
          </a:r>
          <a:r>
            <a:rPr lang="en-US" sz="1200" kern="1200">
              <a:solidFill>
                <a:schemeClr val="accent2"/>
              </a:solidFill>
              <a:latin typeface="Source Sans Pro" panose="020B0503030403020204" pitchFamily="34" charset="0"/>
              <a:ea typeface="Source Sans Pro" panose="020B0503030403020204" pitchFamily="34" charset="0"/>
            </a:rPr>
            <a:t>evidence-based systems </a:t>
          </a:r>
          <a:r>
            <a:rPr lang="en-US" sz="1200" kern="1200">
              <a:latin typeface="Source Sans Pro" panose="020B0503030403020204" pitchFamily="34" charset="0"/>
              <a:ea typeface="Source Sans Pro" panose="020B0503030403020204" pitchFamily="34" charset="0"/>
            </a:rPr>
            <a:t>and instructional practices to increase learner achievement across </a:t>
          </a:r>
          <a:r>
            <a:rPr lang="en-US" sz="1200" kern="1200">
              <a:solidFill>
                <a:schemeClr val="accent2"/>
              </a:solidFill>
              <a:latin typeface="Source Sans Pro" panose="020B0503030403020204" pitchFamily="34" charset="0"/>
              <a:ea typeface="Source Sans Pro" panose="020B0503030403020204" pitchFamily="34" charset="0"/>
            </a:rPr>
            <a:t>all content areas and age levels.</a:t>
          </a:r>
        </a:p>
      </dsp:txBody>
      <dsp:txXfrm>
        <a:off x="2661280" y="4087961"/>
        <a:ext cx="3130883" cy="1091671"/>
      </dsp:txXfrm>
    </dsp:sp>
    <dsp:sp modelId="{B681F98A-5745-4E6B-BD4A-A39B656C7983}">
      <dsp:nvSpPr>
        <dsp:cNvPr id="0" name=""/>
        <dsp:cNvSpPr/>
      </dsp:nvSpPr>
      <dsp:spPr>
        <a:xfrm>
          <a:off x="2661280" y="3367923"/>
          <a:ext cx="3130883" cy="720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Source Sans Pro" panose="020B0503030403020204" pitchFamily="34" charset="0"/>
              <a:ea typeface="Source Sans Pro" panose="020B0503030403020204" pitchFamily="34" charset="0"/>
            </a:rPr>
            <a:t>2018: Ohio published its 1</a:t>
          </a:r>
          <a:r>
            <a:rPr lang="en-US" sz="1700" kern="1200" baseline="30000">
              <a:latin typeface="Source Sans Pro" panose="020B0503030403020204" pitchFamily="34" charset="0"/>
              <a:ea typeface="Source Sans Pro" panose="020B0503030403020204" pitchFamily="34" charset="0"/>
            </a:rPr>
            <a:t>st</a:t>
          </a:r>
          <a:r>
            <a:rPr lang="en-US" sz="1700" kern="1200">
              <a:latin typeface="Source Sans Pro" panose="020B0503030403020204" pitchFamily="34" charset="0"/>
              <a:ea typeface="Source Sans Pro" panose="020B0503030403020204" pitchFamily="34" charset="0"/>
            </a:rPr>
            <a:t> Plan to Raise Literacy Achievement</a:t>
          </a:r>
        </a:p>
      </dsp:txBody>
      <dsp:txXfrm>
        <a:off x="2661280" y="3367923"/>
        <a:ext cx="3130883" cy="720038"/>
      </dsp:txXfrm>
    </dsp:sp>
    <dsp:sp modelId="{C21B509E-AF50-4712-BEDD-635065D34BFD}">
      <dsp:nvSpPr>
        <dsp:cNvPr id="0" name=""/>
        <dsp:cNvSpPr/>
      </dsp:nvSpPr>
      <dsp:spPr>
        <a:xfrm>
          <a:off x="2275173" y="2903382"/>
          <a:ext cx="45424" cy="232270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B5FF6A-4EA9-4975-8049-69061D9E0251}">
      <dsp:nvSpPr>
        <dsp:cNvPr id="0" name=""/>
        <dsp:cNvSpPr/>
      </dsp:nvSpPr>
      <dsp:spPr>
        <a:xfrm>
          <a:off x="250947" y="2785278"/>
          <a:ext cx="236206" cy="2362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D7CE4C-A7E4-4CE3-ABEB-753A35CD0EF9}">
      <dsp:nvSpPr>
        <dsp:cNvPr id="0" name=""/>
        <dsp:cNvSpPr/>
      </dsp:nvSpPr>
      <dsp:spPr>
        <a:xfrm>
          <a:off x="2179783" y="2785278"/>
          <a:ext cx="236206" cy="2362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4A7FC7-F671-4F9B-B612-FBC04705A5A1}">
      <dsp:nvSpPr>
        <dsp:cNvPr id="0" name=""/>
        <dsp:cNvSpPr/>
      </dsp:nvSpPr>
      <dsp:spPr>
        <a:xfrm>
          <a:off x="4590115" y="1323942"/>
          <a:ext cx="3130883" cy="134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solidFill>
                <a:schemeClr val="accent2"/>
              </a:solidFill>
              <a:latin typeface="Source Sans Pro"/>
              <a:ea typeface="Open Sans"/>
              <a:cs typeface="Open Sans"/>
            </a:rPr>
            <a:t>3 regional adolescent literacy consultants </a:t>
          </a:r>
          <a:r>
            <a:rPr lang="en-US" sz="1200" kern="1200">
              <a:latin typeface="Source Sans Pro"/>
              <a:ea typeface="Open Sans"/>
              <a:cs typeface="Open Sans"/>
            </a:rPr>
            <a:t>created professional learning and traveled throughout the state to present on </a:t>
          </a:r>
          <a:r>
            <a:rPr lang="en-US" sz="1200" kern="1200">
              <a:solidFill>
                <a:schemeClr val="accent2"/>
              </a:solidFill>
              <a:latin typeface="Source Sans Pro"/>
              <a:ea typeface="Open Sans"/>
              <a:cs typeface="Open Sans"/>
            </a:rPr>
            <a:t>evidence-based strategies </a:t>
          </a:r>
          <a:r>
            <a:rPr lang="en-US" sz="1200" kern="1200">
              <a:solidFill>
                <a:schemeClr val="tx1"/>
              </a:solidFill>
              <a:latin typeface="Source Sans Pro"/>
              <a:ea typeface="Open Sans"/>
              <a:cs typeface="Open Sans"/>
            </a:rPr>
            <a:t>for  adolescent literacy. </a:t>
          </a:r>
          <a:endParaRPr lang="en-US" sz="1200" kern="1200">
            <a:solidFill>
              <a:schemeClr val="tx1"/>
            </a:solidFill>
          </a:endParaRPr>
        </a:p>
      </dsp:txBody>
      <dsp:txXfrm>
        <a:off x="4590115" y="1323942"/>
        <a:ext cx="3130883" cy="1347169"/>
      </dsp:txXfrm>
    </dsp:sp>
    <dsp:sp modelId="{A78EB437-D890-472F-A436-2659077898EC}">
      <dsp:nvSpPr>
        <dsp:cNvPr id="0" name=""/>
        <dsp:cNvSpPr/>
      </dsp:nvSpPr>
      <dsp:spPr>
        <a:xfrm>
          <a:off x="4590115" y="627130"/>
          <a:ext cx="3130883" cy="696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Source Sans Pro" panose="020B0503030403020204" pitchFamily="34" charset="0"/>
              <a:ea typeface="Source Sans Pro" panose="020B0503030403020204" pitchFamily="34" charset="0"/>
            </a:rPr>
            <a:t>2019: “Adolescent Literacy Roadshow”</a:t>
          </a:r>
        </a:p>
      </dsp:txBody>
      <dsp:txXfrm>
        <a:off x="4590115" y="627130"/>
        <a:ext cx="3130883" cy="696811"/>
      </dsp:txXfrm>
    </dsp:sp>
    <dsp:sp modelId="{F2CBE114-B2BA-455D-B666-9B6095979096}">
      <dsp:nvSpPr>
        <dsp:cNvPr id="0" name=""/>
        <dsp:cNvSpPr/>
      </dsp:nvSpPr>
      <dsp:spPr>
        <a:xfrm>
          <a:off x="4204009" y="580676"/>
          <a:ext cx="45424" cy="232270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131324-8E6D-4D36-B1C3-600AB84BDF3D}">
      <dsp:nvSpPr>
        <dsp:cNvPr id="0" name=""/>
        <dsp:cNvSpPr/>
      </dsp:nvSpPr>
      <dsp:spPr>
        <a:xfrm>
          <a:off x="6518951" y="4087961"/>
          <a:ext cx="3130883" cy="1091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latin typeface="Source Sans Pro"/>
              <a:ea typeface="Open Sans"/>
              <a:cs typeface="Open Sans"/>
            </a:rPr>
            <a:t>CLSD grants awarded to 22 subgrants supporting</a:t>
          </a:r>
          <a:r>
            <a:rPr lang="en-US" sz="1200" kern="1200">
              <a:solidFill>
                <a:schemeClr val="accent2"/>
              </a:solidFill>
              <a:latin typeface="Source Sans Pro"/>
              <a:ea typeface="Open Sans"/>
              <a:cs typeface="Open Sans"/>
            </a:rPr>
            <a:t> middle and high schools showed urgent needs</a:t>
          </a:r>
          <a:r>
            <a:rPr lang="en-US" sz="1200" kern="1200">
              <a:latin typeface="Source Sans Pro"/>
              <a:ea typeface="Open Sans"/>
              <a:cs typeface="Open Sans"/>
            </a:rPr>
            <a:t> to provide regionally based support in adolescent literacy.</a:t>
          </a:r>
          <a:endParaRPr lang="en-US" sz="1200" kern="1200"/>
        </a:p>
      </dsp:txBody>
      <dsp:txXfrm>
        <a:off x="6518951" y="4087961"/>
        <a:ext cx="3130883" cy="1091671"/>
      </dsp:txXfrm>
    </dsp:sp>
    <dsp:sp modelId="{FE859B13-C660-4B84-91BD-5F4321632ACC}">
      <dsp:nvSpPr>
        <dsp:cNvPr id="0" name=""/>
        <dsp:cNvSpPr/>
      </dsp:nvSpPr>
      <dsp:spPr>
        <a:xfrm>
          <a:off x="6518951" y="3367923"/>
          <a:ext cx="3130883" cy="720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Source Sans Pro" panose="020B0503030403020204" pitchFamily="34" charset="0"/>
              <a:ea typeface="Source Sans Pro" panose="020B0503030403020204" pitchFamily="34" charset="0"/>
            </a:rPr>
            <a:t>Early 2020: CLSD Grant awarded </a:t>
          </a:r>
        </a:p>
      </dsp:txBody>
      <dsp:txXfrm>
        <a:off x="6518951" y="3367923"/>
        <a:ext cx="3130883" cy="720038"/>
      </dsp:txXfrm>
    </dsp:sp>
    <dsp:sp modelId="{98048546-2272-4B55-B6C8-9DDCAF55D60F}">
      <dsp:nvSpPr>
        <dsp:cNvPr id="0" name=""/>
        <dsp:cNvSpPr/>
      </dsp:nvSpPr>
      <dsp:spPr>
        <a:xfrm>
          <a:off x="6132845" y="2903382"/>
          <a:ext cx="45424" cy="232270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E6E0F9-B8AD-4EFD-A103-8AEC395E7FF6}">
      <dsp:nvSpPr>
        <dsp:cNvPr id="0" name=""/>
        <dsp:cNvSpPr/>
      </dsp:nvSpPr>
      <dsp:spPr>
        <a:xfrm>
          <a:off x="4108618" y="2785278"/>
          <a:ext cx="236206" cy="2362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B38303-609C-407D-9A57-2AD184F4F1B3}">
      <dsp:nvSpPr>
        <dsp:cNvPr id="0" name=""/>
        <dsp:cNvSpPr/>
      </dsp:nvSpPr>
      <dsp:spPr>
        <a:xfrm>
          <a:off x="6037454" y="2785278"/>
          <a:ext cx="236206" cy="2362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87B785-EFE1-4AAD-87E0-7884909F116A}">
      <dsp:nvSpPr>
        <dsp:cNvPr id="0" name=""/>
        <dsp:cNvSpPr/>
      </dsp:nvSpPr>
      <dsp:spPr>
        <a:xfrm>
          <a:off x="8447787" y="1323942"/>
          <a:ext cx="3130883" cy="134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latin typeface="Source Sans Pro"/>
              <a:ea typeface="Open Sans"/>
              <a:cs typeface="Open Sans"/>
            </a:rPr>
            <a:t>Consultants and ODEW began working with researchers, including Dr. Dan Reynolds and Dr. Josh Lawrence, to create an </a:t>
          </a:r>
          <a:r>
            <a:rPr lang="en-US" sz="1200" kern="1200">
              <a:solidFill>
                <a:schemeClr val="accent2"/>
              </a:solidFill>
              <a:latin typeface="Source Sans Pro"/>
              <a:ea typeface="Open Sans"/>
              <a:cs typeface="Open Sans"/>
            </a:rPr>
            <a:t>adolescent literacy network</a:t>
          </a:r>
          <a:r>
            <a:rPr lang="en-US" sz="1200" kern="1200">
              <a:latin typeface="Source Sans Pro"/>
              <a:ea typeface="Open Sans"/>
              <a:cs typeface="Open Sans"/>
            </a:rPr>
            <a:t> held online quarterly. The goal of the network was to </a:t>
          </a:r>
          <a:r>
            <a:rPr lang="en-US" sz="1200" kern="1200">
              <a:solidFill>
                <a:schemeClr val="accent2"/>
              </a:solidFill>
              <a:latin typeface="Source Sans Pro"/>
              <a:ea typeface="Open Sans"/>
              <a:cs typeface="Open Sans"/>
            </a:rPr>
            <a:t>“remove the veil” </a:t>
          </a:r>
          <a:r>
            <a:rPr lang="en-US" sz="1200" kern="1200">
              <a:latin typeface="Source Sans Pro"/>
              <a:ea typeface="Open Sans"/>
              <a:cs typeface="Open Sans"/>
            </a:rPr>
            <a:t>and bring research to the classroom.</a:t>
          </a:r>
          <a:endParaRPr lang="en-US" sz="1200" kern="1200"/>
        </a:p>
      </dsp:txBody>
      <dsp:txXfrm>
        <a:off x="8447787" y="1323942"/>
        <a:ext cx="3130883" cy="1347169"/>
      </dsp:txXfrm>
    </dsp:sp>
    <dsp:sp modelId="{07403FC6-4DE7-4A47-8F8F-1CF671AE93EA}">
      <dsp:nvSpPr>
        <dsp:cNvPr id="0" name=""/>
        <dsp:cNvSpPr/>
      </dsp:nvSpPr>
      <dsp:spPr>
        <a:xfrm>
          <a:off x="8447787" y="627130"/>
          <a:ext cx="3130883" cy="696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Source Sans Pro" panose="020B0503030403020204" pitchFamily="34" charset="0"/>
              <a:ea typeface="Source Sans Pro" panose="020B0503030403020204" pitchFamily="34" charset="0"/>
            </a:rPr>
            <a:t>Mid 2020: Online Adolescent Literacy Network begins</a:t>
          </a:r>
        </a:p>
      </dsp:txBody>
      <dsp:txXfrm>
        <a:off x="8447787" y="627130"/>
        <a:ext cx="3130883" cy="696811"/>
      </dsp:txXfrm>
    </dsp:sp>
    <dsp:sp modelId="{0EAB520A-DE6B-46F7-A7AE-67455B58747F}">
      <dsp:nvSpPr>
        <dsp:cNvPr id="0" name=""/>
        <dsp:cNvSpPr/>
      </dsp:nvSpPr>
      <dsp:spPr>
        <a:xfrm>
          <a:off x="8061681" y="580676"/>
          <a:ext cx="45424" cy="232270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F16D31-FA5E-4DCD-B65D-E83F8B133ABC}">
      <dsp:nvSpPr>
        <dsp:cNvPr id="0" name=""/>
        <dsp:cNvSpPr/>
      </dsp:nvSpPr>
      <dsp:spPr>
        <a:xfrm>
          <a:off x="7966290" y="2785278"/>
          <a:ext cx="236206" cy="2362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319972-E011-42B2-8663-3C4E6D8867C7}">
      <dsp:nvSpPr>
        <dsp:cNvPr id="0" name=""/>
        <dsp:cNvSpPr/>
      </dsp:nvSpPr>
      <dsp:spPr>
        <a:xfrm>
          <a:off x="0" y="2928320"/>
          <a:ext cx="11277092" cy="59157"/>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514B5220-93E3-4CD8-BB9D-437716A1B89F}">
      <dsp:nvSpPr>
        <dsp:cNvPr id="0" name=""/>
        <dsp:cNvSpPr/>
      </dsp:nvSpPr>
      <dsp:spPr>
        <a:xfrm>
          <a:off x="10967434" y="2721267"/>
          <a:ext cx="354947" cy="473263"/>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F51CAF55-61DB-4252-8FDA-70F5ABD78FBB}">
      <dsp:nvSpPr>
        <dsp:cNvPr id="0" name=""/>
        <dsp:cNvSpPr/>
      </dsp:nvSpPr>
      <dsp:spPr>
        <a:xfrm>
          <a:off x="740102" y="1348802"/>
          <a:ext cx="3035867" cy="1372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latin typeface="Source Sans Pro"/>
              <a:ea typeface="Source Sans Pro"/>
              <a:cs typeface="Calibri"/>
            </a:rPr>
            <a:t>The Department was awarded the </a:t>
          </a:r>
          <a:r>
            <a:rPr lang="en-US" sz="1200" kern="1200">
              <a:solidFill>
                <a:schemeClr val="accent2"/>
              </a:solidFill>
              <a:latin typeface="Source Sans Pro"/>
              <a:ea typeface="Source Sans Pro"/>
              <a:cs typeface="Calibri"/>
            </a:rPr>
            <a:t>State Personnel Development Grant </a:t>
          </a:r>
          <a:r>
            <a:rPr lang="en-US" sz="1200" kern="1200">
              <a:latin typeface="Source Sans Pro"/>
              <a:ea typeface="Source Sans Pro"/>
              <a:cs typeface="Calibri"/>
            </a:rPr>
            <a:t>(SPDG). Adolescent literacy specialist position shifted to support regional entities and districts involved in the SPDG</a:t>
          </a:r>
          <a:r>
            <a:rPr lang="en-US" sz="1200" kern="1200">
              <a:solidFill>
                <a:schemeClr val="accent2"/>
              </a:solidFill>
              <a:latin typeface="Source Sans Pro"/>
              <a:ea typeface="Source Sans Pro"/>
              <a:cs typeface="Calibri"/>
            </a:rPr>
            <a:t> </a:t>
          </a:r>
          <a:r>
            <a:rPr lang="en-US" sz="1200" kern="1200">
              <a:latin typeface="Source Sans Pro"/>
              <a:ea typeface="Source Sans Pro"/>
              <a:cs typeface="Calibri"/>
            </a:rPr>
            <a:t>in building </a:t>
          </a:r>
          <a:r>
            <a:rPr lang="en-US" sz="1200" kern="1200">
              <a:solidFill>
                <a:schemeClr val="accent2"/>
              </a:solidFill>
              <a:latin typeface="Source Sans Pro"/>
              <a:ea typeface="Source Sans Pro"/>
              <a:cs typeface="Calibri"/>
            </a:rPr>
            <a:t>capacity</a:t>
          </a:r>
          <a:r>
            <a:rPr lang="en-US" sz="1200" kern="1200">
              <a:latin typeface="Source Sans Pro"/>
              <a:ea typeface="Source Sans Pro"/>
              <a:cs typeface="Calibri"/>
            </a:rPr>
            <a:t> and </a:t>
          </a:r>
          <a:r>
            <a:rPr lang="en-US" sz="1200" kern="1200">
              <a:solidFill>
                <a:schemeClr val="accent2"/>
              </a:solidFill>
              <a:latin typeface="Source Sans Pro"/>
              <a:ea typeface="Source Sans Pro"/>
              <a:cs typeface="Calibri"/>
            </a:rPr>
            <a:t>knowledge</a:t>
          </a:r>
          <a:r>
            <a:rPr lang="en-US" sz="1200" kern="1200">
              <a:latin typeface="Source Sans Pro"/>
              <a:ea typeface="Source Sans Pro"/>
              <a:cs typeface="Calibri"/>
            </a:rPr>
            <a:t> around </a:t>
          </a:r>
          <a:r>
            <a:rPr lang="en-US" sz="1200" kern="1200">
              <a:solidFill>
                <a:schemeClr val="accent2"/>
              </a:solidFill>
              <a:latin typeface="Source Sans Pro"/>
              <a:ea typeface="Source Sans Pro"/>
              <a:cs typeface="Calibri"/>
            </a:rPr>
            <a:t>adolescent literacy</a:t>
          </a:r>
          <a:r>
            <a:rPr lang="en-US" sz="1200" kern="1200">
              <a:latin typeface="Source Sans Pro"/>
              <a:ea typeface="Source Sans Pro"/>
              <a:cs typeface="Calibri"/>
            </a:rPr>
            <a:t>.</a:t>
          </a:r>
          <a:endParaRPr lang="en-US" sz="1200" kern="1200">
            <a:solidFill>
              <a:schemeClr val="accent2"/>
            </a:solidFill>
            <a:latin typeface="Source Sans Pro" panose="020B0503030403020204" pitchFamily="34" charset="0"/>
            <a:ea typeface="Source Sans Pro" panose="020B0503030403020204" pitchFamily="34" charset="0"/>
          </a:endParaRPr>
        </a:p>
      </dsp:txBody>
      <dsp:txXfrm>
        <a:off x="740102" y="1348802"/>
        <a:ext cx="3035867" cy="1372465"/>
      </dsp:txXfrm>
    </dsp:sp>
    <dsp:sp modelId="{B681F98A-5745-4E6B-BD4A-A39B656C7983}">
      <dsp:nvSpPr>
        <dsp:cNvPr id="0" name=""/>
        <dsp:cNvSpPr/>
      </dsp:nvSpPr>
      <dsp:spPr>
        <a:xfrm>
          <a:off x="740102" y="638906"/>
          <a:ext cx="3035867" cy="709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Source Sans Pro" panose="020B0503030403020204" pitchFamily="34" charset="0"/>
              <a:ea typeface="Source Sans Pro" panose="020B0503030403020204" pitchFamily="34" charset="0"/>
            </a:rPr>
            <a:t>2022: SPDG Grant awarded focusing on adolescent literacy</a:t>
          </a:r>
        </a:p>
      </dsp:txBody>
      <dsp:txXfrm>
        <a:off x="740102" y="638906"/>
        <a:ext cx="3035867" cy="709895"/>
      </dsp:txXfrm>
    </dsp:sp>
    <dsp:sp modelId="{C21B509E-AF50-4712-BEDD-635065D34BFD}">
      <dsp:nvSpPr>
        <dsp:cNvPr id="0" name=""/>
        <dsp:cNvSpPr/>
      </dsp:nvSpPr>
      <dsp:spPr>
        <a:xfrm>
          <a:off x="349860" y="591579"/>
          <a:ext cx="45910" cy="236631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4A7FC7-F671-4F9B-B612-FBC04705A5A1}">
      <dsp:nvSpPr>
        <dsp:cNvPr id="0" name=""/>
        <dsp:cNvSpPr/>
      </dsp:nvSpPr>
      <dsp:spPr>
        <a:xfrm>
          <a:off x="2625323" y="4164722"/>
          <a:ext cx="3035867" cy="1112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latin typeface="Source Sans Pro"/>
              <a:ea typeface="Source Sans Pro"/>
              <a:cs typeface="Calibri"/>
            </a:rPr>
            <a:t>House Bill 33 passed. Governor Mike DeWine launched the</a:t>
          </a:r>
          <a:r>
            <a:rPr lang="en-US" sz="1200" b="1" kern="1200">
              <a:latin typeface="Source Sans Pro"/>
              <a:ea typeface="Source Sans Pro"/>
              <a:cs typeface="Calibri"/>
            </a:rPr>
            <a:t> </a:t>
          </a:r>
          <a:r>
            <a:rPr lang="en-US" sz="1200" kern="1200" err="1">
              <a:solidFill>
                <a:schemeClr val="accent2"/>
              </a:solidFill>
              <a:latin typeface="Source Sans Pro"/>
              <a:ea typeface="Source Sans Pro"/>
              <a:cs typeface="Calibri"/>
            </a:rPr>
            <a:t>ReadOhio</a:t>
          </a:r>
          <a:r>
            <a:rPr lang="en-US" sz="1200" b="1" kern="1200">
              <a:solidFill>
                <a:schemeClr val="accent2"/>
              </a:solidFill>
              <a:latin typeface="Source Sans Pro"/>
              <a:ea typeface="Source Sans Pro"/>
              <a:cs typeface="Calibri"/>
            </a:rPr>
            <a:t> </a:t>
          </a:r>
          <a:r>
            <a:rPr lang="en-US" sz="1200" kern="1200">
              <a:solidFill>
                <a:schemeClr val="accent2"/>
              </a:solidFill>
              <a:latin typeface="Source Sans Pro"/>
              <a:ea typeface="Source Sans Pro"/>
              <a:cs typeface="Calibri"/>
            </a:rPr>
            <a:t>initiative</a:t>
          </a:r>
          <a:r>
            <a:rPr lang="en-US" sz="1200" kern="1200">
              <a:latin typeface="Source Sans Pro"/>
              <a:ea typeface="Source Sans Pro"/>
              <a:cs typeface="Calibri"/>
            </a:rPr>
            <a:t>. Under this initiative, ODEW creates the </a:t>
          </a:r>
          <a:r>
            <a:rPr lang="en-US" sz="1200" kern="1200" err="1">
              <a:solidFill>
                <a:schemeClr val="accent2"/>
              </a:solidFill>
              <a:latin typeface="Source Sans Pro"/>
              <a:ea typeface="Source Sans Pro"/>
              <a:cs typeface="Calibri"/>
            </a:rPr>
            <a:t>ReadOhio</a:t>
          </a:r>
          <a:r>
            <a:rPr lang="en-US" sz="1200" kern="1200">
              <a:solidFill>
                <a:schemeClr val="accent2"/>
              </a:solidFill>
              <a:latin typeface="Source Sans Pro"/>
              <a:ea typeface="Source Sans Pro"/>
              <a:cs typeface="Calibri"/>
            </a:rPr>
            <a:t> Network</a:t>
          </a:r>
          <a:r>
            <a:rPr lang="en-US" sz="1200" kern="1200">
              <a:latin typeface="Source Sans Pro"/>
              <a:ea typeface="Source Sans Pro"/>
              <a:cs typeface="Calibri"/>
            </a:rPr>
            <a:t>, hiring 33 </a:t>
          </a:r>
          <a:r>
            <a:rPr lang="en-US" sz="1200" kern="1200">
              <a:solidFill>
                <a:schemeClr val="accent2"/>
              </a:solidFill>
              <a:latin typeface="Source Sans Pro"/>
              <a:ea typeface="Source Sans Pro"/>
              <a:cs typeface="Calibri"/>
            </a:rPr>
            <a:t>coaches</a:t>
          </a:r>
          <a:r>
            <a:rPr lang="en-US" sz="1200" kern="1200">
              <a:latin typeface="Source Sans Pro"/>
              <a:ea typeface="Source Sans Pro"/>
              <a:cs typeface="Calibri"/>
            </a:rPr>
            <a:t> (12 were in adolescent spaces) and requiring Reading Improvement and Monitoring Plans (RIMPs) for K-4 Students; expanding each year by one grade level. </a:t>
          </a:r>
          <a:endParaRPr lang="en-US" sz="1200" kern="1200"/>
        </a:p>
      </dsp:txBody>
      <dsp:txXfrm>
        <a:off x="2625323" y="4164722"/>
        <a:ext cx="3035867" cy="1112170"/>
      </dsp:txXfrm>
    </dsp:sp>
    <dsp:sp modelId="{A78EB437-D890-472F-A436-2659077898EC}">
      <dsp:nvSpPr>
        <dsp:cNvPr id="0" name=""/>
        <dsp:cNvSpPr/>
      </dsp:nvSpPr>
      <dsp:spPr>
        <a:xfrm>
          <a:off x="2625323" y="3431163"/>
          <a:ext cx="3035867" cy="733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Source Sans Pro" panose="020B0503030403020204" pitchFamily="34" charset="0"/>
              <a:ea typeface="Source Sans Pro" panose="020B0503030403020204" pitchFamily="34" charset="0"/>
            </a:rPr>
            <a:t>2023: House Bill 33 Passes and the </a:t>
          </a:r>
          <a:r>
            <a:rPr lang="en-US" sz="1700" kern="1200" err="1">
              <a:latin typeface="Source Sans Pro" panose="020B0503030403020204" pitchFamily="34" charset="0"/>
              <a:ea typeface="Source Sans Pro" panose="020B0503030403020204" pitchFamily="34" charset="0"/>
            </a:rPr>
            <a:t>ReadOhio</a:t>
          </a:r>
          <a:r>
            <a:rPr lang="en-US" sz="1700" kern="1200">
              <a:latin typeface="Source Sans Pro" panose="020B0503030403020204" pitchFamily="34" charset="0"/>
              <a:ea typeface="Source Sans Pro" panose="020B0503030403020204" pitchFamily="34" charset="0"/>
            </a:rPr>
            <a:t> Network is created</a:t>
          </a:r>
        </a:p>
      </dsp:txBody>
      <dsp:txXfrm>
        <a:off x="2625323" y="3431163"/>
        <a:ext cx="3035867" cy="733559"/>
      </dsp:txXfrm>
    </dsp:sp>
    <dsp:sp modelId="{F2CBE114-B2BA-455D-B666-9B6095979096}">
      <dsp:nvSpPr>
        <dsp:cNvPr id="0" name=""/>
        <dsp:cNvSpPr/>
      </dsp:nvSpPr>
      <dsp:spPr>
        <a:xfrm>
          <a:off x="2235081" y="2957899"/>
          <a:ext cx="45910" cy="236631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D7CE4C-A7E4-4CE3-ABEB-753A35CD0EF9}">
      <dsp:nvSpPr>
        <dsp:cNvPr id="0" name=""/>
        <dsp:cNvSpPr/>
      </dsp:nvSpPr>
      <dsp:spPr>
        <a:xfrm>
          <a:off x="253447" y="2838531"/>
          <a:ext cx="238736" cy="2387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E6E0F9-B8AD-4EFD-A103-8AEC395E7FF6}">
      <dsp:nvSpPr>
        <dsp:cNvPr id="0" name=""/>
        <dsp:cNvSpPr/>
      </dsp:nvSpPr>
      <dsp:spPr>
        <a:xfrm>
          <a:off x="2138668" y="2838531"/>
          <a:ext cx="238736" cy="2387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131324-8E6D-4D36-B1C3-600AB84BDF3D}">
      <dsp:nvSpPr>
        <dsp:cNvPr id="0" name=""/>
        <dsp:cNvSpPr/>
      </dsp:nvSpPr>
      <dsp:spPr>
        <a:xfrm>
          <a:off x="4510544" y="1348802"/>
          <a:ext cx="3035867" cy="1372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latin typeface="Source Sans Pro"/>
              <a:ea typeface="Source Sans Pro"/>
              <a:cs typeface="Calibri"/>
            </a:rPr>
            <a:t>The Department increased the number of Adolescent Literacy Specialists to 6. </a:t>
          </a:r>
          <a:r>
            <a:rPr lang="en-US" sz="1200" kern="1200">
              <a:solidFill>
                <a:schemeClr val="accent2"/>
              </a:solidFill>
              <a:latin typeface="Source Sans Pro"/>
              <a:ea typeface="Source Sans Pro"/>
              <a:cs typeface="Calibri"/>
            </a:rPr>
            <a:t>ALSs begin to work as coaches </a:t>
          </a:r>
          <a:r>
            <a:rPr lang="en-US" sz="1200" kern="1200">
              <a:latin typeface="Source Sans Pro"/>
              <a:ea typeface="Source Sans Pro"/>
              <a:cs typeface="Calibri"/>
            </a:rPr>
            <a:t>twice a week in </a:t>
          </a:r>
          <a:r>
            <a:rPr lang="en-US" sz="1200" kern="1200" err="1">
              <a:latin typeface="Source Sans Pro"/>
              <a:ea typeface="Source Sans Pro"/>
              <a:cs typeface="Calibri"/>
            </a:rPr>
            <a:t>ReadOhio</a:t>
          </a:r>
          <a:r>
            <a:rPr lang="en-US" sz="1200" kern="1200">
              <a:latin typeface="Source Sans Pro"/>
              <a:ea typeface="Source Sans Pro"/>
              <a:cs typeface="Calibri"/>
            </a:rPr>
            <a:t> schools and provide direct support to SPDG and regional schools.</a:t>
          </a:r>
          <a:endParaRPr lang="en-US" sz="1200" kern="1200"/>
        </a:p>
      </dsp:txBody>
      <dsp:txXfrm>
        <a:off x="4510544" y="1348802"/>
        <a:ext cx="3035867" cy="1372465"/>
      </dsp:txXfrm>
    </dsp:sp>
    <dsp:sp modelId="{FE859B13-C660-4B84-91BD-5F4321632ACC}">
      <dsp:nvSpPr>
        <dsp:cNvPr id="0" name=""/>
        <dsp:cNvSpPr/>
      </dsp:nvSpPr>
      <dsp:spPr>
        <a:xfrm>
          <a:off x="4510544" y="638906"/>
          <a:ext cx="3035867" cy="709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Source Sans Pro" panose="020B0503030403020204" pitchFamily="34" charset="0"/>
              <a:ea typeface="Source Sans Pro" panose="020B0503030403020204" pitchFamily="34" charset="0"/>
            </a:rPr>
            <a:t>2024: Adolescent Literacy Specialists increase to 6</a:t>
          </a:r>
        </a:p>
      </dsp:txBody>
      <dsp:txXfrm>
        <a:off x="4510544" y="638906"/>
        <a:ext cx="3035867" cy="709895"/>
      </dsp:txXfrm>
    </dsp:sp>
    <dsp:sp modelId="{98048546-2272-4B55-B6C8-9DDCAF55D60F}">
      <dsp:nvSpPr>
        <dsp:cNvPr id="0" name=""/>
        <dsp:cNvSpPr/>
      </dsp:nvSpPr>
      <dsp:spPr>
        <a:xfrm>
          <a:off x="4120301" y="591579"/>
          <a:ext cx="45910" cy="236631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87B785-EFE1-4AAD-87E0-7884909F116A}">
      <dsp:nvSpPr>
        <dsp:cNvPr id="0" name=""/>
        <dsp:cNvSpPr/>
      </dsp:nvSpPr>
      <dsp:spPr>
        <a:xfrm>
          <a:off x="6395765" y="4164722"/>
          <a:ext cx="3035867" cy="1112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latin typeface="Source Sans Pro"/>
              <a:ea typeface="Open Sans"/>
              <a:cs typeface="Open Sans"/>
            </a:rPr>
            <a:t>Adolescent Literacy Specialists reduce to 5.  ALSs continue to work as coaches in </a:t>
          </a:r>
          <a:r>
            <a:rPr lang="en-US" sz="1300" kern="1200" err="1">
              <a:latin typeface="Source Sans Pro"/>
              <a:ea typeface="Open Sans"/>
              <a:cs typeface="Open Sans"/>
            </a:rPr>
            <a:t>ReadOhio</a:t>
          </a:r>
          <a:r>
            <a:rPr lang="en-US" sz="1300" kern="1200">
              <a:latin typeface="Source Sans Pro"/>
              <a:ea typeface="Open Sans"/>
              <a:cs typeface="Open Sans"/>
            </a:rPr>
            <a:t> schools twice a week and provide direct support to SPDG and regional schools. </a:t>
          </a:r>
          <a:r>
            <a:rPr lang="en-US" sz="1300" kern="1200">
              <a:solidFill>
                <a:schemeClr val="accent2"/>
              </a:solidFill>
              <a:latin typeface="Source Sans Pro"/>
              <a:ea typeface="Open Sans"/>
              <a:cs typeface="Open Sans"/>
            </a:rPr>
            <a:t>RIMPs effective into 6</a:t>
          </a:r>
          <a:r>
            <a:rPr lang="en-US" sz="1300" kern="1200" baseline="30000">
              <a:solidFill>
                <a:schemeClr val="accent2"/>
              </a:solidFill>
              <a:latin typeface="Source Sans Pro"/>
              <a:ea typeface="Open Sans"/>
              <a:cs typeface="Open Sans"/>
            </a:rPr>
            <a:t>th</a:t>
          </a:r>
          <a:r>
            <a:rPr lang="en-US" sz="1300" kern="1200">
              <a:solidFill>
                <a:schemeClr val="accent2"/>
              </a:solidFill>
              <a:latin typeface="Source Sans Pro"/>
              <a:ea typeface="Open Sans"/>
              <a:cs typeface="Open Sans"/>
            </a:rPr>
            <a:t> grade.</a:t>
          </a:r>
          <a:endParaRPr lang="en-US" sz="1300" kern="1200">
            <a:solidFill>
              <a:schemeClr val="accent2"/>
            </a:solidFill>
          </a:endParaRPr>
        </a:p>
      </dsp:txBody>
      <dsp:txXfrm>
        <a:off x="6395765" y="4164722"/>
        <a:ext cx="3035867" cy="1112170"/>
      </dsp:txXfrm>
    </dsp:sp>
    <dsp:sp modelId="{07403FC6-4DE7-4A47-8F8F-1CF671AE93EA}">
      <dsp:nvSpPr>
        <dsp:cNvPr id="0" name=""/>
        <dsp:cNvSpPr/>
      </dsp:nvSpPr>
      <dsp:spPr>
        <a:xfrm>
          <a:off x="6395765" y="3431163"/>
          <a:ext cx="3035867" cy="733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latin typeface="Source Sans Pro" panose="020B0503030403020204" pitchFamily="34" charset="0"/>
              <a:ea typeface="Source Sans Pro" panose="020B0503030403020204" pitchFamily="34" charset="0"/>
            </a:rPr>
            <a:t>2025: RIMPS continue through 6</a:t>
          </a:r>
          <a:r>
            <a:rPr lang="en-US" sz="1700" kern="1200" baseline="30000" dirty="0">
              <a:latin typeface="Source Sans Pro" panose="020B0503030403020204" pitchFamily="34" charset="0"/>
              <a:ea typeface="Source Sans Pro" panose="020B0503030403020204" pitchFamily="34" charset="0"/>
            </a:rPr>
            <a:t>th</a:t>
          </a:r>
          <a:r>
            <a:rPr lang="en-US" sz="1700" kern="1200" dirty="0">
              <a:latin typeface="Source Sans Pro" panose="020B0503030403020204" pitchFamily="34" charset="0"/>
              <a:ea typeface="Source Sans Pro" panose="020B0503030403020204" pitchFamily="34" charset="0"/>
            </a:rPr>
            <a:t> grade</a:t>
          </a:r>
        </a:p>
      </dsp:txBody>
      <dsp:txXfrm>
        <a:off x="6395765" y="3431163"/>
        <a:ext cx="3035867" cy="733559"/>
      </dsp:txXfrm>
    </dsp:sp>
    <dsp:sp modelId="{0EAB520A-DE6B-46F7-A7AE-67455B58747F}">
      <dsp:nvSpPr>
        <dsp:cNvPr id="0" name=""/>
        <dsp:cNvSpPr/>
      </dsp:nvSpPr>
      <dsp:spPr>
        <a:xfrm>
          <a:off x="6005522" y="2957899"/>
          <a:ext cx="45910" cy="236631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B38303-609C-407D-9A57-2AD184F4F1B3}">
      <dsp:nvSpPr>
        <dsp:cNvPr id="0" name=""/>
        <dsp:cNvSpPr/>
      </dsp:nvSpPr>
      <dsp:spPr>
        <a:xfrm>
          <a:off x="4023889" y="2838531"/>
          <a:ext cx="238736" cy="2387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F16D31-FA5E-4DCD-B65D-E83F8B133ABC}">
      <dsp:nvSpPr>
        <dsp:cNvPr id="0" name=""/>
        <dsp:cNvSpPr/>
      </dsp:nvSpPr>
      <dsp:spPr>
        <a:xfrm>
          <a:off x="5909109" y="2838531"/>
          <a:ext cx="238736" cy="2387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C854CB-6D27-4B06-A816-B57E73007073}">
      <dsp:nvSpPr>
        <dsp:cNvPr id="0" name=""/>
        <dsp:cNvSpPr/>
      </dsp:nvSpPr>
      <dsp:spPr>
        <a:xfrm>
          <a:off x="8280986" y="1348802"/>
          <a:ext cx="3035867" cy="1372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solidFill>
                <a:schemeClr val="accent2"/>
              </a:solidFill>
              <a:latin typeface="Source Sans Pro" panose="020B0503030403020204" pitchFamily="34" charset="0"/>
              <a:ea typeface="Source Sans Pro" panose="020B0503030403020204" pitchFamily="34" charset="0"/>
            </a:rPr>
            <a:t>SB19</a:t>
          </a:r>
          <a:r>
            <a:rPr lang="en-US" sz="1200" kern="1200">
              <a:solidFill>
                <a:schemeClr val="tx1"/>
              </a:solidFill>
              <a:latin typeface="Source Sans Pro" panose="020B0503030403020204" pitchFamily="34" charset="0"/>
              <a:ea typeface="Source Sans Pro" panose="020B0503030403020204" pitchFamily="34" charset="0"/>
            </a:rPr>
            <a:t> requires each school district to provide evidence based </a:t>
          </a:r>
          <a:r>
            <a:rPr lang="en-US" sz="1200" kern="1200">
              <a:solidFill>
                <a:schemeClr val="accent2"/>
              </a:solidFill>
              <a:latin typeface="Source Sans Pro" panose="020B0503030403020204" pitchFamily="34" charset="0"/>
              <a:ea typeface="Source Sans Pro" panose="020B0503030403020204" pitchFamily="34" charset="0"/>
            </a:rPr>
            <a:t>academic intervention services</a:t>
          </a:r>
          <a:r>
            <a:rPr lang="en-US" sz="1200" kern="1200">
              <a:solidFill>
                <a:schemeClr val="tx1"/>
              </a:solidFill>
              <a:latin typeface="Source Sans Pro" panose="020B0503030403020204" pitchFamily="34" charset="0"/>
              <a:ea typeface="Source Sans Pro" panose="020B0503030403020204" pitchFamily="34" charset="0"/>
            </a:rPr>
            <a:t>, free of cost, to each qualifying student.</a:t>
          </a:r>
          <a:endParaRPr lang="en-US" sz="1200" kern="1200">
            <a:latin typeface="Source Sans Pro" panose="020B0503030403020204" pitchFamily="34" charset="0"/>
            <a:ea typeface="Source Sans Pro" panose="020B0503030403020204" pitchFamily="34" charset="0"/>
          </a:endParaRPr>
        </a:p>
        <a:p>
          <a:pPr marL="0" lvl="0" indent="0" algn="l" defTabSz="533400">
            <a:lnSpc>
              <a:spcPct val="90000"/>
            </a:lnSpc>
            <a:spcBef>
              <a:spcPct val="0"/>
            </a:spcBef>
            <a:spcAft>
              <a:spcPct val="35000"/>
            </a:spcAft>
            <a:buNone/>
          </a:pPr>
          <a:r>
            <a:rPr lang="en-US" sz="1200" kern="1200">
              <a:solidFill>
                <a:schemeClr val="tx1"/>
              </a:solidFill>
              <a:latin typeface="Source Sans Pro" panose="020B0503030403020204" pitchFamily="34" charset="0"/>
              <a:ea typeface="Source Sans Pro" panose="020B0503030403020204" pitchFamily="34" charset="0"/>
            </a:rPr>
            <a:t>A “qualifying student” means a student </a:t>
          </a:r>
          <a:r>
            <a:rPr lang="en-US" sz="1200" kern="1200">
              <a:solidFill>
                <a:schemeClr val="accent2"/>
              </a:solidFill>
              <a:latin typeface="Source Sans Pro" panose="020B0503030403020204" pitchFamily="34" charset="0"/>
              <a:ea typeface="Source Sans Pro" panose="020B0503030403020204" pitchFamily="34" charset="0"/>
            </a:rPr>
            <a:t>K-12</a:t>
          </a:r>
          <a:r>
            <a:rPr lang="en-US" sz="1200" kern="1200">
              <a:solidFill>
                <a:schemeClr val="tx1"/>
              </a:solidFill>
              <a:latin typeface="Source Sans Pro" panose="020B0503030403020204" pitchFamily="34" charset="0"/>
              <a:ea typeface="Source Sans Pro" panose="020B0503030403020204" pitchFamily="34" charset="0"/>
            </a:rPr>
            <a:t> who demonstrates a limited level of skill in the subject area of mathematics, English language arts or both.</a:t>
          </a:r>
        </a:p>
      </dsp:txBody>
      <dsp:txXfrm>
        <a:off x="8280986" y="1348802"/>
        <a:ext cx="3035867" cy="1372465"/>
      </dsp:txXfrm>
    </dsp:sp>
    <dsp:sp modelId="{BF7C6C10-796B-4DD1-A7E0-2D58B569BC7F}">
      <dsp:nvSpPr>
        <dsp:cNvPr id="0" name=""/>
        <dsp:cNvSpPr/>
      </dsp:nvSpPr>
      <dsp:spPr>
        <a:xfrm>
          <a:off x="8280986" y="638906"/>
          <a:ext cx="3035867" cy="709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Source Sans Pro" panose="020B0503030403020204" pitchFamily="34" charset="0"/>
              <a:ea typeface="Source Sans Pro" panose="020B0503030403020204" pitchFamily="34" charset="0"/>
            </a:rPr>
            <a:t>2026: Senate Bill 19 passes</a:t>
          </a:r>
        </a:p>
      </dsp:txBody>
      <dsp:txXfrm>
        <a:off x="8280986" y="638906"/>
        <a:ext cx="3035867" cy="709895"/>
      </dsp:txXfrm>
    </dsp:sp>
    <dsp:sp modelId="{92D9CAD9-CDA7-4F91-AF93-417B1127B384}">
      <dsp:nvSpPr>
        <dsp:cNvPr id="0" name=""/>
        <dsp:cNvSpPr/>
      </dsp:nvSpPr>
      <dsp:spPr>
        <a:xfrm>
          <a:off x="7890743" y="591579"/>
          <a:ext cx="45910" cy="236631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2CAB9-B098-4CB1-9427-29264F9EA56B}">
      <dsp:nvSpPr>
        <dsp:cNvPr id="0" name=""/>
        <dsp:cNvSpPr/>
      </dsp:nvSpPr>
      <dsp:spPr>
        <a:xfrm>
          <a:off x="7794330" y="2838531"/>
          <a:ext cx="238736" cy="2387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0AEAC-7D1B-400D-8374-E23B204B571E}">
      <dsp:nvSpPr>
        <dsp:cNvPr id="0" name=""/>
        <dsp:cNvSpPr/>
      </dsp:nvSpPr>
      <dsp:spPr>
        <a:xfrm>
          <a:off x="0" y="389705"/>
          <a:ext cx="7323667" cy="90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398" tIns="749808" rIns="568398" bIns="256032" numCol="1" spcCol="1270" anchor="t" anchorCtr="0">
          <a:noAutofit/>
        </a:bodyPr>
        <a:lstStyle/>
        <a:p>
          <a:pPr marL="285750" lvl="1" indent="-285750" algn="l" defTabSz="1600200">
            <a:lnSpc>
              <a:spcPct val="90000"/>
            </a:lnSpc>
            <a:spcBef>
              <a:spcPct val="0"/>
            </a:spcBef>
            <a:spcAft>
              <a:spcPct val="15000"/>
            </a:spcAft>
            <a:buChar char="•"/>
          </a:pPr>
          <a:endParaRPr lang="en-US" sz="3600" kern="1200"/>
        </a:p>
      </dsp:txBody>
      <dsp:txXfrm>
        <a:off x="0" y="389705"/>
        <a:ext cx="7323667" cy="907200"/>
      </dsp:txXfrm>
    </dsp:sp>
    <dsp:sp modelId="{42AE241B-525B-4127-9BB0-A19072331BBE}">
      <dsp:nvSpPr>
        <dsp:cNvPr id="0" name=""/>
        <dsp:cNvSpPr/>
      </dsp:nvSpPr>
      <dsp:spPr>
        <a:xfrm>
          <a:off x="366183" y="47722"/>
          <a:ext cx="5407092" cy="87334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772" tIns="0" rIns="193772" bIns="0" numCol="1" spcCol="1270" anchor="ctr" anchorCtr="0">
          <a:noAutofit/>
        </a:bodyPr>
        <a:lstStyle/>
        <a:p>
          <a:pPr marL="0" lvl="0" indent="0" algn="l" defTabSz="1600200">
            <a:lnSpc>
              <a:spcPct val="90000"/>
            </a:lnSpc>
            <a:spcBef>
              <a:spcPct val="0"/>
            </a:spcBef>
            <a:spcAft>
              <a:spcPct val="35000"/>
            </a:spcAft>
            <a:buNone/>
          </a:pPr>
          <a:r>
            <a:rPr lang="en-US" sz="3600" kern="1200"/>
            <a:t>Senate Bill 19</a:t>
          </a:r>
        </a:p>
      </dsp:txBody>
      <dsp:txXfrm>
        <a:off x="408816" y="90355"/>
        <a:ext cx="5321826" cy="788077"/>
      </dsp:txXfrm>
    </dsp:sp>
    <dsp:sp modelId="{07110F1B-58C6-4AB7-A5CE-E4D56DF8E98C}">
      <dsp:nvSpPr>
        <dsp:cNvPr id="0" name=""/>
        <dsp:cNvSpPr/>
      </dsp:nvSpPr>
      <dsp:spPr>
        <a:xfrm>
          <a:off x="0" y="1932536"/>
          <a:ext cx="7323667" cy="90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398" tIns="749808" rIns="568398" bIns="256032" numCol="1" spcCol="1270" anchor="t" anchorCtr="0">
          <a:noAutofit/>
        </a:bodyPr>
        <a:lstStyle/>
        <a:p>
          <a:pPr marL="285750" lvl="1" indent="-285750" algn="l" defTabSz="1600200">
            <a:lnSpc>
              <a:spcPct val="90000"/>
            </a:lnSpc>
            <a:spcBef>
              <a:spcPct val="0"/>
            </a:spcBef>
            <a:spcAft>
              <a:spcPct val="15000"/>
            </a:spcAft>
            <a:buChar char="•"/>
          </a:pPr>
          <a:endParaRPr lang="en-US" sz="3600" kern="1200"/>
        </a:p>
      </dsp:txBody>
      <dsp:txXfrm>
        <a:off x="0" y="1932536"/>
        <a:ext cx="7323667" cy="907200"/>
      </dsp:txXfrm>
    </dsp:sp>
    <dsp:sp modelId="{A9DB6637-32A6-4778-A4B4-B19886708A75}">
      <dsp:nvSpPr>
        <dsp:cNvPr id="0" name=""/>
        <dsp:cNvSpPr/>
      </dsp:nvSpPr>
      <dsp:spPr>
        <a:xfrm>
          <a:off x="366183" y="1491305"/>
          <a:ext cx="5407092" cy="9725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772" tIns="0" rIns="193772" bIns="0" numCol="1" spcCol="1270" anchor="ctr" anchorCtr="0">
          <a:noAutofit/>
        </a:bodyPr>
        <a:lstStyle/>
        <a:p>
          <a:pPr marL="0" lvl="0" indent="0" algn="l" defTabSz="1244600">
            <a:lnSpc>
              <a:spcPct val="90000"/>
            </a:lnSpc>
            <a:spcBef>
              <a:spcPct val="0"/>
            </a:spcBef>
            <a:spcAft>
              <a:spcPct val="35000"/>
            </a:spcAft>
            <a:buNone/>
          </a:pPr>
          <a:r>
            <a:rPr lang="en-US" sz="2800" kern="1200"/>
            <a:t>Third Grade Reading Guarantee (TGRG)</a:t>
          </a:r>
        </a:p>
      </dsp:txBody>
      <dsp:txXfrm>
        <a:off x="413661" y="1538783"/>
        <a:ext cx="5312136" cy="877634"/>
      </dsp:txXfrm>
    </dsp:sp>
    <dsp:sp modelId="{F020756E-1990-4E4C-8A7B-A1673A641516}">
      <dsp:nvSpPr>
        <dsp:cNvPr id="0" name=""/>
        <dsp:cNvSpPr/>
      </dsp:nvSpPr>
      <dsp:spPr>
        <a:xfrm>
          <a:off x="0" y="3572627"/>
          <a:ext cx="7323667" cy="90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398" tIns="749808" rIns="568398" bIns="256032" numCol="1" spcCol="1270" anchor="t" anchorCtr="0">
          <a:noAutofit/>
        </a:bodyPr>
        <a:lstStyle/>
        <a:p>
          <a:pPr marL="285750" lvl="1" indent="-285750" algn="l" defTabSz="1600200">
            <a:lnSpc>
              <a:spcPct val="90000"/>
            </a:lnSpc>
            <a:spcBef>
              <a:spcPct val="0"/>
            </a:spcBef>
            <a:spcAft>
              <a:spcPct val="15000"/>
            </a:spcAft>
            <a:buChar char="•"/>
          </a:pPr>
          <a:endParaRPr lang="en-US" sz="3600" kern="1200"/>
        </a:p>
      </dsp:txBody>
      <dsp:txXfrm>
        <a:off x="0" y="3572627"/>
        <a:ext cx="7323667" cy="907200"/>
      </dsp:txXfrm>
    </dsp:sp>
    <dsp:sp modelId="{364FCD00-307A-411F-86F7-F6A231D78A82}">
      <dsp:nvSpPr>
        <dsp:cNvPr id="0" name=""/>
        <dsp:cNvSpPr/>
      </dsp:nvSpPr>
      <dsp:spPr>
        <a:xfrm>
          <a:off x="366183" y="3034136"/>
          <a:ext cx="5407092" cy="10698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772" tIns="0" rIns="193772" bIns="0" numCol="1" spcCol="1270" anchor="ctr" anchorCtr="0">
          <a:noAutofit/>
        </a:bodyPr>
        <a:lstStyle/>
        <a:p>
          <a:pPr marL="0" lvl="0" indent="0" algn="l" defTabSz="1066800">
            <a:lnSpc>
              <a:spcPct val="90000"/>
            </a:lnSpc>
            <a:spcBef>
              <a:spcPct val="0"/>
            </a:spcBef>
            <a:spcAft>
              <a:spcPct val="35000"/>
            </a:spcAft>
            <a:buNone/>
          </a:pPr>
          <a:r>
            <a:rPr lang="en-US" sz="2400" kern="1200"/>
            <a:t>Individuals with Disabilities Education Act (IDEA)</a:t>
          </a:r>
        </a:p>
      </dsp:txBody>
      <dsp:txXfrm>
        <a:off x="418409" y="3086362"/>
        <a:ext cx="5302640" cy="9653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7D121-4AAD-47D2-8330-55B8237D7AD5}">
      <dsp:nvSpPr>
        <dsp:cNvPr id="0" name=""/>
        <dsp:cNvSpPr/>
      </dsp:nvSpPr>
      <dsp:spPr>
        <a:xfrm>
          <a:off x="2921" y="787692"/>
          <a:ext cx="2318113" cy="13908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Principal involvement is key</a:t>
          </a:r>
        </a:p>
      </dsp:txBody>
      <dsp:txXfrm>
        <a:off x="2921" y="787692"/>
        <a:ext cx="2318113" cy="1390868"/>
      </dsp:txXfrm>
    </dsp:sp>
    <dsp:sp modelId="{3D20CA45-EB23-427F-A841-68DEC998D14F}">
      <dsp:nvSpPr>
        <dsp:cNvPr id="0" name=""/>
        <dsp:cNvSpPr/>
      </dsp:nvSpPr>
      <dsp:spPr>
        <a:xfrm>
          <a:off x="2552847" y="787692"/>
          <a:ext cx="2318113" cy="13908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Must continue building assessment and intervention knowledge</a:t>
          </a:r>
        </a:p>
      </dsp:txBody>
      <dsp:txXfrm>
        <a:off x="2552847" y="787692"/>
        <a:ext cx="2318113" cy="1390868"/>
      </dsp:txXfrm>
    </dsp:sp>
    <dsp:sp modelId="{8F8794D9-6F7E-446D-B8C3-C5E1115B00B8}">
      <dsp:nvSpPr>
        <dsp:cNvPr id="0" name=""/>
        <dsp:cNvSpPr/>
      </dsp:nvSpPr>
      <dsp:spPr>
        <a:xfrm>
          <a:off x="5102772" y="787692"/>
          <a:ext cx="2318113" cy="13908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Support discipline-specific professional learning for content area teachers</a:t>
          </a:r>
        </a:p>
      </dsp:txBody>
      <dsp:txXfrm>
        <a:off x="5102772" y="787692"/>
        <a:ext cx="2318113" cy="1390868"/>
      </dsp:txXfrm>
    </dsp:sp>
    <dsp:sp modelId="{1A8A2CA3-196E-4B5C-8FAA-28A1327BAD5C}">
      <dsp:nvSpPr>
        <dsp:cNvPr id="0" name=""/>
        <dsp:cNvSpPr/>
      </dsp:nvSpPr>
      <dsp:spPr>
        <a:xfrm>
          <a:off x="7652698" y="787692"/>
          <a:ext cx="2318113" cy="13908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Encourage use of HQIM in secondary grades</a:t>
          </a:r>
        </a:p>
      </dsp:txBody>
      <dsp:txXfrm>
        <a:off x="7652698" y="787692"/>
        <a:ext cx="2318113" cy="1390868"/>
      </dsp:txXfrm>
    </dsp:sp>
    <dsp:sp modelId="{7D43324E-7D6F-4D02-9192-C0CF4366488F}">
      <dsp:nvSpPr>
        <dsp:cNvPr id="0" name=""/>
        <dsp:cNvSpPr/>
      </dsp:nvSpPr>
      <dsp:spPr>
        <a:xfrm>
          <a:off x="2921" y="2410372"/>
          <a:ext cx="2318113" cy="13908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Strategic communication is an ongoing process</a:t>
          </a:r>
        </a:p>
      </dsp:txBody>
      <dsp:txXfrm>
        <a:off x="2921" y="2410372"/>
        <a:ext cx="2318113" cy="1390868"/>
      </dsp:txXfrm>
    </dsp:sp>
    <dsp:sp modelId="{1DF9F872-DA75-4D52-8B74-A4956E33773E}">
      <dsp:nvSpPr>
        <dsp:cNvPr id="0" name=""/>
        <dsp:cNvSpPr/>
      </dsp:nvSpPr>
      <dsp:spPr>
        <a:xfrm>
          <a:off x="2552847" y="2410372"/>
          <a:ext cx="2318113" cy="13908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Accessible, aligned secondary resources are needed</a:t>
          </a:r>
        </a:p>
      </dsp:txBody>
      <dsp:txXfrm>
        <a:off x="2552847" y="2410372"/>
        <a:ext cx="2318113" cy="1390868"/>
      </dsp:txXfrm>
    </dsp:sp>
    <dsp:sp modelId="{7E2E4A1D-1285-4B91-990D-2616AC58E97D}">
      <dsp:nvSpPr>
        <dsp:cNvPr id="0" name=""/>
        <dsp:cNvSpPr/>
      </dsp:nvSpPr>
      <dsp:spPr>
        <a:xfrm>
          <a:off x="5102772" y="2410372"/>
          <a:ext cx="2318113" cy="13908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rPr>
            <a:t>There is room for more Adolescent</a:t>
          </a:r>
          <a:r>
            <a:rPr lang="en-US" sz="2000" kern="1200"/>
            <a:t> Literacy Specialists</a:t>
          </a:r>
        </a:p>
      </dsp:txBody>
      <dsp:txXfrm>
        <a:off x="5102772" y="2410372"/>
        <a:ext cx="2318113" cy="1390868"/>
      </dsp:txXfrm>
    </dsp:sp>
    <dsp:sp modelId="{C21C5B6C-7F93-4EC8-BFF9-C53FD6C11446}">
      <dsp:nvSpPr>
        <dsp:cNvPr id="0" name=""/>
        <dsp:cNvSpPr/>
      </dsp:nvSpPr>
      <dsp:spPr>
        <a:xfrm>
          <a:off x="7652698" y="2410372"/>
          <a:ext cx="2318113" cy="13908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Secondary schools don’t always have the capacity to involve families</a:t>
          </a:r>
        </a:p>
      </dsp:txBody>
      <dsp:txXfrm>
        <a:off x="7652698" y="2410372"/>
        <a:ext cx="2318113" cy="1390868"/>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5.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extLst>
              <a:ext uri="{C7F2D5A4-9E3B-4C8F-A7D2-1F8E9B6C4A30}">
                <msodIdLoc:phldrLoc xmlns:msodIdLoc="http://schemas.microsoft.com/office/drawing/2026/04/diagram/placeholderloc" id="msoidsIgxTimelineAddEvent"/>
              </a:ext>
            </dgm:extLst>
          </dgm:prSet>
        </dgm:pt>
        <dgm:pt modelId="1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20">
          <dgm:prSet phldrT="Add an event" phldr="1">
            <dgm:extLst>
              <a:ext uri="{C7F2D5A4-9E3B-4C8F-A7D2-1F8E9B6C4A30}">
                <msodIdLoc:phldrLoc xmlns:msodIdLoc="http://schemas.microsoft.com/office/drawing/2026/04/diagram/placeholderloc" id="msoidsIgxTimelineAddEvent"/>
              </a:ext>
            </dgm:extLst>
          </dgm:prSet>
        </dgm:pt>
        <dgm:pt modelId="2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30">
          <dgm:prSet phldrT="Add an event" phldr="1">
            <dgm:extLst>
              <a:ext uri="{C7F2D5A4-9E3B-4C8F-A7D2-1F8E9B6C4A30}">
                <msodIdLoc:phldrLoc xmlns:msodIdLoc="http://schemas.microsoft.com/office/drawing/2026/04/diagram/placeholderloc" id="msoidsIgxTimelineAddEvent"/>
              </a:ext>
            </dgm:extLst>
          </dgm:prSet>
        </dgm:pt>
        <dgm:pt modelId="3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40">
          <dgm:prSet phldrT="Add an event" phldr="1">
            <dgm:extLst>
              <a:ext uri="{C7F2D5A4-9E3B-4C8F-A7D2-1F8E9B6C4A30}">
                <msodIdLoc:phldrLoc xmlns:msodIdLoc="http://schemas.microsoft.com/office/drawing/2026/04/diagram/placeholderloc" id="msoidsIgxTimelineAddEvent"/>
              </a:ext>
            </dgm:extLst>
          </dgm:prSet>
        </dgm:pt>
        <dgm:pt modelId="4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50">
          <dgm:prSet phldrT="Add an event" phldr="1">
            <dgm:extLst>
              <a:ext uri="{C7F2D5A4-9E3B-4C8F-A7D2-1F8E9B6C4A30}">
                <msodIdLoc:phldrLoc xmlns:msodIdLoc="http://schemas.microsoft.com/office/drawing/2026/04/diagram/placeholderloc" id="msoidsIgxTimelineAddEvent"/>
              </a:ext>
            </dgm:extLst>
          </dgm:prSet>
        </dgm:pt>
        <dgm:pt modelId="5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6.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extLst>
              <a:ext uri="{C7F2D5A4-9E3B-4C8F-A7D2-1F8E9B6C4A30}">
                <msodIdLoc:phldrLoc xmlns:msodIdLoc="http://schemas.microsoft.com/office/drawing/2026/04/diagram/placeholderloc" id="msoidsIgxTimelineAddEvent"/>
              </a:ext>
            </dgm:extLst>
          </dgm:prSet>
        </dgm:pt>
        <dgm:pt modelId="1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20">
          <dgm:prSet phldrT="Add an event" phldr="1">
            <dgm:extLst>
              <a:ext uri="{C7F2D5A4-9E3B-4C8F-A7D2-1F8E9B6C4A30}">
                <msodIdLoc:phldrLoc xmlns:msodIdLoc="http://schemas.microsoft.com/office/drawing/2026/04/diagram/placeholderloc" id="msoidsIgxTimelineAddEvent"/>
              </a:ext>
            </dgm:extLst>
          </dgm:prSet>
        </dgm:pt>
        <dgm:pt modelId="2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30">
          <dgm:prSet phldrT="Add an event" phldr="1">
            <dgm:extLst>
              <a:ext uri="{C7F2D5A4-9E3B-4C8F-A7D2-1F8E9B6C4A30}">
                <msodIdLoc:phldrLoc xmlns:msodIdLoc="http://schemas.microsoft.com/office/drawing/2026/04/diagram/placeholderloc" id="msoidsIgxTimelineAddEvent"/>
              </a:ext>
            </dgm:extLst>
          </dgm:prSet>
        </dgm:pt>
        <dgm:pt modelId="3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40">
          <dgm:prSet phldrT="Add an event" phldr="1">
            <dgm:extLst>
              <a:ext uri="{C7F2D5A4-9E3B-4C8F-A7D2-1F8E9B6C4A30}">
                <msodIdLoc:phldrLoc xmlns:msodIdLoc="http://schemas.microsoft.com/office/drawing/2026/04/diagram/placeholderloc" id="msoidsIgxTimelineAddEvent"/>
              </a:ext>
            </dgm:extLst>
          </dgm:prSet>
        </dgm:pt>
        <dgm:pt modelId="4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50">
          <dgm:prSet phldrT="Add an event" phldr="1">
            <dgm:extLst>
              <a:ext uri="{C7F2D5A4-9E3B-4C8F-A7D2-1F8E9B6C4A30}">
                <msodIdLoc:phldrLoc xmlns:msodIdLoc="http://schemas.microsoft.com/office/drawing/2026/04/diagram/placeholderloc" id="msoidsIgxTimelineAddEvent"/>
              </a:ext>
            </dgm:extLst>
          </dgm:prSet>
        </dgm:pt>
        <dgm:pt modelId="5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70128E-993C-4902-8012-4837AFDCDFE9}"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DDDA28-A9E5-470C-8A90-D17729306CEC}" type="slidenum">
              <a:rPr lang="en-US" smtClean="0"/>
              <a:t>‹#›</a:t>
            </a:fld>
            <a:endParaRPr lang="en-US"/>
          </a:p>
        </p:txBody>
      </p:sp>
    </p:spTree>
    <p:extLst>
      <p:ext uri="{BB962C8B-B14F-4D97-AF65-F5344CB8AC3E}">
        <p14:creationId xmlns:p14="http://schemas.microsoft.com/office/powerpoint/2010/main" val="3834701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doe.virginia.gov/teaching-learning-assessment/k-12-standards-instruction/english-reading-literacy/literacy/approved-core-instructional-programs-for-grades-k-5"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literacy.virginia.edu/professional-learning-modules-including-value-series" TargetMode="External"/><Relationship Id="rId4" Type="http://schemas.openxmlformats.org/officeDocument/2006/relationships/hyperlink" Target="https://www.doe.virginia.gov/teaching-learning-assessment/k-12-standards-instruction/english-reading-literacy/literacy/intervention-instructional-program-guide-supplemental-instructional-program-guide"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forms.office.com/g/aKwRNKKuVp"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doe.virginia.gov/teaching-learning-assessment/k-12-standards-instruction/english-reading-literacy/literacy/virginia-literacy-act"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aw.lis.virginia.gov/vacode/title22.1/chapter13.2/section22.1-253.13: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996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a:extLst>
            <a:ext uri="{FF2B5EF4-FFF2-40B4-BE49-F238E27FC236}">
              <a16:creationId xmlns:a16="http://schemas.microsoft.com/office/drawing/2014/main" id="{C4926A46-8D2A-9D0E-EF81-434C70E1E0C8}"/>
            </a:ext>
          </a:extLst>
        </p:cNvPr>
        <p:cNvGrpSpPr/>
        <p:nvPr/>
      </p:nvGrpSpPr>
      <p:grpSpPr>
        <a:xfrm>
          <a:off x="0" y="0"/>
          <a:ext cx="0" cy="0"/>
          <a:chOff x="0" y="0"/>
          <a:chExt cx="0" cy="0"/>
        </a:xfrm>
      </p:grpSpPr>
      <p:sp>
        <p:nvSpPr>
          <p:cNvPr id="403" name="Google Shape;403;p22:notes">
            <a:extLst>
              <a:ext uri="{FF2B5EF4-FFF2-40B4-BE49-F238E27FC236}">
                <a16:creationId xmlns:a16="http://schemas.microsoft.com/office/drawing/2014/main" id="{48A0ABB1-27E8-0DF3-9DF0-F19A0B25ECB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SzPts val="1400"/>
            </a:pPr>
            <a:r>
              <a:rPr lang="en-US" dirty="0">
                <a:ea typeface="Calibri"/>
                <a:cs typeface="Calibri"/>
              </a:rPr>
              <a:t>With the implementation of a screener and intervention materials, the VLA ensures that families are engaged in the development of student reading plans and have access to a variety of resources to support literacy development at home. Additionally, the VLA aligned the work occurring in Virginia's educator preparation programs with coursework rooted in science-based reading research and evidence-based literacy instruction. </a:t>
            </a:r>
          </a:p>
          <a:p>
            <a:pPr>
              <a:buSzPts val="1400"/>
            </a:pPr>
            <a:endParaRPr lang="en-US" dirty="0">
              <a:ea typeface="Calibri"/>
              <a:cs typeface="Calibri"/>
            </a:endParaRPr>
          </a:p>
          <a:p>
            <a:pPr marL="457200" indent="-457200">
              <a:lnSpc>
                <a:spcPct val="90000"/>
              </a:lnSpc>
              <a:buFont typeface="Arial"/>
              <a:buChar char="•"/>
            </a:pPr>
            <a:r>
              <a:rPr lang="en-US" sz="1200" dirty="0">
                <a:solidFill>
                  <a:schemeClr val="tx1">
                    <a:lumMod val="49000"/>
                  </a:schemeClr>
                </a:solidFill>
              </a:rPr>
              <a:t>Development of Science of Reading Research and Evidence Based Literacy Instruction Professional Learning for Educators</a:t>
            </a:r>
            <a:endParaRPr lang="en-US" dirty="0">
              <a:solidFill>
                <a:schemeClr val="tx1">
                  <a:lumMod val="49000"/>
                </a:schemeClr>
              </a:solidFill>
            </a:endParaRPr>
          </a:p>
          <a:p>
            <a:pPr marL="457200" indent="-457200">
              <a:lnSpc>
                <a:spcPct val="90000"/>
              </a:lnSpc>
              <a:buFont typeface="Arial"/>
              <a:buChar char="•"/>
            </a:pPr>
            <a:r>
              <a:rPr lang="en-US" sz="1200" dirty="0">
                <a:solidFill>
                  <a:schemeClr val="tx1">
                    <a:lumMod val="49000"/>
                  </a:schemeClr>
                </a:solidFill>
              </a:rPr>
              <a:t>Development of the Virginia Language and Literacy Screening System (VALLSS) for Pre-K, K-3, and 4-8 and maintenance of such system through VAConnects</a:t>
            </a:r>
          </a:p>
          <a:p>
            <a:pPr marL="457200" indent="-457200">
              <a:lnSpc>
                <a:spcPct val="90000"/>
              </a:lnSpc>
              <a:buFont typeface="Arial"/>
              <a:buChar char="•"/>
            </a:pPr>
            <a:r>
              <a:rPr lang="en-US" sz="1200" dirty="0">
                <a:solidFill>
                  <a:schemeClr val="tx1">
                    <a:lumMod val="49000"/>
                  </a:schemeClr>
                </a:solidFill>
              </a:rPr>
              <a:t>Development of the Student Reading Plan Template and Supporting Materials</a:t>
            </a:r>
          </a:p>
          <a:p>
            <a:pPr marL="457200" indent="-457200">
              <a:lnSpc>
                <a:spcPct val="90000"/>
              </a:lnSpc>
              <a:buFont typeface="Arial"/>
              <a:buChar char="•"/>
            </a:pPr>
            <a:r>
              <a:rPr lang="en-US" sz="1200" dirty="0">
                <a:solidFill>
                  <a:schemeClr val="tx1">
                    <a:lumMod val="49000"/>
                  </a:schemeClr>
                </a:solidFill>
              </a:rPr>
              <a:t>Implementation of the Core, Supplemental and Intervention program reviews for recommendations to the Board of Education for approval</a:t>
            </a:r>
          </a:p>
          <a:p>
            <a:pPr marL="457200" indent="-457200">
              <a:lnSpc>
                <a:spcPct val="90000"/>
              </a:lnSpc>
              <a:buFont typeface="Arial"/>
              <a:buChar char="•"/>
            </a:pPr>
            <a:r>
              <a:rPr lang="en-US" sz="1200" dirty="0">
                <a:solidFill>
                  <a:schemeClr val="tx1">
                    <a:lumMod val="49000"/>
                  </a:schemeClr>
                </a:solidFill>
              </a:rPr>
              <a:t>Provide literacy coaching to local school divisions, if requested</a:t>
            </a:r>
          </a:p>
          <a:p>
            <a:pPr>
              <a:buSzPts val="1400"/>
            </a:pPr>
            <a:endParaRPr dirty="0"/>
          </a:p>
        </p:txBody>
      </p:sp>
      <p:sp>
        <p:nvSpPr>
          <p:cNvPr id="404" name="Google Shape;404;p22:notes">
            <a:extLst>
              <a:ext uri="{FF2B5EF4-FFF2-40B4-BE49-F238E27FC236}">
                <a16:creationId xmlns:a16="http://schemas.microsoft.com/office/drawing/2014/main" id="{55C11EF7-813A-309E-0149-B5D43DF450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3207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a:extLst>
            <a:ext uri="{FF2B5EF4-FFF2-40B4-BE49-F238E27FC236}">
              <a16:creationId xmlns:a16="http://schemas.microsoft.com/office/drawing/2014/main" id="{EB21D5DA-88CF-1964-4E74-CEAB14B5EF3A}"/>
            </a:ext>
          </a:extLst>
        </p:cNvPr>
        <p:cNvGrpSpPr/>
        <p:nvPr/>
      </p:nvGrpSpPr>
      <p:grpSpPr>
        <a:xfrm>
          <a:off x="0" y="0"/>
          <a:ext cx="0" cy="0"/>
          <a:chOff x="0" y="0"/>
          <a:chExt cx="0" cy="0"/>
        </a:xfrm>
      </p:grpSpPr>
      <p:sp>
        <p:nvSpPr>
          <p:cNvPr id="403" name="Google Shape;403;p22:notes">
            <a:extLst>
              <a:ext uri="{FF2B5EF4-FFF2-40B4-BE49-F238E27FC236}">
                <a16:creationId xmlns:a16="http://schemas.microsoft.com/office/drawing/2014/main" id="{6C414369-EE70-FA43-06BA-C566AA2D0E3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SzPts val="1400"/>
            </a:pPr>
            <a:r>
              <a:rPr lang="en-US" dirty="0">
                <a:ea typeface="Calibri"/>
                <a:cs typeface="Calibri"/>
              </a:rPr>
              <a:t>With the implementation of a screener and intervention materials, the VLA ensures that families are engaged in the development of student reading plans and have access to a variety of resources to support literacy development at home. Additionally, the VLA aligned the work occurring in Virginia's educator preparation programs with coursework rooted in science-based reading research and evidence-based literacy instruction. </a:t>
            </a:r>
          </a:p>
          <a:p>
            <a:pPr>
              <a:buSzPts val="1400"/>
            </a:pPr>
            <a:endParaRPr lang="en-US" dirty="0">
              <a:ea typeface="Calibri"/>
              <a:cs typeface="Calibri"/>
            </a:endParaRPr>
          </a:p>
          <a:p>
            <a:pPr marL="457200" indent="-457200">
              <a:lnSpc>
                <a:spcPct val="90000"/>
              </a:lnSpc>
              <a:buFont typeface="Arial"/>
              <a:buChar char="•"/>
            </a:pPr>
            <a:r>
              <a:rPr lang="en-US" sz="1200" dirty="0">
                <a:solidFill>
                  <a:schemeClr val="tx1">
                    <a:lumMod val="49000"/>
                  </a:schemeClr>
                </a:solidFill>
              </a:rPr>
              <a:t>Collect validity information for the development of VALLSS</a:t>
            </a:r>
          </a:p>
          <a:p>
            <a:pPr marL="457200" indent="-457200">
              <a:lnSpc>
                <a:spcPct val="90000"/>
              </a:lnSpc>
              <a:buFont typeface="Arial"/>
              <a:buChar char="•"/>
            </a:pPr>
            <a:r>
              <a:rPr lang="en-US" sz="1200" dirty="0">
                <a:solidFill>
                  <a:schemeClr val="tx1">
                    <a:lumMod val="49000"/>
                  </a:schemeClr>
                </a:solidFill>
                <a:ea typeface="+mn-lt"/>
                <a:cs typeface="+mn-lt"/>
              </a:rPr>
              <a:t>Within 30 days of the final scores due date for the term for each testing window for the beginning of year, middle of year, and end of year, provides VDOE with results of statewide data analysis and any other pertinent data or information that VLP collects for inclusion in briefing documents that VDOE prepares for the General Assembly.</a:t>
            </a:r>
            <a:endParaRPr lang="en-US" sz="1200" dirty="0">
              <a:solidFill>
                <a:schemeClr val="tx1">
                  <a:lumMod val="49000"/>
                </a:schemeClr>
              </a:solidFill>
            </a:endParaRPr>
          </a:p>
          <a:p>
            <a:pPr marL="457200" indent="-457200">
              <a:lnSpc>
                <a:spcPct val="90000"/>
              </a:lnSpc>
              <a:buFont typeface="Arial"/>
              <a:buChar char="•"/>
            </a:pPr>
            <a:r>
              <a:rPr lang="en-US" sz="1200" dirty="0">
                <a:solidFill>
                  <a:schemeClr val="tx1">
                    <a:lumMod val="49000"/>
                  </a:schemeClr>
                </a:solidFill>
              </a:rPr>
              <a:t>Maintain a website to provide scoring and instructions for VALLSS, develop reports to support data use and instruction</a:t>
            </a:r>
          </a:p>
          <a:p>
            <a:pPr marL="457200" indent="-457200">
              <a:lnSpc>
                <a:spcPct val="90000"/>
              </a:lnSpc>
              <a:buFont typeface="Arial"/>
              <a:buChar char="•"/>
            </a:pPr>
            <a:r>
              <a:rPr lang="en-US" sz="1200" dirty="0">
                <a:solidFill>
                  <a:schemeClr val="tx1">
                    <a:lumMod val="49000"/>
                  </a:schemeClr>
                </a:solidFill>
                <a:ea typeface="+mn-lt"/>
                <a:cs typeface="+mn-lt"/>
              </a:rPr>
              <a:t>To the extent possible, the data entry screen will have STI prepopulated to minimize data entry errors</a:t>
            </a:r>
          </a:p>
          <a:p>
            <a:pPr marL="457200" indent="-457200">
              <a:lnSpc>
                <a:spcPct val="90000"/>
              </a:lnSpc>
              <a:buFont typeface="Arial"/>
              <a:buChar char="•"/>
            </a:pPr>
            <a:r>
              <a:rPr lang="en-US" sz="1200" dirty="0">
                <a:solidFill>
                  <a:schemeClr val="tx1">
                    <a:lumMod val="49000"/>
                  </a:schemeClr>
                </a:solidFill>
                <a:ea typeface="+mn-lt"/>
                <a:cs typeface="+mn-lt"/>
              </a:rPr>
              <a:t>Improve overall user interface with the website used for VALLSS</a:t>
            </a:r>
          </a:p>
          <a:p>
            <a:pPr>
              <a:buSzPts val="1400"/>
            </a:pPr>
            <a:endParaRPr dirty="0"/>
          </a:p>
        </p:txBody>
      </p:sp>
      <p:sp>
        <p:nvSpPr>
          <p:cNvPr id="404" name="Google Shape;404;p22:notes">
            <a:extLst>
              <a:ext uri="{FF2B5EF4-FFF2-40B4-BE49-F238E27FC236}">
                <a16:creationId xmlns:a16="http://schemas.microsoft.com/office/drawing/2014/main" id="{F70A9110-62FC-657F-81FB-DF45F3FF6A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3028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Chris to introduce Ohio and transition to them for their presentation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1420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atin typeface="Arial"/>
                <a:cs typeface="Arial"/>
              </a:rPr>
              <a:t>The Department is dedicated to preparing students today for the challenges and opportunities of tomorrow. </a:t>
            </a:r>
          </a:p>
          <a:p>
            <a:pPr marL="171450" indent="-171450">
              <a:buFont typeface="Arial" panose="020B0604020202020204" pitchFamily="34" charset="0"/>
              <a:buChar char="•"/>
            </a:pPr>
            <a:endParaRPr lang="en-US">
              <a:latin typeface="Arial"/>
              <a:cs typeface="Arial"/>
            </a:endParaRPr>
          </a:p>
          <a:p>
            <a:pPr marL="171450" indent="-171450">
              <a:buFont typeface="Arial" panose="020B0604020202020204" pitchFamily="34" charset="0"/>
              <a:buChar char="•"/>
            </a:pPr>
            <a:r>
              <a:rPr lang="en-US">
                <a:latin typeface="Arial"/>
                <a:cs typeface="Arial"/>
              </a:rPr>
              <a:t>This begins with equipping every Ohioan with the skills and tools necessary to thrive in a rapidly changing world</a:t>
            </a:r>
            <a:endParaRPr lang="en-US"/>
          </a:p>
          <a:p>
            <a:pPr marL="171450" indent="-171450">
              <a:buFont typeface="Arial" panose="020B0604020202020204" pitchFamily="34" charset="0"/>
              <a:buChar char="•"/>
            </a:pPr>
            <a:endParaRPr lang="en-US" sz="1600"/>
          </a:p>
          <a:p>
            <a:pPr marL="171450" indent="-171450">
              <a:buFont typeface="Arial" panose="020B0604020202020204" pitchFamily="34" charset="0"/>
              <a:buChar char="•"/>
            </a:pPr>
            <a:r>
              <a:rPr lang="en-US" sz="1600"/>
              <a:t>Our vision and mission bring this into focus. </a:t>
            </a:r>
          </a:p>
          <a:p>
            <a:pPr marL="171450" indent="-171450">
              <a:buFont typeface="Arial" panose="020B0604020202020204" pitchFamily="34" charset="0"/>
              <a:buChar char="•"/>
            </a:pPr>
            <a:endParaRPr lang="en-US" sz="1600"/>
          </a:p>
          <a:p>
            <a:pPr marL="171450" indent="-171450">
              <a:buFont typeface="Arial" panose="020B0604020202020204" pitchFamily="34" charset="0"/>
              <a:buChar char="•"/>
            </a:pPr>
            <a:r>
              <a:rPr lang="en-US" sz="1600">
                <a:latin typeface="Arial" panose="020B0604020202020204" pitchFamily="34" charset="0"/>
                <a:cs typeface="Arial" panose="020B0604020202020204" pitchFamily="34" charset="0"/>
              </a:rPr>
              <a:t>Our vision: Ohio students are prepared for success in the real world. </a:t>
            </a:r>
          </a:p>
          <a:p>
            <a:pPr marL="171450" indent="-171450">
              <a:buFont typeface="Arial" panose="020B0604020202020204" pitchFamily="34" charset="0"/>
              <a:buChar char="•"/>
            </a:pPr>
            <a:endParaRPr lang="en-US"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600"/>
              <a:t>Our mission: The Ohio Department of Education and Workforce supports Ohio’s students, families, and educators to ensure every student gains the knowledge and life skills needed for the future. </a:t>
            </a:r>
          </a:p>
          <a:p>
            <a:pPr marL="171450" indent="-171450">
              <a:buFont typeface="Arial" panose="020B0604020202020204" pitchFamily="34" charset="0"/>
              <a:buChar char="•"/>
            </a:pPr>
            <a:endParaRPr lang="en-US" sz="1600"/>
          </a:p>
          <a:p>
            <a:pPr marL="171450" indent="-171450">
              <a:buFont typeface="Arial" panose="020B0604020202020204" pitchFamily="34" charset="0"/>
              <a:buChar char="•"/>
            </a:pPr>
            <a:r>
              <a:rPr lang="en-US" sz="1600">
                <a:latin typeface="Arial"/>
                <a:cs typeface="Arial"/>
              </a:rPr>
              <a:t>This encompasses many areas and speaks to how we all approach our work. This includes: </a:t>
            </a:r>
          </a:p>
          <a:p>
            <a:pPr marL="742950" lvl="1" indent="-285750">
              <a:buFont typeface="Courier New" panose="02070309020205020404" pitchFamily="49" charset="0"/>
              <a:buChar char="o"/>
            </a:pPr>
            <a:r>
              <a:rPr lang="en-US" sz="1600">
                <a:latin typeface="Arial" panose="020B0604020202020204" pitchFamily="34" charset="0"/>
                <a:cs typeface="Arial" panose="020B0604020202020204" pitchFamily="34" charset="0"/>
              </a:rPr>
              <a:t>Academic knowledge and practical, real-world skills</a:t>
            </a:r>
          </a:p>
          <a:p>
            <a:pPr marL="742950" lvl="1" indent="-285750">
              <a:buFont typeface="Courier New" panose="02070309020205020404" pitchFamily="49" charset="0"/>
              <a:buChar char="o"/>
            </a:pPr>
            <a:r>
              <a:rPr lang="en-US" sz="1600">
                <a:latin typeface="Arial"/>
                <a:cs typeface="Arial"/>
              </a:rPr>
              <a:t>Supporting families and </a:t>
            </a:r>
            <a:r>
              <a:rPr lang="en-US">
                <a:latin typeface="Arial"/>
                <a:cs typeface="Arial"/>
              </a:rPr>
              <a:t>educators</a:t>
            </a:r>
            <a:endParaRPr lang="en-US" kern="0">
              <a:latin typeface="Arial"/>
              <a:cs typeface="Arial"/>
            </a:endParaRPr>
          </a:p>
          <a:p>
            <a:pPr marL="742950" lvl="1" indent="-285750">
              <a:buFont typeface="Courier New" panose="02070309020205020404" pitchFamily="49" charset="0"/>
              <a:buChar char="o"/>
            </a:pPr>
            <a:r>
              <a:rPr lang="en-US" kern="0">
                <a:latin typeface="Arial"/>
                <a:cs typeface="Arial"/>
              </a:rPr>
              <a:t>Focus</a:t>
            </a:r>
            <a:r>
              <a:rPr lang="en-US" sz="1600" b="0" kern="0">
                <a:effectLst/>
                <a:latin typeface="Arial"/>
                <a:ea typeface="Times New Roman" panose="02020603050405020304" pitchFamily="18" charset="0"/>
                <a:cs typeface="Arial"/>
              </a:rPr>
              <a:t> on core values to help Ohioans live up to their full potential and thrive. </a:t>
            </a:r>
            <a:endParaRPr lang="en-US" sz="1600" b="0" kern="0">
              <a:effectLst/>
              <a:latin typeface="Arial" panose="020B0604020202020204" pitchFamily="34" charset="0"/>
              <a:ea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E335F-6B58-4BAC-AAD9-EC2E6DC715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9450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spcBef>
                <a:spcPts val="1200"/>
              </a:spcBef>
              <a:spcAft>
                <a:spcPts val="1200"/>
              </a:spcAft>
              <a:buFont typeface="Arial" panose="020B0604020202020204" pitchFamily="34" charset="0"/>
              <a:buNone/>
            </a:pPr>
            <a:r>
              <a:rPr lang="en-US" sz="1800">
                <a:latin typeface="Arial"/>
                <a:cs typeface="Arial"/>
              </a:rPr>
              <a:t>Rachel</a:t>
            </a:r>
          </a:p>
          <a:p>
            <a:pPr marL="285750" indent="-285750" algn="l">
              <a:lnSpc>
                <a:spcPct val="100000"/>
              </a:lnSpc>
              <a:spcBef>
                <a:spcPts val="1200"/>
              </a:spcBef>
              <a:spcAft>
                <a:spcPts val="1200"/>
              </a:spcAft>
              <a:buFont typeface="Arial" panose="020B0604020202020204" pitchFamily="34" charset="0"/>
              <a:buChar char="•"/>
            </a:pPr>
            <a:r>
              <a:rPr lang="en-US" sz="1800">
                <a:latin typeface="Arial"/>
                <a:cs typeface="Arial"/>
              </a:rPr>
              <a:t>Literacy is the foundation to all other educational endeavors and initiatives. </a:t>
            </a:r>
          </a:p>
          <a:p>
            <a:pPr marL="285750" indent="-285750">
              <a:spcBef>
                <a:spcPts val="1200"/>
              </a:spcBef>
              <a:spcAft>
                <a:spcPts val="1200"/>
              </a:spcAft>
              <a:buFont typeface="Arial" panose="020B0604020202020204" pitchFamily="34" charset="0"/>
              <a:buChar char="•"/>
            </a:pPr>
            <a:endParaRPr lang="en-US" sz="1800">
              <a:latin typeface="Arial"/>
              <a:cs typeface="Arial"/>
            </a:endParaRPr>
          </a:p>
          <a:p>
            <a:pPr marL="285750" indent="-285750" algn="l">
              <a:lnSpc>
                <a:spcPct val="100000"/>
              </a:lnSpc>
              <a:spcBef>
                <a:spcPts val="1200"/>
              </a:spcBef>
              <a:spcAft>
                <a:spcPts val="1200"/>
              </a:spcAft>
              <a:buFont typeface="Arial" panose="020B0604020202020204" pitchFamily="34" charset="0"/>
              <a:buChar char="•"/>
            </a:pPr>
            <a:r>
              <a:rPr lang="en-US" sz="1800">
                <a:latin typeface="Arial"/>
                <a:cs typeface="Arial"/>
              </a:rPr>
              <a:t>Ohio is committed to supporting an education system that prioritizes the language and literacy development of all learners.</a:t>
            </a:r>
          </a:p>
          <a:p>
            <a:pPr marL="285750" indent="-285750" algn="l">
              <a:lnSpc>
                <a:spcPct val="100000"/>
              </a:lnSpc>
              <a:spcBef>
                <a:spcPts val="1200"/>
              </a:spcBef>
              <a:spcAft>
                <a:spcPts val="1200"/>
              </a:spcAft>
              <a:buFont typeface="Arial" panose="020B0604020202020204" pitchFamily="34" charset="0"/>
              <a:buChar char="•"/>
            </a:pPr>
            <a:endParaRPr lang="en-US" sz="1800">
              <a:latin typeface="Arial"/>
              <a:cs typeface="Arial"/>
            </a:endParaRP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lang="en-US" sz="1800" b="0" i="0" kern="1200">
                <a:solidFill>
                  <a:schemeClr val="tx1"/>
                </a:solidFill>
                <a:effectLst/>
                <a:latin typeface="Arial" panose="020B0604020202020204" pitchFamily="34" charset="0"/>
                <a:ea typeface="+mn-ea"/>
                <a:cs typeface="Arial" panose="020B0604020202020204" pitchFamily="34" charset="0"/>
              </a:rPr>
              <a:t>In 2023, Ohio Governor Mike DeWine announced the </a:t>
            </a:r>
            <a:r>
              <a:rPr lang="en-US" sz="1800" b="0" i="0" kern="1200" err="1">
                <a:solidFill>
                  <a:schemeClr val="tx1"/>
                </a:solidFill>
                <a:effectLst/>
                <a:latin typeface="Arial" panose="020B0604020202020204" pitchFamily="34" charset="0"/>
                <a:ea typeface="+mn-ea"/>
                <a:cs typeface="Arial" panose="020B0604020202020204" pitchFamily="34" charset="0"/>
              </a:rPr>
              <a:t>ReadOhio</a:t>
            </a:r>
            <a:r>
              <a:rPr lang="en-US" sz="1800" b="0" i="0" kern="1200">
                <a:solidFill>
                  <a:schemeClr val="tx1"/>
                </a:solidFill>
                <a:effectLst/>
                <a:latin typeface="Arial" panose="020B0604020202020204" pitchFamily="34" charset="0"/>
                <a:ea typeface="+mn-ea"/>
                <a:cs typeface="Arial" panose="020B0604020202020204" pitchFamily="34" charset="0"/>
              </a:rPr>
              <a:t> initiative, a statewide effort to improve literacy skills for all ages that includes the implementation of curriculum aligned with the Science of Reading in Ohio’s schools.</a:t>
            </a:r>
            <a:endParaRPr lang="en-US" sz="1800"/>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endParaRPr lang="en-US" sz="1800">
              <a:latin typeface="Arial"/>
              <a:cs typeface="Arial"/>
            </a:endParaRP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lang="en-US" sz="1800">
                <a:latin typeface="Arial"/>
                <a:cs typeface="Arial"/>
              </a:rPr>
              <a:t>Ensuring educators have the training, resources, and instructional materials aligned to the Science of Reading is an important part of this priority. </a:t>
            </a:r>
            <a:endParaRPr lang="en-US" sz="1800">
              <a:latin typeface="Arial" panose="020B0604020202020204" pitchFamily="34" charset="0"/>
              <a:cs typeface="Arial" panose="020B0604020202020204" pitchFamily="34" charset="0"/>
            </a:endParaRPr>
          </a:p>
          <a:p>
            <a:pPr marL="285750" indent="-285750">
              <a:spcBef>
                <a:spcPts val="1200"/>
              </a:spcBef>
              <a:spcAft>
                <a:spcPts val="1200"/>
              </a:spcAft>
              <a:buFont typeface="Arial" panose="020B0604020202020204" pitchFamily="34" charset="0"/>
              <a:buChar char="•"/>
            </a:pPr>
            <a:endParaRPr lang="en-US" sz="1800">
              <a:solidFill>
                <a:srgbClr val="000000"/>
              </a:solidFill>
              <a:latin typeface="Arial"/>
              <a:cs typeface="Arial"/>
            </a:endParaRPr>
          </a:p>
          <a:p>
            <a:pPr marL="285750" indent="-285750" algn="l">
              <a:lnSpc>
                <a:spcPct val="100000"/>
              </a:lnSpc>
              <a:spcBef>
                <a:spcPts val="1200"/>
              </a:spcBef>
              <a:spcAft>
                <a:spcPts val="1200"/>
              </a:spcAft>
              <a:buFont typeface="Arial" panose="020B0604020202020204" pitchFamily="34" charset="0"/>
              <a:buChar char="•"/>
            </a:pPr>
            <a:r>
              <a:rPr lang="en-US" sz="1800" b="0" i="0" u="none" strike="noStrike" baseline="0">
                <a:solidFill>
                  <a:srgbClr val="000000"/>
                </a:solidFill>
                <a:latin typeface="Arial"/>
                <a:cs typeface="Arial"/>
              </a:rPr>
              <a:t>Ohio students are counting on us, and our work remains urgent. </a:t>
            </a:r>
            <a:endParaRPr lang="en-US"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E335F-6B58-4BAC-AAD9-EC2E6DC715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5297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9163E-2910-6B84-94DD-1839C0A35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D2B60-AD4D-F13D-341B-95C913DB90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45AF81-4D3F-58A8-549E-452C118FA5F9}"/>
              </a:ext>
            </a:extLst>
          </p:cNvPr>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a:p>
            <a:pPr rtl="0" fontAlgn="base"/>
            <a:r>
              <a:rPr lang="en-US" sz="1200" b="0" i="0" u="none" strike="noStrike" kern="1200">
                <a:solidFill>
                  <a:schemeClr val="tx1"/>
                </a:solidFill>
                <a:effectLst/>
                <a:latin typeface="+mn-lt"/>
                <a:ea typeface="+mn-ea"/>
                <a:cs typeface="+mn-cs"/>
              </a:rPr>
              <a:t>We share a collective responsibility – from the state level to the classroom – to ensure the successful implementation of Ohio's Integrated MTSS framework. This unified effort is essential to building a coherent, sustainable system that truly impacts every student. </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The Department plays a role in this implementation and impacts the rest of the educational system.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The regional system of supports includes our SSTs, as well as our ESCs, tech centers, etc. These regional partners serve as the bridge between state guidance and local implementation. They take the policies and priorities from the Department  and work alongside district and school leaders to translate them into daily practice. Our partners in the regional system play a critical role in turning policy into practice.</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District and school leaders are essential in translating the framework into daily practice, through aligning systems, empowering teams and fostering a culture of contentious improvement.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Building leaders are critical – implementing the practices and processes in their buildings – keeping focus on needs of their students and staff. - Building leaders create conditions necessary to improve outcomes for all leaners.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Building level staff also have a collective responsibility – using data for implementation for effective instruction and make necessary adjustments.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Family and caregivers are also critical - ensuring they are informed about supports available to their student.</a:t>
            </a:r>
            <a:endParaRPr lang="en-US" sz="1200" b="0" i="0" kern="1200">
              <a:solidFill>
                <a:schemeClr val="tx1"/>
              </a:solidFill>
              <a:effectLst/>
              <a:latin typeface="+mn-lt"/>
              <a:ea typeface="+mn-ea"/>
              <a:cs typeface="+mn-cs"/>
            </a:endParaRPr>
          </a:p>
          <a:p>
            <a:endParaRPr lang="en-US">
              <a:solidFill>
                <a:srgbClr val="333333"/>
              </a:solidFill>
              <a:ea typeface="Calibri"/>
              <a:cs typeface="Calibri"/>
            </a:endParaRPr>
          </a:p>
          <a:p>
            <a:endParaRPr lang="en-US">
              <a:solidFill>
                <a:srgbClr val="333333"/>
              </a:solidFill>
              <a:ea typeface="Calibri"/>
              <a:cs typeface="Calibri"/>
            </a:endParaRPr>
          </a:p>
          <a:p>
            <a:endParaRPr lang="en-US">
              <a:solidFill>
                <a:srgbClr val="333333"/>
              </a:solidFill>
              <a:ea typeface="Calibri"/>
              <a:cs typeface="Calibri"/>
            </a:endParaRPr>
          </a:p>
        </p:txBody>
      </p:sp>
      <p:sp>
        <p:nvSpPr>
          <p:cNvPr id="4" name="Slide Number Placeholder 3">
            <a:extLst>
              <a:ext uri="{FF2B5EF4-FFF2-40B4-BE49-F238E27FC236}">
                <a16:creationId xmlns:a16="http://schemas.microsoft.com/office/drawing/2014/main" id="{880E49D6-5529-2D7C-F9E0-BA1AEF41C0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E335F-6B58-4BAC-AAD9-EC2E6DC715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329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Highlights/Talking Points:</a:t>
            </a:r>
          </a:p>
          <a:p>
            <a:pPr marL="171450" indent="-171450">
              <a:buFont typeface="Arial" panose="020B0604020202020204" pitchFamily="34" charset="0"/>
              <a:buChar char="•"/>
            </a:pPr>
            <a:r>
              <a:rPr lang="en-US"/>
              <a:t>Striving Readers Grant</a:t>
            </a:r>
          </a:p>
          <a:p>
            <a:pPr marL="171450" indent="-171450">
              <a:buFont typeface="Arial" panose="020B0604020202020204" pitchFamily="34" charset="0"/>
              <a:buChar char="•"/>
            </a:pPr>
            <a:r>
              <a:rPr lang="en-US"/>
              <a:t>2019 beginning of the adolescent literacy statewide professional learning</a:t>
            </a:r>
          </a:p>
          <a:p>
            <a:pPr marL="171450" indent="-171450">
              <a:buFont typeface="Arial" panose="020B0604020202020204" pitchFamily="34" charset="0"/>
              <a:buChar char="•"/>
            </a:pPr>
            <a:r>
              <a:rPr lang="en-US"/>
              <a:t>2020- CLSD even more urgent needs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566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Highlights/Talking Points:</a:t>
            </a:r>
          </a:p>
          <a:p>
            <a:pPr marL="171450" indent="-171450">
              <a:buFont typeface="Arial" panose="020B0604020202020204" pitchFamily="34" charset="0"/>
              <a:buChar char="•"/>
            </a:pPr>
            <a:r>
              <a:rPr lang="en-US"/>
              <a:t>Governor Dewine launches the </a:t>
            </a:r>
            <a:r>
              <a:rPr lang="en-US" err="1"/>
              <a:t>ReadOhio</a:t>
            </a:r>
            <a:r>
              <a:rPr lang="en-US"/>
              <a:t> Initiative and provides funding for coaching in K-12 settings.</a:t>
            </a:r>
          </a:p>
          <a:p>
            <a:pPr marL="171450" indent="-171450">
              <a:buFont typeface="Arial" panose="020B0604020202020204" pitchFamily="34" charset="0"/>
              <a:buChar char="•"/>
            </a:pPr>
            <a:r>
              <a:rPr lang="en-US"/>
              <a:t>2024 increasing to 6 and starting to coach in </a:t>
            </a:r>
            <a:r>
              <a:rPr lang="en-US" err="1"/>
              <a:t>ReadOhio</a:t>
            </a:r>
            <a:r>
              <a:rPr lang="en-US"/>
              <a:t> Schools</a:t>
            </a:r>
          </a:p>
          <a:p>
            <a:pPr marL="171450" indent="-171450">
              <a:buFont typeface="Arial" panose="020B0604020202020204" pitchFamily="34" charset="0"/>
              <a:buChar char="•"/>
            </a:pPr>
            <a:r>
              <a:rPr lang="en-US"/>
              <a:t>2025- Reading Improvement Monitoring Plans move to middle school levels- this also addresses the need for more professional learning in providing approved interventions in middle schools.</a:t>
            </a:r>
          </a:p>
          <a:p>
            <a:pPr marL="171450" indent="-171450">
              <a:buFont typeface="Arial" panose="020B0604020202020204" pitchFamily="34" charset="0"/>
              <a:buChar char="•"/>
            </a:pPr>
            <a:r>
              <a:rPr lang="en-US"/>
              <a:t>2026- Over the summer SB 19 passed- data suggests that 50% of students scoring Limited (not on IEPS) in grades 7 and up (non RIMP levels) could not be receiving any intervention and are now required to receive intervention. </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1275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have Senate Bill 19, this does not change our other polices that impact adolescent literacy intervention.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3 different policies, we need to begin to think of students not by policy, but by what is it that each student specifically needs to be successful?  While one intervention may work for one student, it may not be effective for another.  This is due to a students’ reading profile.</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Schedule students in intervention classes not by their legislation but by need.  To determine each student’s need, it’s best to use a gated diagnostic approach to determine their reader profile.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E335F-6B58-4BAC-AAD9-EC2E6DC715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3007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2026- due to turnover and shifting regional roles, we will be a small but mighty team.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E335F-6B58-4BAC-AAD9-EC2E6DC715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276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DDA28-A9E5-470C-8A90-D17729306CEC}" type="slidenum">
              <a:rPr lang="en-US" smtClean="0"/>
              <a:t>2</a:t>
            </a:fld>
            <a:endParaRPr lang="en-US"/>
          </a:p>
        </p:txBody>
      </p:sp>
    </p:spTree>
    <p:extLst>
      <p:ext uri="{BB962C8B-B14F-4D97-AF65-F5344CB8AC3E}">
        <p14:creationId xmlns:p14="http://schemas.microsoft.com/office/powerpoint/2010/main" val="3465829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Highlight #4 as new this year. Another new initiative will be working with REL Midwest to facilitate the use of the PRISMS toolkit in middle schools throughout the state this will support their ability to provide intensive support to districts, provide technical assistance and develop as a content expert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E335F-6B58-4BAC-AAD9-EC2E6DC715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675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Rachel presents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E335F-6B58-4BAC-AAD9-EC2E6DC715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6192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0CB58-F662-4CC2-8134-C4B46E3EF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111CD2-9548-8FAF-329F-C0272396EC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9647C-66F1-8BB9-533E-A2C254DCB596}"/>
              </a:ext>
            </a:extLst>
          </p:cNvPr>
          <p:cNvSpPr>
            <a:spLocks noGrp="1"/>
          </p:cNvSpPr>
          <p:nvPr>
            <p:ph type="body" idx="1"/>
          </p:nvPr>
        </p:nvSpPr>
        <p:spPr/>
        <p:txBody>
          <a:bodyPr/>
          <a:lstStyle/>
          <a:p>
            <a:r>
              <a:rPr lang="en-US" dirty="0"/>
              <a:t>What steps has your state done to get put policy and research into practice?</a:t>
            </a:r>
          </a:p>
        </p:txBody>
      </p:sp>
      <p:sp>
        <p:nvSpPr>
          <p:cNvPr id="4" name="Slide Number Placeholder 3">
            <a:extLst>
              <a:ext uri="{FF2B5EF4-FFF2-40B4-BE49-F238E27FC236}">
                <a16:creationId xmlns:a16="http://schemas.microsoft.com/office/drawing/2014/main" id="{263C808B-2916-6E24-7582-563375F82B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8413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steps has your state done to get put policy and research into practice?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62236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dirty="0"/>
              <a:t>Principal involvement is key for successful coaching and district culture and systems change.</a:t>
            </a:r>
          </a:p>
          <a:p>
            <a:pPr marL="342900" indent="-342900">
              <a:buFont typeface="Arial" panose="020B0604020202020204" pitchFamily="34" charset="0"/>
              <a:buChar char="•"/>
            </a:pPr>
            <a:r>
              <a:rPr lang="en-US" dirty="0"/>
              <a:t>Secondary schools need schedules that allow time for collaboration and intervention class periods.  This is even more challenging for high schools to adapt.</a:t>
            </a:r>
          </a:p>
          <a:p>
            <a:pPr marL="342900" indent="-342900">
              <a:buFont typeface="Arial" panose="020B0604020202020204" pitchFamily="34" charset="0"/>
              <a:buChar char="•"/>
            </a:pPr>
            <a:r>
              <a:rPr lang="en-US" dirty="0"/>
              <a:t>More training is needed across content specialists; not just working with ELA teachers. We need content area teachers to deliver High Quality intervention to implement our policies.  It can’t all be given to the ELA or IS teachers.</a:t>
            </a:r>
          </a:p>
          <a:p>
            <a:pPr marL="342900" indent="-342900">
              <a:buFont typeface="Arial" panose="020B0604020202020204" pitchFamily="34" charset="0"/>
              <a:buChar char="•"/>
            </a:pPr>
            <a:r>
              <a:rPr lang="en-US" dirty="0"/>
              <a:t>While we have HQIM for interventions, there is no policy for beyond 5</a:t>
            </a:r>
            <a:r>
              <a:rPr lang="en-US" baseline="30000" dirty="0"/>
              <a:t>th</a:t>
            </a:r>
            <a:r>
              <a:rPr lang="en-US" dirty="0"/>
              <a:t> grade for schools to adopt HQIM.  Therefore, coaching in tier 1 is geared towards high leverage practices, which without materials, don’t always transfer into the classrooms.</a:t>
            </a:r>
          </a:p>
          <a:p>
            <a:pPr marL="342900" indent="-342900">
              <a:buFont typeface="Arial" panose="020B0604020202020204" pitchFamily="34" charset="0"/>
              <a:buChar char="•"/>
            </a:pPr>
            <a:r>
              <a:rPr lang="en-US" dirty="0"/>
              <a:t>While district leaders often get the resources, it does not always trickle down to get in the hands of the correct audience.  We need more strategic communication.</a:t>
            </a:r>
          </a:p>
          <a:p>
            <a:pPr marL="342900" indent="-342900">
              <a:buFont typeface="Arial" panose="020B0604020202020204" pitchFamily="34" charset="0"/>
              <a:buChar char="•"/>
            </a:pPr>
            <a:r>
              <a:rPr lang="en-US" dirty="0"/>
              <a:t>School leaders need more information on assessment and diagnostic assessment to identify interventions based on student needs and learning profile.</a:t>
            </a:r>
          </a:p>
          <a:p>
            <a:pPr lvl="0"/>
            <a:r>
              <a:rPr lang="en-US" dirty="0"/>
              <a:t>We need to simplify resources, align them to IMTSS and create specific resources for secondary schools</a:t>
            </a:r>
          </a:p>
          <a:p>
            <a:pPr marL="342900" indent="-342900">
              <a:buFont typeface="Arial" panose="020B0604020202020204" pitchFamily="34" charset="0"/>
              <a:buChar char="•"/>
            </a:pPr>
            <a:r>
              <a:rPr lang="en-US" dirty="0"/>
              <a:t>Funding adolescent literacy specialists on yearly contracts has increased turnover.  </a:t>
            </a:r>
          </a:p>
          <a:p>
            <a:pPr marL="342900" indent="-342900">
              <a:buFont typeface="Arial" panose="020B0604020202020204" pitchFamily="34" charset="0"/>
              <a:buChar char="•"/>
            </a:pPr>
            <a:r>
              <a:rPr lang="en-US" dirty="0"/>
              <a:t>It’s more challenging finding adolescent specialists who have structured literacy certifications.</a:t>
            </a:r>
          </a:p>
          <a:p>
            <a:pPr marL="342900" indent="-342900">
              <a:buFont typeface="Arial" panose="020B0604020202020204" pitchFamily="34" charset="0"/>
              <a:buChar char="•"/>
            </a:pPr>
            <a:r>
              <a:rPr lang="en-US" dirty="0"/>
              <a:t>With younger kids, there is more family involvement; it is not always recognized in secondary schools the necessity to continue involving families nor how it looks different in secondary settings.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0986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Lastly, we have learned that this graphic is ever so true- building capacity takes time.  Just like we ask our schools to learn, collaborate, and refine, we, too, are part of the wheels; still working to strengthen adolescent literacy, so all students can graduate able to read and successfully be college and career ready.  Thank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87017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7269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SzPts val="1400"/>
            </a:pPr>
            <a:r>
              <a:rPr lang="en-US" dirty="0">
                <a:ea typeface="Calibri"/>
                <a:cs typeface="Calibri"/>
              </a:rPr>
              <a:t>The key components of the VLA include defining evidence-based literacy instruction and science-based reading research for all educators across the Commonwealth. The VLA aligned core curricula (K-5), screening model (K-8) and intervention methods (K-8) while adding a reading specialist staffing ratio. </a:t>
            </a:r>
          </a:p>
          <a:p>
            <a:pPr>
              <a:buSzPts val="1400"/>
            </a:pPr>
            <a:endParaRPr lang="en-US" dirty="0">
              <a:ea typeface="Calibri"/>
              <a:cs typeface="Calibri"/>
            </a:endParaRPr>
          </a:p>
          <a:p>
            <a:pPr marL="0" marR="0" lvl="0" indent="0" algn="l" rtl="0">
              <a:lnSpc>
                <a:spcPct val="90000"/>
              </a:lnSpc>
              <a:spcBef>
                <a:spcPts val="0"/>
              </a:spcBef>
              <a:spcAft>
                <a:spcPts val="0"/>
              </a:spcAft>
              <a:buClr>
                <a:schemeClr val="accent1"/>
              </a:buClr>
              <a:buSzPts val="2000"/>
              <a:buFont typeface="Arial"/>
              <a:buNone/>
            </a:pPr>
            <a:r>
              <a:rPr lang="en-US" sz="1200" b="1" i="0" u="none" strike="noStrike" cap="none" dirty="0">
                <a:solidFill>
                  <a:schemeClr val="tx1">
                    <a:lumMod val="49000"/>
                  </a:schemeClr>
                </a:solidFill>
                <a:ea typeface="Georgia"/>
                <a:cs typeface="Georgia"/>
                <a:sym typeface="Georgia"/>
              </a:rPr>
              <a:t>Defines Key Terms</a:t>
            </a:r>
            <a:endParaRPr lang="en-US" sz="1000" b="1" i="0" u="none" strike="noStrike" cap="none" dirty="0">
              <a:solidFill>
                <a:schemeClr val="tx1">
                  <a:lumMod val="49000"/>
                </a:schemeClr>
              </a:solidFill>
              <a:ea typeface="Arial"/>
              <a:cs typeface="Arial"/>
            </a:endParaRPr>
          </a:p>
          <a:p>
            <a:pPr marL="457200" marR="0" lvl="0" indent="-330200" algn="l" rtl="0">
              <a:lnSpc>
                <a:spcPct val="100000"/>
              </a:lnSpc>
              <a:spcBef>
                <a:spcPts val="600"/>
              </a:spcBef>
              <a:spcAft>
                <a:spcPts val="0"/>
              </a:spcAft>
              <a:buClr>
                <a:schemeClr val="dk1"/>
              </a:buClr>
              <a:buSzPts val="1600"/>
              <a:buFont typeface="Arial"/>
              <a:buChar char="●"/>
            </a:pPr>
            <a:r>
              <a:rPr lang="en-US" sz="1200" b="0" i="0" u="none" strike="noStrike" cap="none" dirty="0">
                <a:solidFill>
                  <a:schemeClr val="tx1">
                    <a:lumMod val="49000"/>
                  </a:schemeClr>
                </a:solidFill>
                <a:ea typeface="Georgia"/>
                <a:cs typeface="Georgia"/>
                <a:sym typeface="Georgia"/>
              </a:rPr>
              <a:t>Establishes the definition of evidence-based literacy instruction and science-based reading </a:t>
            </a:r>
            <a:r>
              <a:rPr lang="en-US" sz="1200" dirty="0">
                <a:solidFill>
                  <a:schemeClr val="tx1">
                    <a:lumMod val="49000"/>
                  </a:schemeClr>
                </a:solidFill>
                <a:ea typeface="Georgia"/>
                <a:cs typeface="Georgia"/>
                <a:sym typeface="Georgia"/>
              </a:rPr>
              <a:t>research</a:t>
            </a:r>
            <a:r>
              <a:rPr lang="en-US" sz="1200" b="0" i="0" u="none" strike="noStrike" cap="none" dirty="0">
                <a:solidFill>
                  <a:schemeClr val="tx1">
                    <a:lumMod val="49000"/>
                  </a:schemeClr>
                </a:solidFill>
                <a:ea typeface="Georgia"/>
                <a:cs typeface="Georgia"/>
                <a:sym typeface="Georgia"/>
              </a:rPr>
              <a:t>.</a:t>
            </a:r>
            <a:endParaRPr lang="en-US" sz="1000" b="0" i="0" u="none" strike="noStrike" cap="none" dirty="0">
              <a:solidFill>
                <a:schemeClr val="tx1">
                  <a:lumMod val="49000"/>
                </a:schemeClr>
              </a:solidFill>
              <a:ea typeface="Arial"/>
              <a:cs typeface="Arial"/>
            </a:endParaRPr>
          </a:p>
          <a:p>
            <a:pPr marL="457200" indent="-330200">
              <a:spcBef>
                <a:spcPts val="600"/>
              </a:spcBef>
              <a:buClr>
                <a:schemeClr val="accent1"/>
              </a:buClr>
              <a:buSzPts val="1600"/>
              <a:buFont typeface="Arial"/>
              <a:buChar char="●"/>
            </a:pPr>
            <a:r>
              <a:rPr lang="en-US" sz="1200" dirty="0">
                <a:solidFill>
                  <a:schemeClr val="tx1">
                    <a:lumMod val="49000"/>
                  </a:schemeClr>
                </a:solidFill>
                <a:ea typeface="+mn-lt"/>
                <a:cs typeface="+mn-lt"/>
              </a:rPr>
              <a:t>Provides a structured framework for instruction, assessment, and intervention.</a:t>
            </a:r>
          </a:p>
          <a:p>
            <a:pPr>
              <a:lnSpc>
                <a:spcPct val="90000"/>
              </a:lnSpc>
              <a:buClr>
                <a:schemeClr val="accent1"/>
              </a:buClr>
              <a:buSzPts val="2000"/>
            </a:pPr>
            <a:endParaRPr lang="en-US" sz="1200" b="0" i="0" u="none" strike="noStrike" cap="none" dirty="0">
              <a:solidFill>
                <a:schemeClr val="tx1">
                  <a:lumMod val="49000"/>
                </a:schemeClr>
              </a:solidFill>
              <a:ea typeface="Georgia"/>
              <a:cs typeface="Georgia"/>
            </a:endParaRPr>
          </a:p>
          <a:p>
            <a:pPr marL="0" marR="0" lvl="0" indent="0" algn="l" rtl="0">
              <a:lnSpc>
                <a:spcPct val="90000"/>
              </a:lnSpc>
              <a:spcBef>
                <a:spcPts val="0"/>
              </a:spcBef>
              <a:spcAft>
                <a:spcPts val="0"/>
              </a:spcAft>
              <a:buClr>
                <a:schemeClr val="accent1"/>
              </a:buClr>
              <a:buSzPts val="2000"/>
              <a:buFont typeface="Arial"/>
              <a:buNone/>
            </a:pPr>
            <a:r>
              <a:rPr lang="en-US" sz="1200" b="1" i="0" u="none" strike="noStrike" cap="none" dirty="0">
                <a:solidFill>
                  <a:schemeClr val="tx1">
                    <a:lumMod val="49000"/>
                  </a:schemeClr>
                </a:solidFill>
                <a:ea typeface="Georgia"/>
                <a:cs typeface="Georgia"/>
                <a:sym typeface="Georgia"/>
              </a:rPr>
              <a:t>Aligns Core Curricula, Screening and Intervention Methods</a:t>
            </a:r>
            <a:endParaRPr lang="en-US" sz="1000" b="1" i="0" u="none" strike="noStrike" cap="none" dirty="0">
              <a:solidFill>
                <a:schemeClr val="tx1">
                  <a:lumMod val="49000"/>
                </a:schemeClr>
              </a:solidFill>
              <a:ea typeface="Arial"/>
              <a:cs typeface="Arial"/>
            </a:endParaRPr>
          </a:p>
          <a:p>
            <a:pPr marL="457200" indent="-330200">
              <a:spcBef>
                <a:spcPts val="600"/>
              </a:spcBef>
              <a:buClr>
                <a:schemeClr val="dk1"/>
              </a:buClr>
              <a:buSzPts val="1600"/>
              <a:buFont typeface="Arial"/>
              <a:buChar char="●"/>
            </a:pPr>
            <a:r>
              <a:rPr lang="en-US" sz="1200" b="0" i="0" u="none" strike="noStrike" cap="none" dirty="0">
                <a:solidFill>
                  <a:schemeClr val="tx1">
                    <a:lumMod val="49000"/>
                  </a:schemeClr>
                </a:solidFill>
                <a:ea typeface="Georgia"/>
                <a:cs typeface="Georgia"/>
                <a:sym typeface="Georgia"/>
              </a:rPr>
              <a:t>Requires </a:t>
            </a:r>
            <a:r>
              <a:rPr lang="en-US" sz="1200" dirty="0">
                <a:solidFill>
                  <a:schemeClr val="tx2">
                    <a:lumMod val="49000"/>
                  </a:schemeClr>
                </a:solidFill>
                <a:ea typeface="Georgia"/>
                <a:cs typeface="Georgia"/>
                <a:sym typeface="Georgia"/>
              </a:rPr>
              <a:t>alignment of</a:t>
            </a:r>
            <a:r>
              <a:rPr lang="en-US" sz="1200" b="0" i="0" u="none" strike="noStrike" cap="none" dirty="0">
                <a:solidFill>
                  <a:schemeClr val="tx1">
                    <a:lumMod val="49000"/>
                  </a:schemeClr>
                </a:solidFill>
                <a:ea typeface="Georgia"/>
                <a:cs typeface="Georgia"/>
                <a:sym typeface="Georgia"/>
              </a:rPr>
              <a:t> </a:t>
            </a:r>
            <a:r>
              <a:rPr lang="en-US" sz="1200" b="0" i="0" u="none" strike="noStrike" cap="none" dirty="0">
                <a:solidFill>
                  <a:schemeClr val="tx1">
                    <a:lumMod val="49000"/>
                  </a:schemeClr>
                </a:solidFill>
                <a:ea typeface="Georgia"/>
                <a:cs typeface="Georgia"/>
                <a:sym typeface="Georgia"/>
                <a:hlinkClick r:id="rId3">
                  <a:extLst>
                    <a:ext uri="{A12FA001-AC4F-418D-AE19-62706E023703}">
                      <ahyp:hlinkClr xmlns:ahyp="http://schemas.microsoft.com/office/drawing/2018/hyperlinkcolor" val="tx"/>
                    </a:ext>
                  </a:extLst>
                </a:hlinkClick>
              </a:rPr>
              <a:t>core</a:t>
            </a:r>
            <a:r>
              <a:rPr lang="en-US" sz="1200" dirty="0">
                <a:solidFill>
                  <a:schemeClr val="tx1">
                    <a:lumMod val="49000"/>
                  </a:schemeClr>
                </a:solidFill>
                <a:ea typeface="Georgia"/>
                <a:cs typeface="Georgia"/>
                <a:sym typeface="Georgia"/>
                <a:hlinkClick r:id="rId3">
                  <a:extLst>
                    <a:ext uri="{A12FA001-AC4F-418D-AE19-62706E023703}">
                      <ahyp:hlinkClr xmlns:ahyp="http://schemas.microsoft.com/office/drawing/2018/hyperlinkcolor" val="tx"/>
                    </a:ext>
                  </a:extLst>
                </a:hlinkClick>
              </a:rPr>
              <a:t> (K-5)</a:t>
            </a:r>
            <a:r>
              <a:rPr lang="en-US" sz="1200" b="0" i="0" u="none" strike="noStrike" cap="none" dirty="0">
                <a:solidFill>
                  <a:schemeClr val="tx1">
                    <a:lumMod val="49000"/>
                  </a:schemeClr>
                </a:solidFill>
                <a:ea typeface="Georgia"/>
                <a:cs typeface="Georgia"/>
                <a:sym typeface="Georgia"/>
                <a:hlinkClick r:id="rId3">
                  <a:extLst>
                    <a:ext uri="{A12FA001-AC4F-418D-AE19-62706E023703}">
                      <ahyp:hlinkClr xmlns:ahyp="http://schemas.microsoft.com/office/drawing/2018/hyperlinkcolor" val="tx"/>
                    </a:ext>
                  </a:extLst>
                </a:hlinkClick>
              </a:rPr>
              <a:t> instructional</a:t>
            </a:r>
            <a:r>
              <a:rPr lang="en-US" sz="1200" b="0" i="0" u="none" strike="noStrike" cap="none" dirty="0">
                <a:solidFill>
                  <a:schemeClr val="tx1">
                    <a:lumMod val="49000"/>
                  </a:schemeClr>
                </a:solidFill>
                <a:ea typeface="Georgia"/>
                <a:cs typeface="Georgia"/>
                <a:sym typeface="Georgia"/>
              </a:rPr>
              <a:t>, </a:t>
            </a:r>
            <a:r>
              <a:rPr lang="en-US" sz="1200" b="0" i="0" u="none" strike="noStrike" cap="none" dirty="0">
                <a:solidFill>
                  <a:schemeClr val="tx1">
                    <a:lumMod val="49000"/>
                  </a:schemeClr>
                </a:solidFill>
                <a:ea typeface="Georgia"/>
                <a:cs typeface="Georgia"/>
                <a:sym typeface="Georgia"/>
                <a:hlinkClick r:id="rId4">
                  <a:extLst>
                    <a:ext uri="{A12FA001-AC4F-418D-AE19-62706E023703}">
                      <ahyp:hlinkClr xmlns:ahyp="http://schemas.microsoft.com/office/drawing/2018/hyperlinkcolor" val="tx"/>
                    </a:ext>
                  </a:extLst>
                </a:hlinkClick>
              </a:rPr>
              <a:t>supplemental</a:t>
            </a:r>
            <a:r>
              <a:rPr lang="en-US" sz="1200" dirty="0">
                <a:solidFill>
                  <a:schemeClr val="tx1">
                    <a:lumMod val="49000"/>
                  </a:schemeClr>
                </a:solidFill>
                <a:ea typeface="Georgia"/>
                <a:cs typeface="Georgia"/>
                <a:sym typeface="Georgia"/>
                <a:hlinkClick r:id="rId4">
                  <a:extLst>
                    <a:ext uri="{A12FA001-AC4F-418D-AE19-62706E023703}">
                      <ahyp:hlinkClr xmlns:ahyp="http://schemas.microsoft.com/office/drawing/2018/hyperlinkcolor" val="tx"/>
                    </a:ext>
                  </a:extLst>
                </a:hlinkClick>
              </a:rPr>
              <a:t> (K-8)</a:t>
            </a:r>
            <a:r>
              <a:rPr lang="en-US" sz="1200" b="0" i="0" u="none" strike="noStrike" cap="none" dirty="0">
                <a:solidFill>
                  <a:schemeClr val="tx1">
                    <a:lumMod val="49000"/>
                  </a:schemeClr>
                </a:solidFill>
                <a:ea typeface="Georgia"/>
                <a:cs typeface="Georgia"/>
                <a:sym typeface="Georgia"/>
                <a:hlinkClick r:id="rId4">
                  <a:extLst>
                    <a:ext uri="{A12FA001-AC4F-418D-AE19-62706E023703}">
                      <ahyp:hlinkClr xmlns:ahyp="http://schemas.microsoft.com/office/drawing/2018/hyperlinkcolor" val="tx"/>
                    </a:ext>
                  </a:extLst>
                </a:hlinkClick>
              </a:rPr>
              <a:t> and intervention</a:t>
            </a:r>
            <a:r>
              <a:rPr lang="en-US" sz="1200" dirty="0">
                <a:solidFill>
                  <a:schemeClr val="tx1">
                    <a:lumMod val="49000"/>
                  </a:schemeClr>
                </a:solidFill>
                <a:ea typeface="Georgia"/>
                <a:cs typeface="Georgia"/>
                <a:sym typeface="Georgia"/>
                <a:hlinkClick r:id="rId4">
                  <a:extLst>
                    <a:ext uri="{A12FA001-AC4F-418D-AE19-62706E023703}">
                      <ahyp:hlinkClr xmlns:ahyp="http://schemas.microsoft.com/office/drawing/2018/hyperlinkcolor" val="tx"/>
                    </a:ext>
                  </a:extLst>
                </a:hlinkClick>
              </a:rPr>
              <a:t> (K-8) </a:t>
            </a:r>
            <a:r>
              <a:rPr lang="en-US" sz="1200" b="0" i="0" u="none" strike="noStrike" cap="none" dirty="0">
                <a:solidFill>
                  <a:schemeClr val="tx1">
                    <a:lumMod val="49000"/>
                  </a:schemeClr>
                </a:solidFill>
                <a:ea typeface="Georgia"/>
                <a:cs typeface="Georgia"/>
                <a:sym typeface="Georgia"/>
                <a:hlinkClick r:id="rId4">
                  <a:extLst>
                    <a:ext uri="{A12FA001-AC4F-418D-AE19-62706E023703}">
                      <ahyp:hlinkClr xmlns:ahyp="http://schemas.microsoft.com/office/drawing/2018/hyperlinkcolor" val="tx"/>
                    </a:ext>
                  </a:extLst>
                </a:hlinkClick>
              </a:rPr>
              <a:t>programs</a:t>
            </a:r>
            <a:r>
              <a:rPr lang="en-US" sz="1200" b="0" i="0" u="none" strike="noStrike" cap="none" dirty="0">
                <a:solidFill>
                  <a:schemeClr val="tx1">
                    <a:lumMod val="49000"/>
                  </a:schemeClr>
                </a:solidFill>
                <a:ea typeface="Georgia"/>
                <a:cs typeface="Georgia"/>
                <a:sym typeface="Georgia"/>
              </a:rPr>
              <a:t> with science-based reading research, as </a:t>
            </a:r>
            <a:r>
              <a:rPr lang="en-US" sz="1200" dirty="0">
                <a:solidFill>
                  <a:schemeClr val="tx2">
                    <a:lumMod val="49000"/>
                  </a:schemeClr>
                </a:solidFill>
                <a:ea typeface="Georgia"/>
                <a:cs typeface="Georgia"/>
                <a:sym typeface="Georgia"/>
              </a:rPr>
              <a:t>established </a:t>
            </a:r>
            <a:r>
              <a:rPr lang="en-US" sz="1200" dirty="0">
                <a:solidFill>
                  <a:schemeClr val="tx1">
                    <a:lumMod val="49000"/>
                  </a:schemeClr>
                </a:solidFill>
                <a:ea typeface="Georgia"/>
                <a:cs typeface="Georgia"/>
                <a:sym typeface="Georgia"/>
              </a:rPr>
              <a:t>in</a:t>
            </a:r>
            <a:r>
              <a:rPr lang="en-US" sz="1200" b="0" i="0" u="none" strike="noStrike" cap="none" dirty="0">
                <a:solidFill>
                  <a:schemeClr val="tx1">
                    <a:lumMod val="49000"/>
                  </a:schemeClr>
                </a:solidFill>
                <a:ea typeface="Georgia"/>
                <a:cs typeface="Georgia"/>
                <a:sym typeface="Georgia"/>
              </a:rPr>
              <a:t> a division-wide literacy plan.</a:t>
            </a:r>
            <a:endParaRPr lang="en-US" sz="1000" b="0" i="0" u="none" strike="noStrike" cap="none" dirty="0">
              <a:solidFill>
                <a:schemeClr val="tx1">
                  <a:lumMod val="49000"/>
                </a:schemeClr>
              </a:solidFill>
              <a:ea typeface="Arial"/>
              <a:cs typeface="Arial"/>
            </a:endParaRPr>
          </a:p>
          <a:p>
            <a:pPr marL="457200" indent="-330200">
              <a:spcBef>
                <a:spcPts val="600"/>
              </a:spcBef>
              <a:buClr>
                <a:schemeClr val="dk1"/>
              </a:buClr>
              <a:buSzPts val="1600"/>
              <a:buFont typeface="Arial"/>
              <a:buChar char="●"/>
            </a:pPr>
            <a:r>
              <a:rPr lang="en-US" sz="1200" dirty="0">
                <a:solidFill>
                  <a:schemeClr val="tx1">
                    <a:lumMod val="49000"/>
                  </a:schemeClr>
                </a:solidFill>
                <a:ea typeface="Georgia"/>
                <a:cs typeface="Georgia"/>
                <a:sym typeface="Georgia"/>
              </a:rPr>
              <a:t>Uses a</a:t>
            </a:r>
            <a:r>
              <a:rPr lang="en-US" sz="1200" b="0" i="0" u="none" strike="noStrike" cap="none" dirty="0">
                <a:solidFill>
                  <a:schemeClr val="tx1">
                    <a:lumMod val="49000"/>
                  </a:schemeClr>
                </a:solidFill>
                <a:ea typeface="Georgia"/>
                <a:cs typeface="Georgia"/>
                <a:sym typeface="Georgia"/>
              </a:rPr>
              <a:t> screening model to identify students in need of intervention and requires the development of reading plans for students </a:t>
            </a:r>
            <a:r>
              <a:rPr lang="en-US" sz="1200" dirty="0">
                <a:solidFill>
                  <a:schemeClr val="tx1">
                    <a:lumMod val="49000"/>
                  </a:schemeClr>
                </a:solidFill>
                <a:ea typeface="Georgia"/>
                <a:cs typeface="Georgia"/>
                <a:sym typeface="Georgia"/>
              </a:rPr>
              <a:t>designated in the high-risk band.</a:t>
            </a:r>
            <a:endParaRPr lang="en-US" sz="1000" b="0" i="0" u="none" strike="noStrike" cap="none" dirty="0">
              <a:solidFill>
                <a:schemeClr val="tx1">
                  <a:lumMod val="49000"/>
                </a:schemeClr>
              </a:solidFill>
              <a:ea typeface="Arial"/>
              <a:cs typeface="Arial"/>
            </a:endParaRPr>
          </a:p>
          <a:p>
            <a:pPr marL="457200" indent="-330200">
              <a:spcBef>
                <a:spcPts val="600"/>
              </a:spcBef>
              <a:buClr>
                <a:schemeClr val="dk1"/>
              </a:buClr>
              <a:buSzPts val="1600"/>
              <a:buFont typeface="Arial"/>
              <a:buChar char="●"/>
            </a:pPr>
            <a:r>
              <a:rPr lang="en-US" sz="1200" b="0" i="0" u="none" strike="noStrike" cap="none" dirty="0">
                <a:solidFill>
                  <a:schemeClr val="tx1">
                    <a:lumMod val="49000"/>
                  </a:schemeClr>
                </a:solidFill>
                <a:ea typeface="Georgia"/>
                <a:cs typeface="Georgia"/>
                <a:sym typeface="Georgia"/>
              </a:rPr>
              <a:t>Adds a division-wide staffing ratio of one reading specialist per </a:t>
            </a:r>
            <a:r>
              <a:rPr lang="en-US" sz="1200" b="1" i="0" u="none" strike="noStrike" cap="none" dirty="0">
                <a:solidFill>
                  <a:schemeClr val="tx1">
                    <a:lumMod val="49000"/>
                  </a:schemeClr>
                </a:solidFill>
                <a:ea typeface="Georgia"/>
                <a:cs typeface="Georgia"/>
                <a:sym typeface="Georgia"/>
              </a:rPr>
              <a:t>550 students in </a:t>
            </a:r>
            <a:r>
              <a:rPr lang="en-US" sz="1200" b="1" dirty="0">
                <a:solidFill>
                  <a:schemeClr val="tx1">
                    <a:lumMod val="49000"/>
                  </a:schemeClr>
                </a:solidFill>
                <a:ea typeface="Georgia"/>
                <a:cs typeface="Georgia"/>
                <a:sym typeface="Georgia"/>
              </a:rPr>
              <a:t>K-5</a:t>
            </a:r>
            <a:r>
              <a:rPr lang="en-US" sz="1200" dirty="0">
                <a:solidFill>
                  <a:schemeClr val="tx1">
                    <a:lumMod val="49000"/>
                  </a:schemeClr>
                </a:solidFill>
                <a:ea typeface="Georgia"/>
                <a:cs typeface="Georgia"/>
                <a:sym typeface="Georgia"/>
              </a:rPr>
              <a:t> and one reading specialist per </a:t>
            </a:r>
            <a:r>
              <a:rPr lang="en-US" sz="1200" b="1" dirty="0">
                <a:solidFill>
                  <a:schemeClr val="tx1">
                    <a:lumMod val="49000"/>
                  </a:schemeClr>
                </a:solidFill>
                <a:ea typeface="Georgia"/>
                <a:cs typeface="Georgia"/>
                <a:sym typeface="Georgia"/>
              </a:rPr>
              <a:t>1,100 students in Grades 6-8</a:t>
            </a:r>
            <a:r>
              <a:rPr lang="en-US" sz="1200" dirty="0">
                <a:solidFill>
                  <a:schemeClr val="tx1">
                    <a:lumMod val="49000"/>
                  </a:schemeClr>
                </a:solidFill>
                <a:ea typeface="Georgia"/>
                <a:cs typeface="Georgia"/>
                <a:sym typeface="Georgia"/>
              </a:rPr>
              <a:t>.</a:t>
            </a:r>
            <a:endParaRPr lang="en-US" sz="1000" b="0" i="0" u="none" strike="noStrike" cap="none" dirty="0">
              <a:solidFill>
                <a:schemeClr val="tx1">
                  <a:lumMod val="49000"/>
                </a:schemeClr>
              </a:solidFill>
              <a:ea typeface="Arial"/>
              <a:cs typeface="Arial"/>
            </a:endParaRPr>
          </a:p>
          <a:p>
            <a:pPr marL="0" marR="0" lvl="0" indent="0" algn="l" rtl="0">
              <a:lnSpc>
                <a:spcPct val="90000"/>
              </a:lnSpc>
              <a:spcBef>
                <a:spcPts val="0"/>
              </a:spcBef>
              <a:spcAft>
                <a:spcPts val="0"/>
              </a:spcAft>
              <a:buClr>
                <a:schemeClr val="accent1"/>
              </a:buClr>
              <a:buSzPts val="2000"/>
              <a:buFont typeface="Arial"/>
              <a:buNone/>
            </a:pPr>
            <a:endParaRPr lang="en-US" sz="1200" b="0" i="0" u="none" strike="noStrike" cap="none" dirty="0">
              <a:solidFill>
                <a:schemeClr val="tx1">
                  <a:lumMod val="49000"/>
                </a:schemeClr>
              </a:solidFill>
              <a:ea typeface="Georgia"/>
              <a:cs typeface="Georgia"/>
            </a:endParaRPr>
          </a:p>
          <a:p>
            <a:pPr marL="0" marR="0" lvl="0" indent="0" algn="l" rtl="0">
              <a:lnSpc>
                <a:spcPct val="90000"/>
              </a:lnSpc>
              <a:spcBef>
                <a:spcPts val="0"/>
              </a:spcBef>
              <a:spcAft>
                <a:spcPts val="0"/>
              </a:spcAft>
              <a:buClr>
                <a:schemeClr val="accent1"/>
              </a:buClr>
              <a:buSzPts val="2000"/>
              <a:buFont typeface="Arial"/>
              <a:buNone/>
            </a:pPr>
            <a:r>
              <a:rPr lang="en-US" sz="1200" b="1" i="0" u="none" strike="noStrike" cap="none" dirty="0">
                <a:solidFill>
                  <a:schemeClr val="tx1">
                    <a:lumMod val="49000"/>
                  </a:schemeClr>
                </a:solidFill>
                <a:ea typeface="Georgia"/>
                <a:cs typeface="Georgia"/>
                <a:sym typeface="Georgia"/>
              </a:rPr>
              <a:t>Requires Continuing Professional Development and Training</a:t>
            </a:r>
            <a:endParaRPr lang="en-US" sz="1000" b="1" i="0" u="none" strike="noStrike" cap="none" dirty="0">
              <a:solidFill>
                <a:schemeClr val="tx1">
                  <a:lumMod val="49000"/>
                </a:schemeClr>
              </a:solidFill>
              <a:ea typeface="Arial"/>
              <a:cs typeface="Arial"/>
            </a:endParaRPr>
          </a:p>
          <a:p>
            <a:pPr marL="457200" indent="-330200">
              <a:spcBef>
                <a:spcPts val="600"/>
              </a:spcBef>
              <a:buClr>
                <a:schemeClr val="dk1"/>
              </a:buClr>
              <a:buSzPts val="1600"/>
              <a:buFont typeface="Arial"/>
              <a:buChar char="●"/>
            </a:pPr>
            <a:r>
              <a:rPr lang="en-US" sz="1200" b="0" i="0" u="none" strike="noStrike" cap="none" dirty="0">
                <a:solidFill>
                  <a:schemeClr val="tx1">
                    <a:lumMod val="49000"/>
                  </a:schemeClr>
                </a:solidFill>
                <a:ea typeface="Georgia"/>
                <a:cs typeface="Georgia"/>
                <a:sym typeface="Georgia"/>
              </a:rPr>
              <a:t>Requires principals, teachers and reading specialists be provided with professional development in science-based reading research and evidence-based literacy instruction</a:t>
            </a:r>
            <a:r>
              <a:rPr lang="en-US" sz="1200" dirty="0">
                <a:solidFill>
                  <a:schemeClr val="tx1">
                    <a:lumMod val="49000"/>
                  </a:schemeClr>
                </a:solidFill>
                <a:ea typeface="Georgia"/>
                <a:cs typeface="Georgia"/>
                <a:sym typeface="Georgia"/>
              </a:rPr>
              <a:t>. (</a:t>
            </a:r>
            <a:r>
              <a:rPr lang="en-US" sz="1200" dirty="0">
                <a:solidFill>
                  <a:schemeClr val="tx1">
                    <a:lumMod val="49000"/>
                  </a:schemeClr>
                </a:solidFill>
                <a:ea typeface="Georgia"/>
                <a:cs typeface="Georgia"/>
                <a:sym typeface="Georgia"/>
                <a:hlinkClick r:id="rId5">
                  <a:extLst>
                    <a:ext uri="{A12FA001-AC4F-418D-AE19-62706E023703}">
                      <ahyp:hlinkClr xmlns:ahyp="http://schemas.microsoft.com/office/drawing/2018/hyperlinkcolor" val="tx"/>
                    </a:ext>
                  </a:extLst>
                </a:hlinkClick>
              </a:rPr>
              <a:t>Provided by VLP</a:t>
            </a:r>
            <a:r>
              <a:rPr lang="en-US" sz="1200" dirty="0">
                <a:solidFill>
                  <a:schemeClr val="tx1">
                    <a:lumMod val="49000"/>
                  </a:schemeClr>
                </a:solidFill>
                <a:ea typeface="Georgia"/>
                <a:cs typeface="Georgia"/>
                <a:sym typeface="Georgia"/>
              </a:rPr>
              <a:t>.)</a:t>
            </a:r>
            <a:endParaRPr lang="en-US" sz="1200" b="0" i="0" u="none" strike="noStrike" cap="none" dirty="0">
              <a:solidFill>
                <a:schemeClr val="tx1">
                  <a:lumMod val="49000"/>
                </a:schemeClr>
              </a:solidFill>
              <a:ea typeface="Georgia"/>
              <a:cs typeface="Georgia"/>
            </a:endParaRPr>
          </a:p>
          <a:p>
            <a:pPr>
              <a:buSzPts val="1400"/>
            </a:pPr>
            <a:endParaRPr lang="en-US" dirty="0">
              <a:ea typeface="Calibri"/>
              <a:cs typeface="Calibri"/>
            </a:endParaRPr>
          </a:p>
        </p:txBody>
      </p:sp>
      <p:sp>
        <p:nvSpPr>
          <p:cNvPr id="397" name="Google Shape;39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SzPts val="1400"/>
            </a:pPr>
            <a:r>
              <a:rPr lang="en-US" dirty="0">
                <a:ea typeface="Calibri"/>
                <a:cs typeface="Calibri"/>
              </a:rPr>
              <a:t>With the implementation of a screener and intervention materials, the VLA ensures that families are engaged in the development of student reading plans and have access to a variety of resources to support literacy development at home. Additionally, the VLA aligned the work occurring in Virginia's educator preparation programs with coursework rooted in science-based reading research and evidence-based literacy instruction. </a:t>
            </a:r>
          </a:p>
          <a:p>
            <a:pPr>
              <a:buSzPts val="1400"/>
            </a:pPr>
            <a:endParaRPr lang="en-US" dirty="0">
              <a:ea typeface="Calibri"/>
              <a:cs typeface="Calibri"/>
            </a:endParaRPr>
          </a:p>
          <a:p>
            <a:pPr marL="0" marR="0" lvl="0" indent="0" algn="l" rtl="0">
              <a:lnSpc>
                <a:spcPct val="90000"/>
              </a:lnSpc>
              <a:spcBef>
                <a:spcPts val="0"/>
              </a:spcBef>
              <a:spcAft>
                <a:spcPts val="0"/>
              </a:spcAft>
              <a:buClr>
                <a:schemeClr val="accent1"/>
              </a:buClr>
              <a:buSzPts val="2000"/>
              <a:buFont typeface="Arial"/>
              <a:buNone/>
            </a:pPr>
            <a:r>
              <a:rPr lang="en-US" sz="1200" b="1" i="0" u="none" strike="noStrike" cap="none" dirty="0">
                <a:solidFill>
                  <a:schemeClr val="tx1">
                    <a:lumMod val="49000"/>
                  </a:schemeClr>
                </a:solidFill>
                <a:ea typeface="Georgia"/>
                <a:cs typeface="Georgia"/>
                <a:sym typeface="Georgia"/>
              </a:rPr>
              <a:t>Partners with Families</a:t>
            </a:r>
            <a:endParaRPr lang="en-US" sz="1000" b="1" i="0" u="none" strike="noStrike" cap="none" dirty="0">
              <a:solidFill>
                <a:schemeClr val="tx1">
                  <a:lumMod val="49000"/>
                </a:schemeClr>
              </a:solidFill>
              <a:ea typeface="Arial"/>
              <a:cs typeface="Arial"/>
            </a:endParaRPr>
          </a:p>
          <a:p>
            <a:pPr marL="457200" marR="0" lvl="0" indent="-330200" algn="l" rtl="0">
              <a:lnSpc>
                <a:spcPct val="100000"/>
              </a:lnSpc>
              <a:spcBef>
                <a:spcPts val="600"/>
              </a:spcBef>
              <a:spcAft>
                <a:spcPts val="0"/>
              </a:spcAft>
              <a:buClr>
                <a:schemeClr val="dk1"/>
              </a:buClr>
              <a:buSzPts val="1600"/>
              <a:buFont typeface="Arial"/>
              <a:buChar char="●"/>
            </a:pPr>
            <a:r>
              <a:rPr lang="en-US" sz="1200" b="0" i="0" u="none" strike="noStrike" cap="none" dirty="0">
                <a:solidFill>
                  <a:schemeClr val="tx1">
                    <a:lumMod val="49000"/>
                  </a:schemeClr>
                </a:solidFill>
                <a:ea typeface="Georgia"/>
                <a:cs typeface="Georgia"/>
                <a:sym typeface="Georgia"/>
              </a:rPr>
              <a:t>Ensures parents are engaged in the development of student reading plans and have access to resources to support literacy development at home.</a:t>
            </a:r>
            <a:endParaRPr lang="en-US" sz="1200" b="0" i="0" u="none" strike="noStrike" cap="none" dirty="0">
              <a:solidFill>
                <a:schemeClr val="tx1">
                  <a:lumMod val="49000"/>
                </a:schemeClr>
              </a:solidFill>
              <a:ea typeface="Georgia"/>
              <a:cs typeface="Georgia"/>
            </a:endParaRPr>
          </a:p>
          <a:p>
            <a:pPr marL="0" marR="0" lvl="0" indent="0" algn="l" rtl="0">
              <a:lnSpc>
                <a:spcPct val="90000"/>
              </a:lnSpc>
              <a:spcBef>
                <a:spcPts val="0"/>
              </a:spcBef>
              <a:spcAft>
                <a:spcPts val="0"/>
              </a:spcAft>
              <a:buClr>
                <a:schemeClr val="accent1"/>
              </a:buClr>
              <a:buSzPts val="2000"/>
              <a:buFont typeface="Arial"/>
              <a:buNone/>
            </a:pPr>
            <a:endParaRPr lang="en-US" sz="1200" b="0" i="0" u="none" strike="noStrike" cap="none" dirty="0">
              <a:solidFill>
                <a:schemeClr val="tx1">
                  <a:lumMod val="49000"/>
                </a:schemeClr>
              </a:solidFill>
              <a:ea typeface="Georgia"/>
              <a:cs typeface="Georgia"/>
            </a:endParaRPr>
          </a:p>
          <a:p>
            <a:pPr marL="0" marR="0" lvl="0" indent="0" algn="l" rtl="0">
              <a:lnSpc>
                <a:spcPct val="90000"/>
              </a:lnSpc>
              <a:spcBef>
                <a:spcPts val="0"/>
              </a:spcBef>
              <a:spcAft>
                <a:spcPts val="0"/>
              </a:spcAft>
              <a:buClr>
                <a:schemeClr val="accent1"/>
              </a:buClr>
              <a:buSzPts val="2000"/>
              <a:buFont typeface="Arial"/>
              <a:buNone/>
            </a:pPr>
            <a:r>
              <a:rPr lang="en-US" sz="1200" b="1" i="0" u="none" strike="noStrike" cap="none" dirty="0">
                <a:solidFill>
                  <a:schemeClr val="tx1">
                    <a:lumMod val="49000"/>
                  </a:schemeClr>
                </a:solidFill>
                <a:ea typeface="Georgia"/>
                <a:cs typeface="Georgia"/>
                <a:sym typeface="Georgia"/>
              </a:rPr>
              <a:t>Aligns Educator Preparation and Licensure</a:t>
            </a:r>
            <a:endParaRPr lang="en-US" sz="1000" b="1" i="0" u="none" strike="noStrike" cap="none" dirty="0">
              <a:solidFill>
                <a:schemeClr val="tx1">
                  <a:lumMod val="49000"/>
                </a:schemeClr>
              </a:solidFill>
              <a:ea typeface="Arial"/>
              <a:cs typeface="Arial"/>
            </a:endParaRPr>
          </a:p>
          <a:p>
            <a:pPr marL="457200" marR="0" lvl="0" indent="-330200" algn="l" rtl="0">
              <a:lnSpc>
                <a:spcPct val="100000"/>
              </a:lnSpc>
              <a:spcBef>
                <a:spcPts val="600"/>
              </a:spcBef>
              <a:spcAft>
                <a:spcPts val="0"/>
              </a:spcAft>
              <a:buClr>
                <a:schemeClr val="dk1"/>
              </a:buClr>
              <a:buSzPts val="1600"/>
              <a:buFont typeface="Arial"/>
              <a:buChar char="●"/>
            </a:pPr>
            <a:r>
              <a:rPr lang="en-US" sz="1200" b="0" i="0" u="none" strike="noStrike" cap="none" dirty="0">
                <a:solidFill>
                  <a:schemeClr val="tx1">
                    <a:lumMod val="49000"/>
                  </a:schemeClr>
                </a:solidFill>
                <a:ea typeface="Georgia"/>
                <a:cs typeface="Georgia"/>
                <a:sym typeface="Georgia"/>
              </a:rPr>
              <a:t>Requires certain educator preparation programs to ensure candidates have a program of coursework and demonstrate mastery in science-based reading research and evidence-based literacy instruction.</a:t>
            </a:r>
            <a:endParaRPr lang="en-US" sz="1000" b="0" i="0" u="none" strike="noStrike" cap="none" dirty="0">
              <a:solidFill>
                <a:schemeClr val="tx1">
                  <a:lumMod val="49000"/>
                </a:schemeClr>
              </a:solidFill>
              <a:ea typeface="Arial"/>
              <a:cs typeface="Arial"/>
            </a:endParaRPr>
          </a:p>
          <a:p>
            <a:pPr marL="457200" marR="0" lvl="0" indent="-330200" algn="l" rtl="0">
              <a:lnSpc>
                <a:spcPct val="100000"/>
              </a:lnSpc>
              <a:spcBef>
                <a:spcPts val="600"/>
              </a:spcBef>
              <a:spcAft>
                <a:spcPts val="0"/>
              </a:spcAft>
              <a:buClr>
                <a:schemeClr val="dk1"/>
              </a:buClr>
              <a:buSzPts val="1600"/>
              <a:buFont typeface="Arial"/>
              <a:buChar char="●"/>
            </a:pPr>
            <a:r>
              <a:rPr lang="en-US" sz="1200" b="0" i="0" u="none" strike="noStrike" cap="none" dirty="0">
                <a:solidFill>
                  <a:schemeClr val="tx1">
                    <a:lumMod val="49000"/>
                  </a:schemeClr>
                </a:solidFill>
                <a:ea typeface="Georgia"/>
                <a:cs typeface="Georgia"/>
                <a:sym typeface="Georgia"/>
              </a:rPr>
              <a:t>Stipulates that the literacy assessment for licensure or alternate route to licensure with certain endorsements include a test of science-based reading research and evidence-based literacy instruction.</a:t>
            </a:r>
            <a:endParaRPr lang="en-US" sz="1000" b="0" i="0" u="none" strike="noStrike" cap="none" dirty="0">
              <a:solidFill>
                <a:schemeClr val="tx1">
                  <a:lumMod val="49000"/>
                </a:schemeClr>
              </a:solidFill>
              <a:ea typeface="Arial"/>
              <a:cs typeface="Arial"/>
            </a:endParaRPr>
          </a:p>
          <a:p>
            <a:pPr marL="457200" marR="0" lvl="0" indent="-330200" algn="l" rtl="0">
              <a:lnSpc>
                <a:spcPct val="100000"/>
              </a:lnSpc>
              <a:spcBef>
                <a:spcPts val="600"/>
              </a:spcBef>
              <a:spcAft>
                <a:spcPts val="0"/>
              </a:spcAft>
              <a:buClr>
                <a:schemeClr val="dk1"/>
              </a:buClr>
              <a:buSzPts val="1600"/>
              <a:buFont typeface="Arial"/>
              <a:buChar char="●"/>
            </a:pPr>
            <a:r>
              <a:rPr lang="en-US" sz="1200" b="0" i="0" u="none" strike="noStrike" cap="none" dirty="0">
                <a:solidFill>
                  <a:schemeClr val="tx1">
                    <a:lumMod val="49000"/>
                  </a:schemeClr>
                </a:solidFill>
                <a:ea typeface="Georgia"/>
                <a:cs typeface="Georgia"/>
                <a:sym typeface="Georgia"/>
              </a:rPr>
              <a:t>Requires every person seeking initial licensure with certain endorsements complete study in science-based reading research and evidence-based literacy instruction.</a:t>
            </a:r>
            <a:endParaRPr lang="en-US" sz="1000" b="0" i="0" u="none" strike="noStrike" cap="none" dirty="0">
              <a:solidFill>
                <a:schemeClr val="tx1">
                  <a:lumMod val="49000"/>
                </a:schemeClr>
              </a:solidFill>
              <a:ea typeface="Arial"/>
              <a:cs typeface="Arial"/>
            </a:endParaRPr>
          </a:p>
          <a:p>
            <a:pPr marL="457200" marR="0" lvl="0" indent="-330200" algn="l" rtl="0">
              <a:lnSpc>
                <a:spcPct val="100000"/>
              </a:lnSpc>
              <a:spcBef>
                <a:spcPts val="600"/>
              </a:spcBef>
              <a:spcAft>
                <a:spcPts val="0"/>
              </a:spcAft>
              <a:buClr>
                <a:schemeClr val="dk1"/>
              </a:buClr>
              <a:buSzPts val="1600"/>
              <a:buFont typeface="Arial"/>
              <a:buChar char="●"/>
            </a:pPr>
            <a:r>
              <a:rPr lang="en-US" sz="1200" b="0" i="0" u="none" strike="noStrike" cap="none" dirty="0">
                <a:solidFill>
                  <a:schemeClr val="tx1">
                    <a:lumMod val="49000"/>
                  </a:schemeClr>
                </a:solidFill>
                <a:ea typeface="Georgia"/>
                <a:cs typeface="Georgia"/>
                <a:sym typeface="Georgia"/>
              </a:rPr>
              <a:t>Establishes a </a:t>
            </a:r>
            <a:r>
              <a:rPr lang="en-US" sz="1200" b="0" i="0" u="none" strike="noStrike" cap="none" dirty="0" err="1">
                <a:solidFill>
                  <a:schemeClr val="tx1">
                    <a:lumMod val="49000"/>
                  </a:schemeClr>
                </a:solidFill>
                <a:ea typeface="Georgia"/>
                <a:cs typeface="Georgia"/>
                <a:sym typeface="Georgia"/>
                <a:hlinkClick r:id="rId3">
                  <a:extLst>
                    <a:ext uri="{A12FA001-AC4F-418D-AE19-62706E023703}">
                      <ahyp:hlinkClr xmlns:ahyp="http://schemas.microsoft.com/office/drawing/2018/hyperlinkcolor" val="tx"/>
                    </a:ext>
                  </a:extLst>
                </a:hlinkClick>
              </a:rPr>
              <a:t>microcredential</a:t>
            </a:r>
            <a:r>
              <a:rPr lang="en-US" sz="1200" b="0" i="0" u="none" strike="noStrike" cap="none" dirty="0">
                <a:solidFill>
                  <a:schemeClr val="tx1">
                    <a:lumMod val="49000"/>
                  </a:schemeClr>
                </a:solidFill>
                <a:ea typeface="Georgia"/>
                <a:cs typeface="Georgia"/>
                <a:sym typeface="Georgia"/>
                <a:hlinkClick r:id="rId3">
                  <a:extLst>
                    <a:ext uri="{A12FA001-AC4F-418D-AE19-62706E023703}">
                      <ahyp:hlinkClr xmlns:ahyp="http://schemas.microsoft.com/office/drawing/2018/hyperlinkcolor" val="tx"/>
                    </a:ext>
                  </a:extLst>
                </a:hlinkClick>
              </a:rPr>
              <a:t> program</a:t>
            </a:r>
            <a:r>
              <a:rPr lang="en-US" sz="1200" b="0" i="0" u="none" strike="noStrike" cap="none" dirty="0">
                <a:solidFill>
                  <a:schemeClr val="tx1">
                    <a:lumMod val="49000"/>
                  </a:schemeClr>
                </a:solidFill>
                <a:ea typeface="Georgia"/>
                <a:cs typeface="Georgia"/>
                <a:sym typeface="Georgia"/>
              </a:rPr>
              <a:t> for earning an add-on reading specialist endorsement (when needed</a:t>
            </a:r>
            <a:r>
              <a:rPr lang="en-US" sz="1200" dirty="0">
                <a:solidFill>
                  <a:schemeClr val="tx1">
                    <a:lumMod val="49000"/>
                  </a:schemeClr>
                </a:solidFill>
                <a:ea typeface="Georgia"/>
                <a:cs typeface="Georgia"/>
                <a:sym typeface="Georgia"/>
              </a:rPr>
              <a:t>).</a:t>
            </a:r>
            <a:endParaRPr lang="en-US" sz="1000" dirty="0">
              <a:solidFill>
                <a:schemeClr val="tx1">
                  <a:lumMod val="49000"/>
                </a:schemeClr>
              </a:solidFill>
              <a:ea typeface="Georgia"/>
              <a:cs typeface="Arial"/>
            </a:endParaRPr>
          </a:p>
          <a:p>
            <a:pPr marL="127000">
              <a:spcBef>
                <a:spcPts val="600"/>
              </a:spcBef>
              <a:buClr>
                <a:schemeClr val="dk1"/>
              </a:buClr>
              <a:buSzPts val="1600"/>
            </a:pPr>
            <a:r>
              <a:rPr lang="en-US" sz="1200" b="1" dirty="0">
                <a:solidFill>
                  <a:schemeClr val="tx1">
                    <a:lumMod val="49000"/>
                  </a:schemeClr>
                </a:solidFill>
                <a:latin typeface="Aptos" panose="02110004020202020204"/>
                <a:cs typeface="Arial"/>
              </a:rPr>
              <a:t>VLA Information Website</a:t>
            </a:r>
            <a:r>
              <a:rPr lang="en-US" sz="1200" dirty="0">
                <a:solidFill>
                  <a:schemeClr val="tx1">
                    <a:lumMod val="49000"/>
                  </a:schemeClr>
                </a:solidFill>
                <a:latin typeface="Aptos" panose="02110004020202020204"/>
                <a:cs typeface="Arial"/>
              </a:rPr>
              <a:t>: </a:t>
            </a:r>
            <a:r>
              <a:rPr lang="en-US" sz="1200" dirty="0">
                <a:solidFill>
                  <a:schemeClr val="tx1">
                    <a:lumMod val="49000"/>
                  </a:schemeClr>
                </a:solidFill>
                <a:latin typeface="Aptos" panose="02110004020202020204"/>
                <a:cs typeface="Arial"/>
                <a:hlinkClick r:id="rId4">
                  <a:extLst>
                    <a:ext uri="{A12FA001-AC4F-418D-AE19-62706E023703}">
                      <ahyp:hlinkClr xmlns:ahyp="http://schemas.microsoft.com/office/drawing/2018/hyperlinkcolor" val="tx"/>
                    </a:ext>
                  </a:extLst>
                </a:hlinkClick>
              </a:rPr>
              <a:t>Virginia Literacy Act | Virginia Department of Education</a:t>
            </a:r>
            <a:endParaRPr lang="en-US" sz="1200" dirty="0">
              <a:solidFill>
                <a:schemeClr val="tx1">
                  <a:lumMod val="49000"/>
                </a:schemeClr>
              </a:solidFill>
              <a:latin typeface="Aptos" panose="02110004020202020204"/>
              <a:cs typeface="Arial"/>
            </a:endParaRPr>
          </a:p>
          <a:p>
            <a:pPr>
              <a:buSzPts val="1400"/>
            </a:pPr>
            <a:endParaRPr dirty="0"/>
          </a:p>
        </p:txBody>
      </p:sp>
      <p:sp>
        <p:nvSpPr>
          <p:cNvPr id="404" name="Google Shape;40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1129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solidFill>
                  <a:schemeClr val="tx1">
                    <a:lumMod val="49000"/>
                  </a:schemeClr>
                </a:solidFill>
                <a:latin typeface="Aptos"/>
                <a:ea typeface="Lato"/>
                <a:cs typeface="Lato"/>
              </a:rPr>
              <a:t>The VDOE has established a </a:t>
            </a:r>
            <a:r>
              <a:rPr lang="en-US" sz="1200" dirty="0" err="1">
                <a:solidFill>
                  <a:schemeClr val="tx1">
                    <a:lumMod val="49000"/>
                  </a:schemeClr>
                </a:solidFill>
                <a:latin typeface="Aptos"/>
                <a:ea typeface="Lato"/>
                <a:cs typeface="Lato"/>
              </a:rPr>
              <a:t>microcredential</a:t>
            </a:r>
            <a:r>
              <a:rPr lang="en-US" sz="1200" dirty="0">
                <a:solidFill>
                  <a:schemeClr val="tx1">
                    <a:lumMod val="49000"/>
                  </a:schemeClr>
                </a:solidFill>
                <a:latin typeface="Aptos"/>
                <a:ea typeface="Lato"/>
                <a:cs typeface="Lato"/>
              </a:rPr>
              <a:t> program through Canvas for the purpose of permitting any teacher who holds a renewable or provisional license to earn a provisional reading specialist endorsement to be employed in this role at a school. Upon completion of the Reading Specialist </a:t>
            </a:r>
            <a:r>
              <a:rPr lang="en-US" sz="1200" dirty="0" err="1">
                <a:solidFill>
                  <a:schemeClr val="tx1">
                    <a:lumMod val="49000"/>
                  </a:schemeClr>
                </a:solidFill>
                <a:latin typeface="Aptos"/>
                <a:ea typeface="Lato"/>
                <a:cs typeface="Lato"/>
              </a:rPr>
              <a:t>Microcredential</a:t>
            </a:r>
            <a:r>
              <a:rPr lang="en-US" sz="1200" dirty="0">
                <a:solidFill>
                  <a:schemeClr val="tx1">
                    <a:lumMod val="49000"/>
                  </a:schemeClr>
                </a:solidFill>
                <a:latin typeface="Aptos"/>
                <a:ea typeface="Lato"/>
                <a:cs typeface="Lato"/>
              </a:rPr>
              <a:t>, participants will have a strong understanding of the cognitive science and reading research that supports an evidenced-based approach to literacy instruction, what strong literacy instruction consists of, and the alignment between the research and the Virginia Literacy Act.</a:t>
            </a:r>
          </a:p>
          <a:p>
            <a:pPr marL="0" indent="0">
              <a:buNone/>
            </a:pPr>
            <a:endParaRPr lang="en-US" sz="1200" dirty="0">
              <a:solidFill>
                <a:schemeClr val="tx1">
                  <a:lumMod val="49000"/>
                </a:schemeClr>
              </a:solidFill>
              <a:latin typeface="Aptos"/>
              <a:ea typeface="Lato"/>
              <a:cs typeface="Lato"/>
            </a:endParaRPr>
          </a:p>
          <a:p>
            <a:r>
              <a:rPr lang="en-US" sz="1200" dirty="0">
                <a:solidFill>
                  <a:schemeClr val="tx1">
                    <a:lumMod val="49000"/>
                  </a:schemeClr>
                </a:solidFill>
              </a:rPr>
              <a:t>Total # enrolled: 1,385</a:t>
            </a:r>
          </a:p>
          <a:p>
            <a:r>
              <a:rPr lang="en-US" sz="1200" dirty="0">
                <a:solidFill>
                  <a:schemeClr val="tx1">
                    <a:lumMod val="49000"/>
                  </a:schemeClr>
                </a:solidFill>
              </a:rPr>
              <a:t>Total # completed: 406</a:t>
            </a:r>
          </a:p>
          <a:p>
            <a:r>
              <a:rPr lang="en-US" sz="1200" dirty="0">
                <a:solidFill>
                  <a:schemeClr val="tx1">
                    <a:lumMod val="49000"/>
                  </a:schemeClr>
                </a:solidFill>
                <a:ea typeface="+mn-lt"/>
                <a:cs typeface="+mn-lt"/>
              </a:rPr>
              <a:t>Total # provisional licenses issued: 307</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0142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accent3">
                    <a:lumMod val="50000"/>
                  </a:schemeClr>
                </a:solidFill>
                <a:ea typeface="+mj-lt"/>
                <a:cs typeface="+mj-lt"/>
              </a:rPr>
              <a:t>Virginia’s Grade 4 through Grade 8 educators, reading specialists, and administrators:</a:t>
            </a:r>
            <a:endParaRPr lang="en-US" dirty="0">
              <a:solidFill>
                <a:schemeClr val="accent3">
                  <a:lumMod val="50000"/>
                </a:schemeClr>
              </a:solidFill>
              <a:ea typeface="+mn-lt"/>
              <a:cs typeface="+mn-lt"/>
            </a:endParaRPr>
          </a:p>
          <a:p>
            <a:pPr lvl="1"/>
            <a:r>
              <a:rPr lang="en-US" dirty="0">
                <a:solidFill>
                  <a:schemeClr val="tx1">
                    <a:lumMod val="49000"/>
                  </a:schemeClr>
                </a:solidFill>
                <a:ea typeface="+mn-lt"/>
                <a:cs typeface="+mn-lt"/>
              </a:rPr>
              <a:t>Delivered supplemental and intervention literacy instruction for Grade 4 through Grade 8 based on reading research and the lists approved by the Board of Education.</a:t>
            </a:r>
            <a:endParaRPr lang="en-US" dirty="0">
              <a:solidFill>
                <a:schemeClr val="tx1">
                  <a:lumMod val="49000"/>
                </a:schemeClr>
              </a:solidFill>
            </a:endParaRPr>
          </a:p>
          <a:p>
            <a:pPr lvl="1"/>
            <a:r>
              <a:rPr lang="en-US" dirty="0">
                <a:solidFill>
                  <a:schemeClr val="tx1">
                    <a:lumMod val="49000"/>
                  </a:schemeClr>
                </a:solidFill>
                <a:ea typeface="+mn-lt"/>
                <a:cs typeface="+mn-lt"/>
              </a:rPr>
              <a:t>Utilized reading specialist(s), in collaboration with the teacher of any student who receives reading intervention services, to develop, oversee implementation of, and monitor student progress on a student reading plan. </a:t>
            </a:r>
          </a:p>
          <a:p>
            <a:pPr lvl="1"/>
            <a:r>
              <a:rPr lang="en-US" dirty="0">
                <a:solidFill>
                  <a:schemeClr val="tx1">
                    <a:lumMod val="49000"/>
                  </a:schemeClr>
                </a:solidFill>
                <a:ea typeface="+mn-lt"/>
                <a:cs typeface="+mn-lt"/>
              </a:rPr>
              <a:t>Literacy leaders collaborated with division finance personnel to determine how many reading specialists are allocated at the secondary level to meet the 1:1,100 requirement of the Virginia Literacy Act.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3995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solidFill>
                  <a:schemeClr val="accent3">
                    <a:lumMod val="50000"/>
                  </a:schemeClr>
                </a:solidFill>
                <a:ea typeface="+mj-lt"/>
                <a:cs typeface="+mj-lt"/>
              </a:rPr>
              <a:t>Virginia’s Grade 4 through Grade 8 educators, reading specialists, and administrators planned for intervention</a:t>
            </a:r>
            <a:endParaRPr lang="en-US" sz="2200" dirty="0">
              <a:solidFill>
                <a:schemeClr val="accent3">
                  <a:lumMod val="50000"/>
                </a:schemeClr>
              </a:solidFill>
              <a:ea typeface="+mn-lt"/>
              <a:cs typeface="+mn-lt"/>
            </a:endParaRPr>
          </a:p>
          <a:p>
            <a:pPr lvl="1"/>
            <a:r>
              <a:rPr lang="en-US" sz="2000" dirty="0">
                <a:solidFill>
                  <a:schemeClr val="tx1">
                    <a:lumMod val="49000"/>
                  </a:schemeClr>
                </a:solidFill>
                <a:ea typeface="+mn-lt"/>
                <a:cs typeface="+mn-lt"/>
              </a:rPr>
              <a:t>School divisions have flexibility and can use a combination of any of the options included below to ensure that students receive literacy intervention. This is an opportunity for middle school grade level teams to collaborate and determine the best interventions and supports for students. Intervention may include the following services for the student:    </a:t>
            </a:r>
          </a:p>
          <a:p>
            <a:pPr marL="914400" lvl="1" indent="-457200"/>
            <a:r>
              <a:rPr lang="en-US" sz="2000" dirty="0">
                <a:solidFill>
                  <a:schemeClr val="tx1">
                    <a:lumMod val="49000"/>
                  </a:schemeClr>
                </a:solidFill>
                <a:ea typeface="+mn-lt"/>
                <a:cs typeface="+mn-lt"/>
              </a:rPr>
              <a:t>instruction from a reading specialist, trained aide, computer-based reading tutorial program, or classroom teacher with support from an aide</a:t>
            </a:r>
          </a:p>
          <a:p>
            <a:pPr marL="914400" lvl="1" indent="-457200"/>
            <a:r>
              <a:rPr lang="en-US" sz="2000" dirty="0">
                <a:solidFill>
                  <a:schemeClr val="tx1">
                    <a:lumMod val="49000"/>
                  </a:schemeClr>
                </a:solidFill>
                <a:ea typeface="+mn-lt"/>
                <a:cs typeface="+mn-lt"/>
              </a:rPr>
              <a:t>extended instructional time in the school day or school year</a:t>
            </a:r>
          </a:p>
          <a:p>
            <a:pPr marL="914400" lvl="1" indent="-457200"/>
            <a:r>
              <a:rPr lang="en-US" sz="2000" dirty="0">
                <a:solidFill>
                  <a:schemeClr val="tx1">
                    <a:lumMod val="49000"/>
                  </a:schemeClr>
                </a:solidFill>
                <a:ea typeface="+mn-lt"/>
                <a:cs typeface="+mn-lt"/>
              </a:rPr>
              <a:t>an additional literacy course, outside of the required SOL English course, that provides the specific evidence-based literacy instruction identified in the student's reading plan (optional for grades 6-8). </a:t>
            </a:r>
          </a:p>
          <a:p>
            <a:pPr lvl="1"/>
            <a:r>
              <a:rPr lang="en-US" sz="2000" dirty="0">
                <a:solidFill>
                  <a:schemeClr val="tx1">
                    <a:lumMod val="49000"/>
                  </a:schemeClr>
                </a:solidFill>
                <a:ea typeface="+mn-lt"/>
                <a:cs typeface="+mn-lt"/>
              </a:rPr>
              <a:t>Intervention materials for grades K-8 must be selected from the Board Approved Intervention List for K-5 and the Board Approved Intervention List for Grades 6-8. </a:t>
            </a:r>
            <a:endParaRPr lang="en-US" sz="2000" dirty="0">
              <a:solidFill>
                <a:schemeClr val="tx1">
                  <a:lumMod val="49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sng" strike="noStrike" baseline="0" dirty="0">
                <a:solidFill>
                  <a:srgbClr val="0563C1"/>
                </a:solidFill>
                <a:latin typeface="Aptos"/>
                <a:ea typeface="Segoe UI"/>
                <a:cs typeface="Segoe UI"/>
                <a:hlinkClick r:id="rId3"/>
              </a:rPr>
              <a:t>§ 22.1-253.13:1. (Effective July 1, 2026) Standard 1. Instructional programs supporting the Standards of Learning and other educational objectives</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4964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accent3">
                    <a:lumMod val="50000"/>
                  </a:schemeClr>
                </a:solidFill>
              </a:rPr>
              <a:t>Virginia’s Grade 4 through Grade 8 educators, reading specialists, and </a:t>
            </a:r>
            <a:r>
              <a:rPr lang="en-US" dirty="0">
                <a:solidFill>
                  <a:schemeClr val="tx2">
                    <a:lumMod val="50000"/>
                  </a:schemeClr>
                </a:solidFill>
              </a:rPr>
              <a:t>administrators</a:t>
            </a:r>
            <a:r>
              <a:rPr lang="en-US" dirty="0">
                <a:solidFill>
                  <a:schemeClr val="accent3">
                    <a:lumMod val="50000"/>
                  </a:schemeClr>
                </a:solidFill>
              </a:rPr>
              <a:t> created Student Reading Plans:</a:t>
            </a:r>
            <a:endParaRPr lang="en-US" b="1" dirty="0">
              <a:solidFill>
                <a:schemeClr val="accent3">
                  <a:lumMod val="50000"/>
                </a:schemeClr>
              </a:solidFill>
              <a:ea typeface="+mn-lt"/>
              <a:cs typeface="+mn-lt"/>
            </a:endParaRPr>
          </a:p>
          <a:p>
            <a:pPr lvl="1"/>
            <a:r>
              <a:rPr lang="en-US" dirty="0">
                <a:solidFill>
                  <a:schemeClr val="tx1">
                    <a:lumMod val="49000"/>
                  </a:schemeClr>
                </a:solidFill>
                <a:ea typeface="+mn-lt"/>
                <a:cs typeface="+mn-lt"/>
              </a:rPr>
              <a:t>Student Reading Plans: Students who fail the SOL with a Fail/Basic or Fail/Below Basic score </a:t>
            </a:r>
            <a:r>
              <a:rPr lang="en-US" dirty="0">
                <a:solidFill>
                  <a:schemeClr val="tx2">
                    <a:lumMod val="50000"/>
                  </a:schemeClr>
                </a:solidFill>
                <a:ea typeface="+mn-lt"/>
                <a:cs typeface="+mn-lt"/>
              </a:rPr>
              <a:t>will be required to have a Student Reading Plan outlining appropriate interventions. Students who pass the English SOL with an audio or read-aloud accommodation </a:t>
            </a:r>
            <a:r>
              <a:rPr lang="en-US" dirty="0">
                <a:solidFill>
                  <a:schemeClr val="tx1">
                    <a:lumMod val="49000"/>
                  </a:schemeClr>
                </a:solidFill>
                <a:ea typeface="+mn-lt"/>
                <a:cs typeface="+mn-lt"/>
              </a:rPr>
              <a:t>may receive a Student Reading Plan based on a body of evidence, including data from VALLSS: 4-8. </a:t>
            </a:r>
            <a:endParaRPr lang="en-US" dirty="0">
              <a:solidFill>
                <a:schemeClr val="tx1">
                  <a:lumMod val="49000"/>
                </a:schemeClr>
              </a:solidFill>
              <a:ea typeface="+mn-lt"/>
              <a:cs typeface="Arial"/>
            </a:endParaRPr>
          </a:p>
          <a:p>
            <a:pPr lvl="1"/>
            <a:r>
              <a:rPr lang="en-US" dirty="0">
                <a:solidFill>
                  <a:schemeClr val="tx1">
                    <a:lumMod val="49000"/>
                  </a:schemeClr>
                </a:solidFill>
                <a:ea typeface="+mn-lt"/>
                <a:cs typeface="+mn-lt"/>
              </a:rPr>
              <a:t>Additional students who participate in VALLSS: 4-8 who were not required to participate may also receive a student reading plan based on a body of evidence, including data from VALLSS: 4-8. </a:t>
            </a:r>
            <a:endParaRPr lang="en-US" dirty="0">
              <a:solidFill>
                <a:schemeClr val="tx1">
                  <a:lumMod val="49000"/>
                </a:schemeClr>
              </a:solidFill>
              <a:ea typeface="+mn-lt"/>
              <a:cs typeface="Arial"/>
            </a:endParaRPr>
          </a:p>
          <a:p>
            <a:pPr lvl="1"/>
            <a:r>
              <a:rPr lang="en-US" dirty="0">
                <a:solidFill>
                  <a:schemeClr val="tx1">
                    <a:lumMod val="49000"/>
                  </a:schemeClr>
                </a:solidFill>
                <a:ea typeface="+mn-lt"/>
                <a:cs typeface="+mn-lt"/>
              </a:rPr>
              <a:t>Teachers will use SOL assessment reports, VALLSS reports, and other pieces of data to create the Student Reading Plans. </a:t>
            </a:r>
            <a:endParaRPr lang="en-US" dirty="0">
              <a:solidFill>
                <a:schemeClr val="tx1">
                  <a:lumMod val="49000"/>
                </a:schemeClr>
              </a:solidFill>
              <a:latin typeface="Aptos"/>
              <a:cs typeface="Aria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D5B1B5-FE79-194A-B044-878094A079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4758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32" r="22636"/>
          <a:stretch/>
        </p:blipFill>
        <p:spPr bwMode="auto">
          <a:xfrm>
            <a:off x="0" y="0"/>
            <a:ext cx="730132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3789679" y="0"/>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5" name="object 22">
            <a:extLst>
              <a:ext uri="{FF2B5EF4-FFF2-40B4-BE49-F238E27FC236}">
                <a16:creationId xmlns:a16="http://schemas.microsoft.com/office/drawing/2014/main" id="{88A5D113-9796-C2AD-451D-A73CCC18F4CD}"/>
              </a:ext>
            </a:extLst>
          </p:cNvPr>
          <p:cNvSpPr txBox="1"/>
          <p:nvPr userDrawn="1"/>
        </p:nvSpPr>
        <p:spPr>
          <a:xfrm>
            <a:off x="7385783" y="6219824"/>
            <a:ext cx="4859432" cy="677225"/>
          </a:xfrm>
          <a:prstGeom prst="rect">
            <a:avLst/>
          </a:prstGeom>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pic>
        <p:nvPicPr>
          <p:cNvPr id="46" name="Picture 45">
            <a:extLst>
              <a:ext uri="{FF2B5EF4-FFF2-40B4-BE49-F238E27FC236}">
                <a16:creationId xmlns:a16="http://schemas.microsoft.com/office/drawing/2014/main" id="{8704E731-9B01-E4B0-9D2F-8407A71EA95F}"/>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7385783" y="682906"/>
            <a:ext cx="2510400" cy="609600"/>
          </a:xfrm>
          <a:prstGeom prst="rect">
            <a:avLst/>
          </a:prstGeom>
        </p:spPr>
      </p:pic>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5">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spTree>
    <p:extLst>
      <p:ext uri="{BB962C8B-B14F-4D97-AF65-F5344CB8AC3E}">
        <p14:creationId xmlns:p14="http://schemas.microsoft.com/office/powerpoint/2010/main" val="7432768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CN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6" name="Holder 4">
            <a:extLst>
              <a:ext uri="{FF2B5EF4-FFF2-40B4-BE49-F238E27FC236}">
                <a16:creationId xmlns:a16="http://schemas.microsoft.com/office/drawing/2014/main" id="{354209B0-499B-A0EA-D61E-470ADAA09F04}"/>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7" name="Straight Connector 16">
            <a:extLst>
              <a:ext uri="{FF2B5EF4-FFF2-40B4-BE49-F238E27FC236}">
                <a16:creationId xmlns:a16="http://schemas.microsoft.com/office/drawing/2014/main" id="{1911CFE1-6461-979F-3A9B-9574D41EE91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3" name="Picture 2">
            <a:extLst>
              <a:ext uri="{FF2B5EF4-FFF2-40B4-BE49-F238E27FC236}">
                <a16:creationId xmlns:a16="http://schemas.microsoft.com/office/drawing/2014/main" id="{6E58CC31-A7C0-A53E-F3F2-F56F6388A07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2786613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Holder 4">
            <a:extLst>
              <a:ext uri="{FF2B5EF4-FFF2-40B4-BE49-F238E27FC236}">
                <a16:creationId xmlns:a16="http://schemas.microsoft.com/office/drawing/2014/main" id="{317D9DBF-7E85-A652-E638-E65DACBE3B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2" name="Straight Connector 11">
            <a:extLst>
              <a:ext uri="{FF2B5EF4-FFF2-40B4-BE49-F238E27FC236}">
                <a16:creationId xmlns:a16="http://schemas.microsoft.com/office/drawing/2014/main" id="{D49789F7-4A26-500B-6982-884A7B58E21D}"/>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E67AEAB7-FE47-5871-C58B-B3E23DC27BF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299505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Holder 4">
            <a:extLst>
              <a:ext uri="{FF2B5EF4-FFF2-40B4-BE49-F238E27FC236}">
                <a16:creationId xmlns:a16="http://schemas.microsoft.com/office/drawing/2014/main" id="{317D9DBF-7E85-A652-E638-E65DACBE3B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2" name="Straight Connector 11">
            <a:extLst>
              <a:ext uri="{FF2B5EF4-FFF2-40B4-BE49-F238E27FC236}">
                <a16:creationId xmlns:a16="http://schemas.microsoft.com/office/drawing/2014/main" id="{D49789F7-4A26-500B-6982-884A7B58E21D}"/>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3" name="Picture 2">
            <a:extLst>
              <a:ext uri="{FF2B5EF4-FFF2-40B4-BE49-F238E27FC236}">
                <a16:creationId xmlns:a16="http://schemas.microsoft.com/office/drawing/2014/main" id="{69DAB3DB-7CBB-BA27-5AFC-107E97CE941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3254258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CC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a:t>Agenda</a:t>
            </a:r>
            <a:endParaRPr/>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12" name="Holder 4">
            <a:extLst>
              <a:ext uri="{FF2B5EF4-FFF2-40B4-BE49-F238E27FC236}">
                <a16:creationId xmlns:a16="http://schemas.microsoft.com/office/drawing/2014/main" id="{574B53C6-4E91-909A-F2D6-37E2E21EF435}"/>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3" name="Straight Connector 12">
            <a:extLst>
              <a:ext uri="{FF2B5EF4-FFF2-40B4-BE49-F238E27FC236}">
                <a16:creationId xmlns:a16="http://schemas.microsoft.com/office/drawing/2014/main" id="{6FD51576-8CCE-B181-2195-FC769DDDFFF0}"/>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CB37A7F-ECC6-D643-320A-F4927EF3C40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0653" y="6283999"/>
            <a:ext cx="1579295" cy="383499"/>
          </a:xfrm>
          <a:prstGeom prst="rect">
            <a:avLst/>
          </a:prstGeom>
        </p:spPr>
      </p:pic>
    </p:spTree>
    <p:extLst>
      <p:ext uri="{BB962C8B-B14F-4D97-AF65-F5344CB8AC3E}">
        <p14:creationId xmlns:p14="http://schemas.microsoft.com/office/powerpoint/2010/main" val="864119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CN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a:t>Agenda</a:t>
            </a:r>
            <a:endParaRPr/>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12" name="Holder 4">
            <a:extLst>
              <a:ext uri="{FF2B5EF4-FFF2-40B4-BE49-F238E27FC236}">
                <a16:creationId xmlns:a16="http://schemas.microsoft.com/office/drawing/2014/main" id="{574B53C6-4E91-909A-F2D6-37E2E21EF435}"/>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3" name="Straight Connector 12">
            <a:extLst>
              <a:ext uri="{FF2B5EF4-FFF2-40B4-BE49-F238E27FC236}">
                <a16:creationId xmlns:a16="http://schemas.microsoft.com/office/drawing/2014/main" id="{6FD51576-8CCE-B181-2195-FC769DDDFFF0}"/>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7F07CE3-7CFC-AB2B-46ED-32156EB86924}"/>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81895" y="6287701"/>
            <a:ext cx="1852907" cy="403354"/>
          </a:xfrm>
          <a:prstGeom prst="rect">
            <a:avLst/>
          </a:prstGeom>
        </p:spPr>
      </p:pic>
    </p:spTree>
    <p:extLst>
      <p:ext uri="{BB962C8B-B14F-4D97-AF65-F5344CB8AC3E}">
        <p14:creationId xmlns:p14="http://schemas.microsoft.com/office/powerpoint/2010/main" val="11569425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1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older 4">
            <a:extLst>
              <a:ext uri="{FF2B5EF4-FFF2-40B4-BE49-F238E27FC236}">
                <a16:creationId xmlns:a16="http://schemas.microsoft.com/office/drawing/2014/main" id="{7E3818F8-8BB9-05E4-1219-D14C25C379C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1" name="Straight Connector 10">
            <a:extLst>
              <a:ext uri="{FF2B5EF4-FFF2-40B4-BE49-F238E27FC236}">
                <a16:creationId xmlns:a16="http://schemas.microsoft.com/office/drawing/2014/main" id="{2A5FC573-7E75-BE57-D87F-0121F741B683}"/>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31E2F40-C79E-E24E-825D-03064617321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0653" y="6283999"/>
            <a:ext cx="1579295" cy="383499"/>
          </a:xfrm>
          <a:prstGeom prst="rect">
            <a:avLst/>
          </a:prstGeom>
        </p:spPr>
      </p:pic>
    </p:spTree>
    <p:extLst>
      <p:ext uri="{BB962C8B-B14F-4D97-AF65-F5344CB8AC3E}">
        <p14:creationId xmlns:p14="http://schemas.microsoft.com/office/powerpoint/2010/main" val="17032313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One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older 4">
            <a:extLst>
              <a:ext uri="{FF2B5EF4-FFF2-40B4-BE49-F238E27FC236}">
                <a16:creationId xmlns:a16="http://schemas.microsoft.com/office/drawing/2014/main" id="{7E3818F8-8BB9-05E4-1219-D14C25C379C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1" name="Straight Connector 10">
            <a:extLst>
              <a:ext uri="{FF2B5EF4-FFF2-40B4-BE49-F238E27FC236}">
                <a16:creationId xmlns:a16="http://schemas.microsoft.com/office/drawing/2014/main" id="{2A5FC573-7E75-BE57-D87F-0121F741B683}"/>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17D7368-A133-BB1E-4042-04DE7AF6152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381895" y="6287701"/>
            <a:ext cx="1852907" cy="403354"/>
          </a:xfrm>
          <a:prstGeom prst="rect">
            <a:avLst/>
          </a:prstGeom>
        </p:spPr>
      </p:pic>
    </p:spTree>
    <p:extLst>
      <p:ext uri="{BB962C8B-B14F-4D97-AF65-F5344CB8AC3E}">
        <p14:creationId xmlns:p14="http://schemas.microsoft.com/office/powerpoint/2010/main" val="23066509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CC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a:p>
        </p:txBody>
      </p:sp>
      <p:sp>
        <p:nvSpPr>
          <p:cNvPr id="10" name="Holder 4">
            <a:extLst>
              <a:ext uri="{FF2B5EF4-FFF2-40B4-BE49-F238E27FC236}">
                <a16:creationId xmlns:a16="http://schemas.microsoft.com/office/drawing/2014/main" id="{C8E7849D-34E3-64BC-08DF-74B3D19F6924}"/>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1" name="Straight Connector 10">
            <a:extLst>
              <a:ext uri="{FF2B5EF4-FFF2-40B4-BE49-F238E27FC236}">
                <a16:creationId xmlns:a16="http://schemas.microsoft.com/office/drawing/2014/main" id="{E3071552-3A4E-F77D-89F1-BDE5F8F8C6D4}"/>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8C6CEAA-BA98-95D0-7923-FA875A1A251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0653" y="6283999"/>
            <a:ext cx="1579295" cy="383499"/>
          </a:xfrm>
          <a:prstGeom prst="rect">
            <a:avLst/>
          </a:prstGeom>
        </p:spPr>
      </p:pic>
    </p:spTree>
    <p:extLst>
      <p:ext uri="{BB962C8B-B14F-4D97-AF65-F5344CB8AC3E}">
        <p14:creationId xmlns:p14="http://schemas.microsoft.com/office/powerpoint/2010/main" val="3377913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CN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a:p>
        </p:txBody>
      </p:sp>
      <p:sp>
        <p:nvSpPr>
          <p:cNvPr id="10" name="Holder 4">
            <a:extLst>
              <a:ext uri="{FF2B5EF4-FFF2-40B4-BE49-F238E27FC236}">
                <a16:creationId xmlns:a16="http://schemas.microsoft.com/office/drawing/2014/main" id="{C8E7849D-34E3-64BC-08DF-74B3D19F6924}"/>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1" name="Straight Connector 10">
            <a:extLst>
              <a:ext uri="{FF2B5EF4-FFF2-40B4-BE49-F238E27FC236}">
                <a16:creationId xmlns:a16="http://schemas.microsoft.com/office/drawing/2014/main" id="{E3071552-3A4E-F77D-89F1-BDE5F8F8C6D4}"/>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3A41E16-556A-D9DA-CFF5-37DE768949D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381895" y="6287701"/>
            <a:ext cx="1852907" cy="403354"/>
          </a:xfrm>
          <a:prstGeom prst="rect">
            <a:avLst/>
          </a:prstGeom>
        </p:spPr>
      </p:pic>
    </p:spTree>
    <p:extLst>
      <p:ext uri="{BB962C8B-B14F-4D97-AF65-F5344CB8AC3E}">
        <p14:creationId xmlns:p14="http://schemas.microsoft.com/office/powerpoint/2010/main" val="1863619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Two-Column ">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1FA2E080-6E35-CF69-787C-A33C0ED4CAC5}"/>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9" name="Straight Connector 8">
            <a:extLst>
              <a:ext uri="{FF2B5EF4-FFF2-40B4-BE49-F238E27FC236}">
                <a16:creationId xmlns:a16="http://schemas.microsoft.com/office/drawing/2014/main" id="{C3093E7B-1583-88FC-464F-CA0CF535E4AA}"/>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550EAA0-C020-A94D-FCEF-F7DD502B2C1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0653" y="6283999"/>
            <a:ext cx="1579295" cy="383499"/>
          </a:xfrm>
          <a:prstGeom prst="rect">
            <a:avLst/>
          </a:prstGeom>
        </p:spPr>
      </p:pic>
    </p:spTree>
    <p:extLst>
      <p:ext uri="{BB962C8B-B14F-4D97-AF65-F5344CB8AC3E}">
        <p14:creationId xmlns:p14="http://schemas.microsoft.com/office/powerpoint/2010/main" val="42274420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CN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32" r="22636"/>
          <a:stretch/>
        </p:blipFill>
        <p:spPr bwMode="auto">
          <a:xfrm>
            <a:off x="0" y="0"/>
            <a:ext cx="730132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3789679" y="0"/>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5" name="object 22">
            <a:extLst>
              <a:ext uri="{FF2B5EF4-FFF2-40B4-BE49-F238E27FC236}">
                <a16:creationId xmlns:a16="http://schemas.microsoft.com/office/drawing/2014/main" id="{88A5D113-9796-C2AD-451D-A73CCC18F4CD}"/>
              </a:ext>
            </a:extLst>
          </p:cNvPr>
          <p:cNvSpPr txBox="1"/>
          <p:nvPr userDrawn="1"/>
        </p:nvSpPr>
        <p:spPr>
          <a:xfrm>
            <a:off x="7385783" y="6219824"/>
            <a:ext cx="4859432" cy="677225"/>
          </a:xfrm>
          <a:prstGeom prst="rect">
            <a:avLst/>
          </a:prstGeom>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2" name="Picture 1">
            <a:extLst>
              <a:ext uri="{FF2B5EF4-FFF2-40B4-BE49-F238E27FC236}">
                <a16:creationId xmlns:a16="http://schemas.microsoft.com/office/drawing/2014/main" id="{A4B13E63-7717-B459-9C7F-2BC1380AA03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397678" y="690465"/>
            <a:ext cx="2862553" cy="623139"/>
          </a:xfrm>
          <a:prstGeom prst="rect">
            <a:avLst/>
          </a:prstGeom>
        </p:spPr>
      </p:pic>
    </p:spTree>
    <p:extLst>
      <p:ext uri="{BB962C8B-B14F-4D97-AF65-F5344CB8AC3E}">
        <p14:creationId xmlns:p14="http://schemas.microsoft.com/office/powerpoint/2010/main" val="39118840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Two-Column 1">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1FA2E080-6E35-CF69-787C-A33C0ED4CAC5}"/>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9" name="Straight Connector 8">
            <a:extLst>
              <a:ext uri="{FF2B5EF4-FFF2-40B4-BE49-F238E27FC236}">
                <a16:creationId xmlns:a16="http://schemas.microsoft.com/office/drawing/2014/main" id="{C3093E7B-1583-88FC-464F-CA0CF535E4AA}"/>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4D89AA4-67B0-684E-0B76-8E92B9894E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381895" y="6287701"/>
            <a:ext cx="1852907" cy="403354"/>
          </a:xfrm>
          <a:prstGeom prst="rect">
            <a:avLst/>
          </a:prstGeom>
        </p:spPr>
      </p:pic>
    </p:spTree>
    <p:extLst>
      <p:ext uri="{BB962C8B-B14F-4D97-AF65-F5344CB8AC3E}">
        <p14:creationId xmlns:p14="http://schemas.microsoft.com/office/powerpoint/2010/main" val="26472137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Headers Two-Column ">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0A6939-D92C-EF47-B866-B2AB72F2FF8F}"/>
              </a:ext>
            </a:extLst>
          </p:cNvPr>
          <p:cNvSpPr>
            <a:spLocks noGrp="1"/>
          </p:cNvSpPr>
          <p:nvPr>
            <p:ph type="body" sz="quarter" idx="10"/>
          </p:nvPr>
        </p:nvSpPr>
        <p:spPr>
          <a:xfrm>
            <a:off x="480151"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1" name="Content Placeholder 11">
            <a:extLst>
              <a:ext uri="{FF2B5EF4-FFF2-40B4-BE49-F238E27FC236}">
                <a16:creationId xmlns:a16="http://schemas.microsoft.com/office/drawing/2014/main" id="{E17B19BC-0A2C-8343-8E58-A5AACD38E5BD}"/>
              </a:ext>
            </a:extLst>
          </p:cNvPr>
          <p:cNvSpPr>
            <a:spLocks noGrp="1"/>
          </p:cNvSpPr>
          <p:nvPr>
            <p:ph sz="quarter" idx="14"/>
          </p:nvPr>
        </p:nvSpPr>
        <p:spPr>
          <a:xfrm>
            <a:off x="479425"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EE6DC1D7-D48C-D241-0C53-BAA278863AF5}"/>
              </a:ext>
            </a:extLst>
          </p:cNvPr>
          <p:cNvSpPr>
            <a:spLocks noGrp="1"/>
          </p:cNvSpPr>
          <p:nvPr>
            <p:ph type="body" sz="quarter" idx="15"/>
          </p:nvPr>
        </p:nvSpPr>
        <p:spPr>
          <a:xfrm>
            <a:off x="6242998"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5" name="Content Placeholder 11">
            <a:extLst>
              <a:ext uri="{FF2B5EF4-FFF2-40B4-BE49-F238E27FC236}">
                <a16:creationId xmlns:a16="http://schemas.microsoft.com/office/drawing/2014/main" id="{1220D98F-B5F5-EC22-432A-997D8234EE98}"/>
              </a:ext>
            </a:extLst>
          </p:cNvPr>
          <p:cNvSpPr>
            <a:spLocks noGrp="1"/>
          </p:cNvSpPr>
          <p:nvPr>
            <p:ph sz="quarter" idx="16"/>
          </p:nvPr>
        </p:nvSpPr>
        <p:spPr>
          <a:xfrm>
            <a:off x="6242272"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older 2">
            <a:extLst>
              <a:ext uri="{FF2B5EF4-FFF2-40B4-BE49-F238E27FC236}">
                <a16:creationId xmlns:a16="http://schemas.microsoft.com/office/drawing/2014/main" id="{7ED4E9CD-45C2-E7FC-DA6B-386E3B23DAE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8" name="Rectangle 17">
            <a:extLst>
              <a:ext uri="{FF2B5EF4-FFF2-40B4-BE49-F238E27FC236}">
                <a16:creationId xmlns:a16="http://schemas.microsoft.com/office/drawing/2014/main" id="{CE97E9DC-C6B3-0F43-8320-E072C475A51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2BF02C97-6FE3-DD2D-C282-8F7174777105}"/>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AA1176E8-923C-1ADC-2B14-02E83BCB6098}"/>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A23E613-440D-9DB9-47F6-6043F5DD64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0653" y="6283999"/>
            <a:ext cx="1579295" cy="383499"/>
          </a:xfrm>
          <a:prstGeom prst="rect">
            <a:avLst/>
          </a:prstGeom>
        </p:spPr>
      </p:pic>
    </p:spTree>
    <p:extLst>
      <p:ext uri="{BB962C8B-B14F-4D97-AF65-F5344CB8AC3E}">
        <p14:creationId xmlns:p14="http://schemas.microsoft.com/office/powerpoint/2010/main" val="15504260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Headers Two-Column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0A6939-D92C-EF47-B866-B2AB72F2FF8F}"/>
              </a:ext>
            </a:extLst>
          </p:cNvPr>
          <p:cNvSpPr>
            <a:spLocks noGrp="1"/>
          </p:cNvSpPr>
          <p:nvPr>
            <p:ph type="body" sz="quarter" idx="10"/>
          </p:nvPr>
        </p:nvSpPr>
        <p:spPr>
          <a:xfrm>
            <a:off x="480151"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1" name="Content Placeholder 11">
            <a:extLst>
              <a:ext uri="{FF2B5EF4-FFF2-40B4-BE49-F238E27FC236}">
                <a16:creationId xmlns:a16="http://schemas.microsoft.com/office/drawing/2014/main" id="{E17B19BC-0A2C-8343-8E58-A5AACD38E5BD}"/>
              </a:ext>
            </a:extLst>
          </p:cNvPr>
          <p:cNvSpPr>
            <a:spLocks noGrp="1"/>
          </p:cNvSpPr>
          <p:nvPr>
            <p:ph sz="quarter" idx="14"/>
          </p:nvPr>
        </p:nvSpPr>
        <p:spPr>
          <a:xfrm>
            <a:off x="479425"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EE6DC1D7-D48C-D241-0C53-BAA278863AF5}"/>
              </a:ext>
            </a:extLst>
          </p:cNvPr>
          <p:cNvSpPr>
            <a:spLocks noGrp="1"/>
          </p:cNvSpPr>
          <p:nvPr>
            <p:ph type="body" sz="quarter" idx="15"/>
          </p:nvPr>
        </p:nvSpPr>
        <p:spPr>
          <a:xfrm>
            <a:off x="6242998"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5" name="Content Placeholder 11">
            <a:extLst>
              <a:ext uri="{FF2B5EF4-FFF2-40B4-BE49-F238E27FC236}">
                <a16:creationId xmlns:a16="http://schemas.microsoft.com/office/drawing/2014/main" id="{1220D98F-B5F5-EC22-432A-997D8234EE98}"/>
              </a:ext>
            </a:extLst>
          </p:cNvPr>
          <p:cNvSpPr>
            <a:spLocks noGrp="1"/>
          </p:cNvSpPr>
          <p:nvPr>
            <p:ph sz="quarter" idx="16"/>
          </p:nvPr>
        </p:nvSpPr>
        <p:spPr>
          <a:xfrm>
            <a:off x="6242272"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older 2">
            <a:extLst>
              <a:ext uri="{FF2B5EF4-FFF2-40B4-BE49-F238E27FC236}">
                <a16:creationId xmlns:a16="http://schemas.microsoft.com/office/drawing/2014/main" id="{7ED4E9CD-45C2-E7FC-DA6B-386E3B23DAE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8" name="Rectangle 17">
            <a:extLst>
              <a:ext uri="{FF2B5EF4-FFF2-40B4-BE49-F238E27FC236}">
                <a16:creationId xmlns:a16="http://schemas.microsoft.com/office/drawing/2014/main" id="{CE97E9DC-C6B3-0F43-8320-E072C475A51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2BF02C97-6FE3-DD2D-C282-8F7174777105}"/>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AA1176E8-923C-1ADC-2B14-02E83BCB6098}"/>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5AA8474-E6C3-F568-76BC-F90797EAF5F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381895" y="6287701"/>
            <a:ext cx="1852907" cy="403354"/>
          </a:xfrm>
          <a:prstGeom prst="rect">
            <a:avLst/>
          </a:prstGeom>
        </p:spPr>
      </p:pic>
    </p:spTree>
    <p:extLst>
      <p:ext uri="{BB962C8B-B14F-4D97-AF65-F5344CB8AC3E}">
        <p14:creationId xmlns:p14="http://schemas.microsoft.com/office/powerpoint/2010/main" val="35854136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BD457115-EE51-7553-7DCD-FD638B5DFED2}"/>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0CDEB1C4-BF79-729C-4218-4A9A20D5E08B}"/>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E727E78-CF30-225D-66E6-CD3C987D69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0653" y="6283999"/>
            <a:ext cx="1579295" cy="383499"/>
          </a:xfrm>
          <a:prstGeom prst="rect">
            <a:avLst/>
          </a:prstGeom>
        </p:spPr>
      </p:pic>
    </p:spTree>
    <p:extLst>
      <p:ext uri="{BB962C8B-B14F-4D97-AF65-F5344CB8AC3E}">
        <p14:creationId xmlns:p14="http://schemas.microsoft.com/office/powerpoint/2010/main" val="12994697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BD457115-EE51-7553-7DCD-FD638B5DFED2}"/>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0CDEB1C4-BF79-729C-4218-4A9A20D5E08B}"/>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01C46C4-5192-6E33-6C42-980C63F3915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381895" y="6287701"/>
            <a:ext cx="1852907" cy="403354"/>
          </a:xfrm>
          <a:prstGeom prst="rect">
            <a:avLst/>
          </a:prstGeom>
        </p:spPr>
      </p:pic>
    </p:spTree>
    <p:extLst>
      <p:ext uri="{BB962C8B-B14F-4D97-AF65-F5344CB8AC3E}">
        <p14:creationId xmlns:p14="http://schemas.microsoft.com/office/powerpoint/2010/main" val="9788085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4">
    <p:spTree>
      <p:nvGrpSpPr>
        <p:cNvPr id="1" name=""/>
        <p:cNvGrpSpPr/>
        <p:nvPr/>
      </p:nvGrpSpPr>
      <p:grpSpPr>
        <a:xfrm>
          <a:off x="0" y="0"/>
          <a:ext cx="0" cy="0"/>
          <a:chOff x="0" y="0"/>
          <a:chExt cx="0" cy="0"/>
        </a:xfrm>
      </p:grpSpPr>
      <p:sp>
        <p:nvSpPr>
          <p:cNvPr id="18" name="Content Placeholder 11">
            <a:extLst>
              <a:ext uri="{FF2B5EF4-FFF2-40B4-BE49-F238E27FC236}">
                <a16:creationId xmlns:a16="http://schemas.microsoft.com/office/drawing/2014/main" id="{17E8025B-A200-8D4F-97AB-F35278E9B1A6}"/>
              </a:ext>
            </a:extLst>
          </p:cNvPr>
          <p:cNvSpPr>
            <a:spLocks noGrp="1"/>
          </p:cNvSpPr>
          <p:nvPr>
            <p:ph sz="quarter" idx="14"/>
          </p:nvPr>
        </p:nvSpPr>
        <p:spPr>
          <a:xfrm>
            <a:off x="479425"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D4E5BC2A-5850-CB9F-E4DA-45C43B23C08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older 2">
            <a:extLst>
              <a:ext uri="{FF2B5EF4-FFF2-40B4-BE49-F238E27FC236}">
                <a16:creationId xmlns:a16="http://schemas.microsoft.com/office/drawing/2014/main" id="{DCF86A4F-19B2-119A-E78C-5A4882C143E3}"/>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5" name="Content Placeholder 11">
            <a:extLst>
              <a:ext uri="{FF2B5EF4-FFF2-40B4-BE49-F238E27FC236}">
                <a16:creationId xmlns:a16="http://schemas.microsoft.com/office/drawing/2014/main" id="{8328926C-F42B-29A9-9D3D-E210E161BCA5}"/>
              </a:ext>
            </a:extLst>
          </p:cNvPr>
          <p:cNvSpPr>
            <a:spLocks noGrp="1"/>
          </p:cNvSpPr>
          <p:nvPr>
            <p:ph sz="quarter" idx="15"/>
          </p:nvPr>
        </p:nvSpPr>
        <p:spPr>
          <a:xfrm>
            <a:off x="6244121"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Holder 4">
            <a:extLst>
              <a:ext uri="{FF2B5EF4-FFF2-40B4-BE49-F238E27FC236}">
                <a16:creationId xmlns:a16="http://schemas.microsoft.com/office/drawing/2014/main" id="{D4BC07AA-6255-56C0-E811-992013F2F1BC}"/>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4" name="Straight Connector 3">
            <a:extLst>
              <a:ext uri="{FF2B5EF4-FFF2-40B4-BE49-F238E27FC236}">
                <a16:creationId xmlns:a16="http://schemas.microsoft.com/office/drawing/2014/main" id="{94A2722B-8B8C-AEE6-EBD0-C148369D263B}"/>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D0EC934-7FD4-22E2-25EA-3A4FDB530F8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0653" y="6283999"/>
            <a:ext cx="1579295" cy="383499"/>
          </a:xfrm>
          <a:prstGeom prst="rect">
            <a:avLst/>
          </a:prstGeom>
        </p:spPr>
      </p:pic>
    </p:spTree>
    <p:extLst>
      <p:ext uri="{BB962C8B-B14F-4D97-AF65-F5344CB8AC3E}">
        <p14:creationId xmlns:p14="http://schemas.microsoft.com/office/powerpoint/2010/main" val="29641043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ACBC0354-EE4A-B643-9B2D-B2558DAE8674}"/>
              </a:ext>
            </a:extLst>
          </p:cNvPr>
          <p:cNvSpPr>
            <a:spLocks noGrp="1"/>
          </p:cNvSpPr>
          <p:nvPr>
            <p:ph type="body" sz="quarter" idx="10"/>
          </p:nvPr>
        </p:nvSpPr>
        <p:spPr>
          <a:xfrm>
            <a:off x="4801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2" name="Content Placeholder 11">
            <a:extLst>
              <a:ext uri="{FF2B5EF4-FFF2-40B4-BE49-F238E27FC236}">
                <a16:creationId xmlns:a16="http://schemas.microsoft.com/office/drawing/2014/main" id="{299C45AF-E689-004F-ABBB-A93531768696}"/>
              </a:ext>
            </a:extLst>
          </p:cNvPr>
          <p:cNvSpPr>
            <a:spLocks noGrp="1"/>
          </p:cNvSpPr>
          <p:nvPr>
            <p:ph sz="quarter" idx="14"/>
          </p:nvPr>
        </p:nvSpPr>
        <p:spPr>
          <a:xfrm>
            <a:off x="4794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C28B5C1-8C95-8BB7-92C2-674FCE60F3A3}"/>
              </a:ext>
            </a:extLst>
          </p:cNvPr>
          <p:cNvSpPr>
            <a:spLocks noGrp="1"/>
          </p:cNvSpPr>
          <p:nvPr>
            <p:ph type="body" sz="quarter" idx="15"/>
          </p:nvPr>
        </p:nvSpPr>
        <p:spPr>
          <a:xfrm>
            <a:off x="62713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3" name="Content Placeholder 11">
            <a:extLst>
              <a:ext uri="{FF2B5EF4-FFF2-40B4-BE49-F238E27FC236}">
                <a16:creationId xmlns:a16="http://schemas.microsoft.com/office/drawing/2014/main" id="{83B4340A-37C8-F104-4D4B-2F8CE622437F}"/>
              </a:ext>
            </a:extLst>
          </p:cNvPr>
          <p:cNvSpPr>
            <a:spLocks noGrp="1"/>
          </p:cNvSpPr>
          <p:nvPr>
            <p:ph sz="quarter" idx="16"/>
          </p:nvPr>
        </p:nvSpPr>
        <p:spPr>
          <a:xfrm>
            <a:off x="62706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38A965B-A29E-2FFE-1345-E77C52B3DD78}"/>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older 2">
            <a:extLst>
              <a:ext uri="{FF2B5EF4-FFF2-40B4-BE49-F238E27FC236}">
                <a16:creationId xmlns:a16="http://schemas.microsoft.com/office/drawing/2014/main" id="{5A438A69-1C76-1868-7855-98FDA16D5673}"/>
              </a:ext>
            </a:extLst>
          </p:cNvPr>
          <p:cNvSpPr>
            <a:spLocks noGrp="1"/>
          </p:cNvSpPr>
          <p:nvPr>
            <p:ph type="title"/>
          </p:nvPr>
        </p:nvSpPr>
        <p:spPr>
          <a:xfrm>
            <a:off x="480152" y="228600"/>
            <a:ext cx="11406811"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6" name="Holder 4">
            <a:extLst>
              <a:ext uri="{FF2B5EF4-FFF2-40B4-BE49-F238E27FC236}">
                <a16:creationId xmlns:a16="http://schemas.microsoft.com/office/drawing/2014/main" id="{ECE2DB8D-0950-B90B-C629-5ED658F17345}"/>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accent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7" name="Straight Connector 6">
            <a:extLst>
              <a:ext uri="{FF2B5EF4-FFF2-40B4-BE49-F238E27FC236}">
                <a16:creationId xmlns:a16="http://schemas.microsoft.com/office/drawing/2014/main" id="{0773A2AB-783B-A53D-BFF6-CC55D40573A4}"/>
              </a:ext>
            </a:extLst>
          </p:cNvPr>
          <p:cNvCxnSpPr>
            <a:cxnSpLocks/>
          </p:cNvCxnSpPr>
          <p:nvPr userDrawn="1"/>
        </p:nvCxnSpPr>
        <p:spPr>
          <a:xfrm>
            <a:off x="11430000"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26599FC-E8ED-585E-C938-4291B74B41D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381895" y="6287701"/>
            <a:ext cx="1852907" cy="403354"/>
          </a:xfrm>
          <a:prstGeom prst="rect">
            <a:avLst/>
          </a:prstGeom>
        </p:spPr>
      </p:pic>
    </p:spTree>
    <p:extLst>
      <p:ext uri="{BB962C8B-B14F-4D97-AF65-F5344CB8AC3E}">
        <p14:creationId xmlns:p14="http://schemas.microsoft.com/office/powerpoint/2010/main" val="39040620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NCC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0442" t="32688" r="-2323" b="-4496"/>
          <a:stretch/>
        </p:blipFill>
        <p:spPr>
          <a:xfrm>
            <a:off x="-6664" y="0"/>
            <a:ext cx="10297486" cy="6858000"/>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64137F45-4CD2-FE9C-4492-BD49A7D9B01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24298507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NCC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0442" t="32688" r="-2323" b="-4496"/>
          <a:stretch/>
        </p:blipFill>
        <p:spPr>
          <a:xfrm>
            <a:off x="-6664" y="0"/>
            <a:ext cx="10297486" cy="6858000"/>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F23A585-51B7-F8DA-4ACD-B72DC9E0AF8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3202506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CN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36090" t="82" b="82"/>
          <a:stretch>
            <a:fillRect/>
          </a:stretch>
        </p:blipFill>
        <p:spPr>
          <a:xfrm>
            <a:off x="-6664" y="277000"/>
            <a:ext cx="5584088" cy="5818998"/>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6333273A-4FE3-8425-58EF-C4821BAB001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21830835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pic>
        <p:nvPicPr>
          <p:cNvPr id="11" name="Picture 10">
            <a:extLst>
              <a:ext uri="{FF2B5EF4-FFF2-40B4-BE49-F238E27FC236}">
                <a16:creationId xmlns:a16="http://schemas.microsoft.com/office/drawing/2014/main" id="{3AAAFBFE-9274-6569-463D-97AA8946759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
        <p:nvSpPr>
          <p:cNvPr id="13" name="Holder 4">
            <a:extLst>
              <a:ext uri="{FF2B5EF4-FFF2-40B4-BE49-F238E27FC236}">
                <a16:creationId xmlns:a16="http://schemas.microsoft.com/office/drawing/2014/main" id="{7BD8FEB6-FB7C-7D9C-44C2-5F6A08E4B34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4" name="Straight Connector 13">
            <a:extLst>
              <a:ext uri="{FF2B5EF4-FFF2-40B4-BE49-F238E27FC236}">
                <a16:creationId xmlns:a16="http://schemas.microsoft.com/office/drawing/2014/main" id="{FC50DDDD-0926-6A10-5143-DAF97F67BBC3}"/>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60637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_CCN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36090" t="82" b="82"/>
          <a:stretch>
            <a:fillRect/>
          </a:stretch>
        </p:blipFill>
        <p:spPr>
          <a:xfrm>
            <a:off x="-6664" y="277000"/>
            <a:ext cx="5584088" cy="5818998"/>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40B7FAC-5B81-5CE6-A1DC-1C885ABEF0F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17294700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CCN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8012" t="9928" r="18012"/>
          <a:stretch>
            <a:fillRect/>
          </a:stretch>
        </p:blipFill>
        <p:spPr>
          <a:xfrm flipH="1">
            <a:off x="-6666" y="226754"/>
            <a:ext cx="6253085" cy="5869244"/>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810CFCB-39FE-7F11-57A9-AF5F53E0CD9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38124352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5_CCN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8012" t="9928" r="18012"/>
          <a:stretch>
            <a:fillRect/>
          </a:stretch>
        </p:blipFill>
        <p:spPr>
          <a:xfrm flipH="1">
            <a:off x="-6666" y="226754"/>
            <a:ext cx="6253085" cy="5869244"/>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40B7FAC-5B81-5CE6-A1DC-1C885ABEF0F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40410681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CCN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8731" r="14465"/>
          <a:stretch>
            <a:fillRect/>
          </a:stretch>
        </p:blipFill>
        <p:spPr>
          <a:xfrm>
            <a:off x="-6663" y="276999"/>
            <a:ext cx="5839326" cy="5830873"/>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EA9E740-A215-B972-C4BC-1DF27425474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40714803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6_CCN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8731" r="14465"/>
          <a:stretch>
            <a:fillRect/>
          </a:stretch>
        </p:blipFill>
        <p:spPr>
          <a:xfrm>
            <a:off x="-6663" y="276999"/>
            <a:ext cx="5839326" cy="5830873"/>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40B7FAC-5B81-5CE6-A1DC-1C885ABEF0F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34368048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CCN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7601" t="4631" r="27601"/>
          <a:stretch>
            <a:fillRect/>
          </a:stretch>
        </p:blipFill>
        <p:spPr>
          <a:xfrm flipH="1">
            <a:off x="-6666" y="226754"/>
            <a:ext cx="6527993" cy="6216665"/>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6A14E7A-F617-FD50-445F-E9799B66065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22272557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7_CCN Light text/content r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2D588-B752-9D49-A043-C196726B824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7601" t="4631" r="27601"/>
          <a:stretch>
            <a:fillRect/>
          </a:stretch>
        </p:blipFill>
        <p:spPr>
          <a:xfrm flipH="1">
            <a:off x="-6666" y="226754"/>
            <a:ext cx="6527993" cy="6216665"/>
          </a:xfrm>
          <a:prstGeom prst="rect">
            <a:avLst/>
          </a:prstGeom>
        </p:spPr>
      </p:pic>
      <p:sp>
        <p:nvSpPr>
          <p:cNvPr id="20" name="object 4">
            <a:extLst>
              <a:ext uri="{FF2B5EF4-FFF2-40B4-BE49-F238E27FC236}">
                <a16:creationId xmlns:a16="http://schemas.microsoft.com/office/drawing/2014/main" id="{8F3E2E0A-B839-1547-A453-8B3DE9B290A3}"/>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EA384885-5909-643A-BC42-96ACB011D216}"/>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1CBDF7A6-0240-E706-8E4F-D7C3887A5BB2}"/>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older 2">
            <a:extLst>
              <a:ext uri="{FF2B5EF4-FFF2-40B4-BE49-F238E27FC236}">
                <a16:creationId xmlns:a16="http://schemas.microsoft.com/office/drawing/2014/main" id="{B1760716-DFC4-5ACA-9A5B-BDC66C3F5DC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4" name="Rectangle 13">
            <a:extLst>
              <a:ext uri="{FF2B5EF4-FFF2-40B4-BE49-F238E27FC236}">
                <a16:creationId xmlns:a16="http://schemas.microsoft.com/office/drawing/2014/main" id="{C793F190-98FB-ED2E-2FED-A3A3BFAC663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1CA4001C-D441-C9FC-8090-5AE0AA27E21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6" name="Straight Connector 5">
            <a:extLst>
              <a:ext uri="{FF2B5EF4-FFF2-40B4-BE49-F238E27FC236}">
                <a16:creationId xmlns:a16="http://schemas.microsoft.com/office/drawing/2014/main" id="{C1A22CDC-96F9-3541-E5FE-9DE2BED783BA}"/>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40B7FAC-5B81-5CE6-A1DC-1C885ABEF0F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26562062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7275" t="18873" r="28986" b="9177"/>
          <a:stretch/>
        </p:blipFill>
        <p:spPr bwMode="auto">
          <a:xfrm>
            <a:off x="5370336" y="-1052"/>
            <a:ext cx="6821664"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857AF94-59CE-F276-ED29-ABBBE7539EA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3671078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7275" t="18873" r="28986" b="9177"/>
          <a:stretch/>
        </p:blipFill>
        <p:spPr bwMode="auto">
          <a:xfrm>
            <a:off x="5370336" y="-1052"/>
            <a:ext cx="6821664"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CBB5839-88FC-9E0F-FB77-FF4E30D5E12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22488707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CN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2770" r="12770"/>
          <a:stretch/>
        </p:blipFill>
        <p:spPr bwMode="auto">
          <a:xfrm>
            <a:off x="5370336" y="-1052"/>
            <a:ext cx="6821664"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87B85AC-7743-091A-475D-C40AAB48D77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2450571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Holder 4">
            <a:extLst>
              <a:ext uri="{FF2B5EF4-FFF2-40B4-BE49-F238E27FC236}">
                <a16:creationId xmlns:a16="http://schemas.microsoft.com/office/drawing/2014/main" id="{7BD8FEB6-FB7C-7D9C-44C2-5F6A08E4B34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4" name="Straight Connector 13">
            <a:extLst>
              <a:ext uri="{FF2B5EF4-FFF2-40B4-BE49-F238E27FC236}">
                <a16:creationId xmlns:a16="http://schemas.microsoft.com/office/drawing/2014/main" id="{FC50DDDD-0926-6A10-5143-DAF97F67BBC3}"/>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C83BA7C-31B9-7CDB-D684-41C209BD0DC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36659260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4_CCN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2770" r="12770"/>
          <a:stretch/>
        </p:blipFill>
        <p:spPr bwMode="auto">
          <a:xfrm>
            <a:off x="5370336" y="-1052"/>
            <a:ext cx="6821664"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1AC7529-8D81-D797-AF27-1443D8193A8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449492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CCN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2770" r="12770"/>
          <a:stretch/>
        </p:blipFill>
        <p:spPr bwMode="auto">
          <a:xfrm>
            <a:off x="5370336" y="-1052"/>
            <a:ext cx="6821664"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68B6A15-097C-16A8-FDFF-D534AB789C4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4719795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5_CCN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2770" r="12770"/>
          <a:stretch/>
        </p:blipFill>
        <p:spPr bwMode="auto">
          <a:xfrm>
            <a:off x="5370336" y="-1052"/>
            <a:ext cx="6821664"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1AC7529-8D81-D797-AF27-1443D8193A8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35268886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2_CCN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2678" r="27481"/>
          <a:stretch>
            <a:fillRect/>
          </a:stretch>
        </p:blipFill>
        <p:spPr bwMode="auto">
          <a:xfrm>
            <a:off x="6880339" y="166945"/>
            <a:ext cx="5318098" cy="592840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DE1DD90-01A6-4024-BE90-348E45DA2CD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30590359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6_CCN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2678" r="27481"/>
          <a:stretch>
            <a:fillRect/>
          </a:stretch>
        </p:blipFill>
        <p:spPr bwMode="auto">
          <a:xfrm>
            <a:off x="6880339" y="166945"/>
            <a:ext cx="5318098" cy="592840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1AC7529-8D81-D797-AF27-1443D8193A8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6647871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CCN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03" t="8759" r="62186"/>
          <a:stretch>
            <a:fillRect/>
          </a:stretch>
        </p:blipFill>
        <p:spPr bwMode="auto">
          <a:xfrm>
            <a:off x="6700838" y="228599"/>
            <a:ext cx="5491162" cy="5895322"/>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CAC2CDA-35D7-3FA9-E14A-25891C18BC5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8810123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7_CCN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03" t="8759" r="62186"/>
          <a:stretch>
            <a:fillRect/>
          </a:stretch>
        </p:blipFill>
        <p:spPr bwMode="auto">
          <a:xfrm>
            <a:off x="6700838" y="228599"/>
            <a:ext cx="5491162" cy="5895322"/>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396367"/>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228600"/>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4" name="Holder 4">
            <a:extLst>
              <a:ext uri="{FF2B5EF4-FFF2-40B4-BE49-F238E27FC236}">
                <a16:creationId xmlns:a16="http://schemas.microsoft.com/office/drawing/2014/main" id="{1952B00D-46B4-2CBF-4E76-B90B8BD23661}"/>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BF9411C4-5201-F142-661B-12CBB1ACAE2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1AC7529-8D81-D797-AF27-1443D8193A8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12786491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NCC Disclaimer Slide 1">
    <p:bg>
      <p:bgPr>
        <a:solidFill>
          <a:schemeClr val="tx1"/>
        </a:solid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E1AFF7E0-7D45-F841-94B7-8630BFF94C60}"/>
              </a:ext>
            </a:extLst>
          </p:cNvPr>
          <p:cNvSpPr>
            <a:spLocks noGrp="1"/>
          </p:cNvSpPr>
          <p:nvPr>
            <p:ph type="body" sz="quarter" idx="10" hasCustomPrompt="1"/>
          </p:nvPr>
        </p:nvSpPr>
        <p:spPr>
          <a:xfrm>
            <a:off x="480152" y="0"/>
            <a:ext cx="6758848" cy="6858000"/>
          </a:xfrm>
          <a:prstGeom prst="rect">
            <a:avLst/>
          </a:prstGeom>
        </p:spPr>
        <p:txBody>
          <a:bodyPr lIns="0" tIns="0" rIns="0" bIns="0" anchor="ctr" anchorCtr="0">
            <a:noAutofit/>
          </a:bodyPr>
          <a:lstStyle>
            <a:lvl1pPr marL="0" indent="0">
              <a:lnSpc>
                <a:spcPts val="2500"/>
              </a:lnSpc>
              <a:spcAft>
                <a:spcPts val="1200"/>
              </a:spcAft>
              <a:buClr>
                <a:srgbClr val="59A44F"/>
              </a:buClr>
              <a:buSzPct val="100000"/>
              <a:buFont typeface=".PingFang SC Regular"/>
              <a:buNone/>
              <a:defRPr sz="1600" b="0" i="0">
                <a:solidFill>
                  <a:schemeClr val="bg1"/>
                </a:solidFill>
                <a:latin typeface="Calibri" panose="020F0502020204030204" pitchFamily="34" charset="0"/>
                <a:cs typeface="Calibri" panose="020F0502020204030204" pitchFamily="34" charset="0"/>
              </a:defRPr>
            </a:lvl1pPr>
            <a:lvl2pPr marL="7429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2pPr>
            <a:lvl3pPr marL="12001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3pPr>
            <a:lvl4pPr marL="16573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4pPr>
            <a:lvl5pPr marL="21145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5pPr>
          </a:lstStyle>
          <a:p>
            <a:pPr lvl="0"/>
            <a:r>
              <a:rPr lang="en-US"/>
              <a:t>The contents of this presentation were developed under a grant from the U.S. Department of Education (Department). The Department does not mandate or prescribe practices, models, or other activities described or discussed in this document. The contents of this presentation may contain examples of, adaptations of, and links to resources created and maintained by another public or private organization. The Department does not control or guarantee the accuracy, relevance, timeliness, or completeness of this outside information. The content of this presentation does not necessarily represent the policy of the Department. This presentation is not intended to represent the views or policy of or be an endorsement of any views expressed, or materials provided by any Federal agency. © 2026 Westat.</a:t>
            </a:r>
          </a:p>
        </p:txBody>
      </p:sp>
      <p:pic>
        <p:nvPicPr>
          <p:cNvPr id="11" name="Picture 10" descr="A green and black arrow&#10;&#10;Description automatically generated">
            <a:extLst>
              <a:ext uri="{FF2B5EF4-FFF2-40B4-BE49-F238E27FC236}">
                <a16:creationId xmlns:a16="http://schemas.microsoft.com/office/drawing/2014/main" id="{9CB8964E-C8C7-AD6F-D702-FCD230E96ED9}"/>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6705600" y="0"/>
            <a:ext cx="3966130" cy="6868718"/>
          </a:xfrm>
          <a:prstGeom prst="rect">
            <a:avLst/>
          </a:prstGeom>
        </p:spPr>
      </p:pic>
      <p:sp>
        <p:nvSpPr>
          <p:cNvPr id="4" name="Holder 4">
            <a:extLst>
              <a:ext uri="{FF2B5EF4-FFF2-40B4-BE49-F238E27FC236}">
                <a16:creationId xmlns:a16="http://schemas.microsoft.com/office/drawing/2014/main" id="{11994F55-250F-74A5-62C8-173DF83DC3AC}"/>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AA6D5448-568A-DBCF-F4D4-B4325E9F47C9}"/>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6027355-ED50-4E07-411D-09F1AB11FC6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25728071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CN Disclaimer Slide 1">
    <p:bg>
      <p:bgPr>
        <a:solidFill>
          <a:schemeClr val="tx1"/>
        </a:solid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E1AFF7E0-7D45-F841-94B7-8630BFF94C60}"/>
              </a:ext>
            </a:extLst>
          </p:cNvPr>
          <p:cNvSpPr>
            <a:spLocks noGrp="1"/>
          </p:cNvSpPr>
          <p:nvPr>
            <p:ph type="body" sz="quarter" idx="10" hasCustomPrompt="1"/>
          </p:nvPr>
        </p:nvSpPr>
        <p:spPr>
          <a:xfrm>
            <a:off x="480152" y="0"/>
            <a:ext cx="6758848" cy="6858000"/>
          </a:xfrm>
          <a:prstGeom prst="rect">
            <a:avLst/>
          </a:prstGeom>
        </p:spPr>
        <p:txBody>
          <a:bodyPr lIns="0" tIns="0" rIns="0" bIns="0" anchor="ctr" anchorCtr="0">
            <a:noAutofit/>
          </a:bodyPr>
          <a:lstStyle>
            <a:lvl1pPr marL="0" indent="0">
              <a:lnSpc>
                <a:spcPts val="2500"/>
              </a:lnSpc>
              <a:spcAft>
                <a:spcPts val="1200"/>
              </a:spcAft>
              <a:buClr>
                <a:srgbClr val="59A44F"/>
              </a:buClr>
              <a:buSzPct val="100000"/>
              <a:buFont typeface=".PingFang SC Regular"/>
              <a:buNone/>
              <a:defRPr sz="1600" b="0" i="0">
                <a:solidFill>
                  <a:schemeClr val="bg1"/>
                </a:solidFill>
                <a:latin typeface="Calibri" panose="020F0502020204030204" pitchFamily="34" charset="0"/>
                <a:cs typeface="Calibri" panose="020F0502020204030204" pitchFamily="34" charset="0"/>
              </a:defRPr>
            </a:lvl1pPr>
            <a:lvl2pPr marL="7429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2pPr>
            <a:lvl3pPr marL="12001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3pPr>
            <a:lvl4pPr marL="16573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4pPr>
            <a:lvl5pPr marL="21145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5pPr>
          </a:lstStyle>
          <a:p>
            <a:pPr lvl="0"/>
            <a:r>
              <a:rPr lang="en-US"/>
              <a:t>The contents of this presentation were developed under a grant from the U.S. Department of Education (Department). The Department does not mandate or prescribe practices, models, or other activities described or discussed in this document. The contents of this presentation may contain examples of, adaptations of, and links to resources created and maintained by another public or private organization. The Department does not control or guarantee the accuracy, relevance, timeliness, or completeness of this outside information. The content of this presentation does not necessarily represent the policy of the Department. This presentation is not intended to represent the views or policy of or be an endorsement of any views expressed, or materials provided by any Federal agency. © 2026 Westat.</a:t>
            </a:r>
          </a:p>
        </p:txBody>
      </p:sp>
      <p:pic>
        <p:nvPicPr>
          <p:cNvPr id="11" name="Picture 10" descr="A green and black arrow&#10;&#10;Description automatically generated">
            <a:extLst>
              <a:ext uri="{FF2B5EF4-FFF2-40B4-BE49-F238E27FC236}">
                <a16:creationId xmlns:a16="http://schemas.microsoft.com/office/drawing/2014/main" id="{9CB8964E-C8C7-AD6F-D702-FCD230E96ED9}"/>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6705600" y="0"/>
            <a:ext cx="3966130" cy="6868718"/>
          </a:xfrm>
          <a:prstGeom prst="rect">
            <a:avLst/>
          </a:prstGeom>
        </p:spPr>
      </p:pic>
      <p:sp>
        <p:nvSpPr>
          <p:cNvPr id="4" name="Holder 4">
            <a:extLst>
              <a:ext uri="{FF2B5EF4-FFF2-40B4-BE49-F238E27FC236}">
                <a16:creationId xmlns:a16="http://schemas.microsoft.com/office/drawing/2014/main" id="{11994F55-250F-74A5-62C8-173DF83DC3AC}"/>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5" name="Straight Connector 4">
            <a:extLst>
              <a:ext uri="{FF2B5EF4-FFF2-40B4-BE49-F238E27FC236}">
                <a16:creationId xmlns:a16="http://schemas.microsoft.com/office/drawing/2014/main" id="{AA6D5448-568A-DBCF-F4D4-B4325E9F47C9}"/>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3F7F7F4-EBF4-EB6F-434D-FA8C0DEDA05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18003685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ubtitle inverse">
  <p:cSld name="Subtitle inverse">
    <p:bg>
      <p:bgPr>
        <a:solidFill>
          <a:schemeClr val="dk1"/>
        </a:solidFill>
        <a:effectLst/>
      </p:bgPr>
    </p:bg>
    <p:spTree>
      <p:nvGrpSpPr>
        <p:cNvPr id="1" name="Shape 2909"/>
        <p:cNvGrpSpPr/>
        <p:nvPr/>
      </p:nvGrpSpPr>
      <p:grpSpPr>
        <a:xfrm>
          <a:off x="0" y="0"/>
          <a:ext cx="0" cy="0"/>
          <a:chOff x="0" y="0"/>
          <a:chExt cx="0" cy="0"/>
        </a:xfrm>
      </p:grpSpPr>
      <p:sp>
        <p:nvSpPr>
          <p:cNvPr id="2910" name="Google Shape;2910;p51"/>
          <p:cNvSpPr/>
          <p:nvPr/>
        </p:nvSpPr>
        <p:spPr>
          <a:xfrm>
            <a:off x="635" y="979169"/>
            <a:ext cx="6434424" cy="5748624"/>
          </a:xfrm>
          <a:custGeom>
            <a:avLst/>
            <a:gdLst/>
            <a:ahLst/>
            <a:cxnLst/>
            <a:rect l="l" t="t" r="r" b="b"/>
            <a:pathLst>
              <a:path w="21600" h="21600" extrusionOk="0">
                <a:moveTo>
                  <a:pt x="0" y="1315"/>
                </a:moveTo>
                <a:lnTo>
                  <a:pt x="0" y="21600"/>
                </a:lnTo>
                <a:lnTo>
                  <a:pt x="17128" y="17544"/>
                </a:lnTo>
                <a:lnTo>
                  <a:pt x="20654" y="11770"/>
                </a:lnTo>
                <a:lnTo>
                  <a:pt x="18530" y="14144"/>
                </a:lnTo>
                <a:lnTo>
                  <a:pt x="21600" y="8115"/>
                </a:lnTo>
                <a:lnTo>
                  <a:pt x="9944" y="0"/>
                </a:lnTo>
                <a:close/>
              </a:path>
            </a:pathLst>
          </a:custGeom>
          <a:solidFill>
            <a:srgbClr val="FFFFFF">
              <a:alpha val="1620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11" name="Google Shape;2911;p51"/>
          <p:cNvSpPr/>
          <p:nvPr/>
        </p:nvSpPr>
        <p:spPr>
          <a:xfrm>
            <a:off x="-1" y="13333"/>
            <a:ext cx="1125864" cy="6844680"/>
          </a:xfrm>
          <a:custGeom>
            <a:avLst/>
            <a:gdLst/>
            <a:ahLst/>
            <a:cxnLst/>
            <a:rect l="l" t="t" r="r" b="b"/>
            <a:pathLst>
              <a:path w="21600" h="21600" extrusionOk="0">
                <a:moveTo>
                  <a:pt x="21600" y="21600"/>
                </a:moveTo>
                <a:lnTo>
                  <a:pt x="0" y="21600"/>
                </a:lnTo>
                <a:lnTo>
                  <a:pt x="0" y="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12" name="Google Shape;2912;p51"/>
          <p:cNvSpPr/>
          <p:nvPr/>
        </p:nvSpPr>
        <p:spPr>
          <a:xfrm>
            <a:off x="-1" y="949960"/>
            <a:ext cx="6112512" cy="5156856"/>
          </a:xfrm>
          <a:custGeom>
            <a:avLst/>
            <a:gdLst/>
            <a:ahLst/>
            <a:cxnLst/>
            <a:rect l="l" t="t" r="r" b="b"/>
            <a:pathLst>
              <a:path w="21600" h="21600" extrusionOk="0">
                <a:moveTo>
                  <a:pt x="0" y="21600"/>
                </a:moveTo>
                <a:lnTo>
                  <a:pt x="0" y="3508"/>
                </a:lnTo>
                <a:lnTo>
                  <a:pt x="6395" y="0"/>
                </a:lnTo>
                <a:lnTo>
                  <a:pt x="21600" y="6993"/>
                </a:lnTo>
                <a:lnTo>
                  <a:pt x="17689" y="19398"/>
                </a:lnTo>
                <a:close/>
              </a:path>
            </a:pathLst>
          </a:custGeom>
          <a:gradFill>
            <a:gsLst>
              <a:gs pos="0">
                <a:schemeClr val="accent1"/>
              </a:gs>
              <a:gs pos="100000">
                <a:schemeClr val="accent2"/>
              </a:gs>
            </a:gsLst>
            <a:lin ang="19499931" scaled="0"/>
          </a:gra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13" name="Google Shape;2913;p51"/>
          <p:cNvSpPr/>
          <p:nvPr/>
        </p:nvSpPr>
        <p:spPr>
          <a:xfrm>
            <a:off x="10123805" y="0"/>
            <a:ext cx="2068200" cy="1239552"/>
          </a:xfrm>
          <a:custGeom>
            <a:avLst/>
            <a:gdLst/>
            <a:ahLst/>
            <a:cxnLst/>
            <a:rect l="l" t="t" r="r" b="b"/>
            <a:pathLst>
              <a:path w="21600" h="21600" extrusionOk="0">
                <a:moveTo>
                  <a:pt x="21600" y="0"/>
                </a:moveTo>
                <a:lnTo>
                  <a:pt x="21600" y="21600"/>
                </a:lnTo>
                <a:lnTo>
                  <a:pt x="5677" y="13378"/>
                </a:lnTo>
                <a:lnTo>
                  <a:pt x="0" y="0"/>
                </a:lnTo>
                <a:close/>
              </a:path>
            </a:pathLst>
          </a:custGeom>
          <a:solidFill>
            <a:srgbClr val="FFFFFF">
              <a:alpha val="1620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14" name="Google Shape;2914;p51"/>
          <p:cNvSpPr/>
          <p:nvPr/>
        </p:nvSpPr>
        <p:spPr>
          <a:xfrm>
            <a:off x="9540888" y="5551169"/>
            <a:ext cx="2266344" cy="1306800"/>
          </a:xfrm>
          <a:custGeom>
            <a:avLst/>
            <a:gdLst/>
            <a:ahLst/>
            <a:cxnLst/>
            <a:rect l="l" t="t" r="r" b="b"/>
            <a:pathLst>
              <a:path w="21600" h="21600" extrusionOk="0">
                <a:moveTo>
                  <a:pt x="0" y="21600"/>
                </a:moveTo>
                <a:lnTo>
                  <a:pt x="6101" y="21600"/>
                </a:lnTo>
                <a:lnTo>
                  <a:pt x="21600" y="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15" name="Google Shape;2915;p51"/>
          <p:cNvSpPr/>
          <p:nvPr/>
        </p:nvSpPr>
        <p:spPr>
          <a:xfrm>
            <a:off x="10180968" y="5657851"/>
            <a:ext cx="2011032" cy="1200168"/>
          </a:xfrm>
          <a:custGeom>
            <a:avLst/>
            <a:gdLst/>
            <a:ahLst/>
            <a:cxnLst/>
            <a:rect l="l" t="t" r="r" b="b"/>
            <a:pathLst>
              <a:path w="21600" h="21600" extrusionOk="0">
                <a:moveTo>
                  <a:pt x="21600" y="21600"/>
                </a:moveTo>
                <a:lnTo>
                  <a:pt x="0" y="21600"/>
                </a:lnTo>
                <a:lnTo>
                  <a:pt x="21600" y="0"/>
                </a:lnTo>
                <a:close/>
              </a:path>
            </a:pathLst>
          </a:custGeom>
          <a:gradFill>
            <a:gsLst>
              <a:gs pos="0">
                <a:schemeClr val="accent2"/>
              </a:gs>
              <a:gs pos="100000">
                <a:schemeClr val="accent1"/>
              </a:gs>
            </a:gsLst>
            <a:lin ang="0" scaled="0"/>
          </a:gra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16" name="Google Shape;2916;p51"/>
          <p:cNvSpPr/>
          <p:nvPr/>
        </p:nvSpPr>
        <p:spPr>
          <a:xfrm>
            <a:off x="-3" y="5397499"/>
            <a:ext cx="1477008" cy="1044576"/>
          </a:xfrm>
          <a:custGeom>
            <a:avLst/>
            <a:gdLst/>
            <a:ahLst/>
            <a:cxnLst/>
            <a:rect l="l" t="t" r="r" b="b"/>
            <a:pathLst>
              <a:path w="21600" h="21600" extrusionOk="0">
                <a:moveTo>
                  <a:pt x="0" y="20234"/>
                </a:moveTo>
                <a:lnTo>
                  <a:pt x="0" y="21600"/>
                </a:lnTo>
                <a:lnTo>
                  <a:pt x="21600" y="0"/>
                </a:lnTo>
                <a:close/>
              </a:path>
            </a:pathLst>
          </a:custGeom>
          <a:solidFill>
            <a:schemeClr val="dk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17" name="Google Shape;2917;p51"/>
          <p:cNvSpPr/>
          <p:nvPr/>
        </p:nvSpPr>
        <p:spPr>
          <a:xfrm>
            <a:off x="-3" y="5790564"/>
            <a:ext cx="1396368" cy="1003320"/>
          </a:xfrm>
          <a:custGeom>
            <a:avLst/>
            <a:gdLst/>
            <a:ahLst/>
            <a:cxnLst/>
            <a:rect l="l" t="t" r="r" b="b"/>
            <a:pathLst>
              <a:path w="21600" h="21600" extrusionOk="0">
                <a:moveTo>
                  <a:pt x="0" y="19563"/>
                </a:moveTo>
                <a:lnTo>
                  <a:pt x="0" y="21600"/>
                </a:lnTo>
                <a:lnTo>
                  <a:pt x="21600" y="0"/>
                </a:lnTo>
                <a:close/>
              </a:path>
            </a:pathLst>
          </a:custGeom>
          <a:solidFill>
            <a:schemeClr val="dk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18" name="Google Shape;2918;p51"/>
          <p:cNvSpPr/>
          <p:nvPr/>
        </p:nvSpPr>
        <p:spPr>
          <a:xfrm>
            <a:off x="-1" y="5137783"/>
            <a:ext cx="1452240" cy="1055376"/>
          </a:xfrm>
          <a:custGeom>
            <a:avLst/>
            <a:gdLst/>
            <a:ahLst/>
            <a:cxnLst/>
            <a:rect l="l" t="t" r="r" b="b"/>
            <a:pathLst>
              <a:path w="21600" h="21600" extrusionOk="0">
                <a:moveTo>
                  <a:pt x="0" y="19131"/>
                </a:moveTo>
                <a:lnTo>
                  <a:pt x="0" y="21600"/>
                </a:lnTo>
                <a:lnTo>
                  <a:pt x="21600" y="0"/>
                </a:lnTo>
                <a:close/>
              </a:path>
            </a:pathLst>
          </a:custGeom>
          <a:solidFill>
            <a:schemeClr val="dk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19" name="Google Shape;2919;p51"/>
          <p:cNvSpPr/>
          <p:nvPr/>
        </p:nvSpPr>
        <p:spPr>
          <a:xfrm>
            <a:off x="633" y="5269228"/>
            <a:ext cx="1088424" cy="780408"/>
          </a:xfrm>
          <a:custGeom>
            <a:avLst/>
            <a:gdLst/>
            <a:ahLst/>
            <a:cxnLst/>
            <a:rect l="l" t="t" r="r" b="b"/>
            <a:pathLst>
              <a:path w="21600" h="21600" extrusionOk="0">
                <a:moveTo>
                  <a:pt x="21600" y="0"/>
                </a:moveTo>
                <a:lnTo>
                  <a:pt x="0" y="18911"/>
                </a:lnTo>
                <a:lnTo>
                  <a:pt x="0" y="2160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0" name="Google Shape;2920;p51"/>
          <p:cNvSpPr/>
          <p:nvPr/>
        </p:nvSpPr>
        <p:spPr>
          <a:xfrm>
            <a:off x="-1" y="6168389"/>
            <a:ext cx="445104" cy="334656"/>
          </a:xfrm>
          <a:custGeom>
            <a:avLst/>
            <a:gdLst/>
            <a:ahLst/>
            <a:cxnLst/>
            <a:rect l="l" t="t" r="r" b="b"/>
            <a:pathLst>
              <a:path w="21600" h="21600" extrusionOk="0">
                <a:moveTo>
                  <a:pt x="0" y="17829"/>
                </a:moveTo>
                <a:lnTo>
                  <a:pt x="0" y="21600"/>
                </a:lnTo>
                <a:lnTo>
                  <a:pt x="21600" y="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1" name="Google Shape;2921;p51"/>
          <p:cNvSpPr/>
          <p:nvPr/>
        </p:nvSpPr>
        <p:spPr>
          <a:xfrm>
            <a:off x="251457" y="6093459"/>
            <a:ext cx="1158264" cy="764568"/>
          </a:xfrm>
          <a:custGeom>
            <a:avLst/>
            <a:gdLst/>
            <a:ahLst/>
            <a:cxnLst/>
            <a:rect l="l" t="t" r="r" b="b"/>
            <a:pathLst>
              <a:path w="21600" h="21600" extrusionOk="0">
                <a:moveTo>
                  <a:pt x="0" y="21600"/>
                </a:moveTo>
                <a:lnTo>
                  <a:pt x="995" y="21600"/>
                </a:lnTo>
                <a:lnTo>
                  <a:pt x="21600" y="0"/>
                </a:lnTo>
                <a:close/>
              </a:path>
            </a:pathLst>
          </a:custGeom>
          <a:solidFill>
            <a:schemeClr val="dk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2" name="Google Shape;2922;p51"/>
          <p:cNvSpPr/>
          <p:nvPr/>
        </p:nvSpPr>
        <p:spPr>
          <a:xfrm>
            <a:off x="391793" y="6320789"/>
            <a:ext cx="814680" cy="537192"/>
          </a:xfrm>
          <a:custGeom>
            <a:avLst/>
            <a:gdLst/>
            <a:ahLst/>
            <a:cxnLst/>
            <a:rect l="l" t="t" r="r" b="b"/>
            <a:pathLst>
              <a:path w="21600" h="21600" extrusionOk="0">
                <a:moveTo>
                  <a:pt x="21600" y="0"/>
                </a:moveTo>
                <a:lnTo>
                  <a:pt x="0" y="21600"/>
                </a:lnTo>
                <a:lnTo>
                  <a:pt x="1532" y="21600"/>
                </a:lnTo>
                <a:close/>
              </a:path>
            </a:pathLst>
          </a:custGeom>
          <a:solidFill>
            <a:schemeClr val="dk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3" name="Google Shape;2923;p51"/>
          <p:cNvSpPr/>
          <p:nvPr/>
        </p:nvSpPr>
        <p:spPr>
          <a:xfrm>
            <a:off x="58417" y="6515733"/>
            <a:ext cx="593712" cy="342288"/>
          </a:xfrm>
          <a:custGeom>
            <a:avLst/>
            <a:gdLst/>
            <a:ahLst/>
            <a:cxnLst/>
            <a:rect l="l" t="t" r="r" b="b"/>
            <a:pathLst>
              <a:path w="21600" h="21600" extrusionOk="0">
                <a:moveTo>
                  <a:pt x="0" y="21600"/>
                </a:moveTo>
                <a:lnTo>
                  <a:pt x="6099" y="21600"/>
                </a:lnTo>
                <a:lnTo>
                  <a:pt x="21600" y="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4" name="Google Shape;2924;p51"/>
          <p:cNvSpPr/>
          <p:nvPr/>
        </p:nvSpPr>
        <p:spPr>
          <a:xfrm>
            <a:off x="-3" y="5260339"/>
            <a:ext cx="1946880" cy="1369080"/>
          </a:xfrm>
          <a:custGeom>
            <a:avLst/>
            <a:gdLst/>
            <a:ahLst/>
            <a:cxnLst/>
            <a:rect l="l" t="t" r="r" b="b"/>
            <a:pathLst>
              <a:path w="21600" h="21600" extrusionOk="0">
                <a:moveTo>
                  <a:pt x="0" y="20458"/>
                </a:moveTo>
                <a:lnTo>
                  <a:pt x="0" y="21600"/>
                </a:lnTo>
                <a:lnTo>
                  <a:pt x="21600" y="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5" name="Google Shape;2925;p51"/>
          <p:cNvSpPr/>
          <p:nvPr/>
        </p:nvSpPr>
        <p:spPr>
          <a:xfrm>
            <a:off x="11396343" y="-3"/>
            <a:ext cx="748656" cy="473688"/>
          </a:xfrm>
          <a:custGeom>
            <a:avLst/>
            <a:gdLst/>
            <a:ahLst/>
            <a:cxnLst/>
            <a:rect l="l" t="t" r="r" b="b"/>
            <a:pathLst>
              <a:path w="21600" h="21600" extrusionOk="0">
                <a:moveTo>
                  <a:pt x="0" y="21600"/>
                </a:moveTo>
                <a:lnTo>
                  <a:pt x="21600" y="0"/>
                </a:lnTo>
                <a:lnTo>
                  <a:pt x="19182"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6" name="Google Shape;2926;p51"/>
          <p:cNvSpPr/>
          <p:nvPr/>
        </p:nvSpPr>
        <p:spPr>
          <a:xfrm>
            <a:off x="9612629" y="-3"/>
            <a:ext cx="2285352" cy="1494144"/>
          </a:xfrm>
          <a:custGeom>
            <a:avLst/>
            <a:gdLst/>
            <a:ahLst/>
            <a:cxnLst/>
            <a:rect l="l" t="t" r="r" b="b"/>
            <a:pathLst>
              <a:path w="21600" h="21600" extrusionOk="0">
                <a:moveTo>
                  <a:pt x="0" y="21600"/>
                </a:moveTo>
                <a:lnTo>
                  <a:pt x="21600" y="0"/>
                </a:lnTo>
                <a:lnTo>
                  <a:pt x="20448"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7" name="Google Shape;2927;p51"/>
          <p:cNvSpPr/>
          <p:nvPr/>
        </p:nvSpPr>
        <p:spPr>
          <a:xfrm>
            <a:off x="9599929" y="-1"/>
            <a:ext cx="1043280" cy="606456"/>
          </a:xfrm>
          <a:custGeom>
            <a:avLst/>
            <a:gdLst/>
            <a:ahLst/>
            <a:cxnLst/>
            <a:rect l="l" t="t" r="r" b="b"/>
            <a:pathLst>
              <a:path w="21600" h="21600" extrusionOk="0">
                <a:moveTo>
                  <a:pt x="16262" y="0"/>
                </a:moveTo>
                <a:lnTo>
                  <a:pt x="0" y="21600"/>
                </a:lnTo>
                <a:lnTo>
                  <a:pt x="21600" y="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8" name="Google Shape;2928;p51"/>
          <p:cNvSpPr/>
          <p:nvPr/>
        </p:nvSpPr>
        <p:spPr>
          <a:xfrm>
            <a:off x="10984229" y="86992"/>
            <a:ext cx="1207800" cy="850248"/>
          </a:xfrm>
          <a:custGeom>
            <a:avLst/>
            <a:gdLst/>
            <a:ahLst/>
            <a:cxnLst/>
            <a:rect l="l" t="t" r="r" b="b"/>
            <a:pathLst>
              <a:path w="21600" h="21600" extrusionOk="0">
                <a:moveTo>
                  <a:pt x="21600" y="1920"/>
                </a:moveTo>
                <a:lnTo>
                  <a:pt x="21600" y="0"/>
                </a:lnTo>
                <a:lnTo>
                  <a:pt x="0" y="2160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29" name="Google Shape;2929;p51"/>
          <p:cNvSpPr/>
          <p:nvPr/>
        </p:nvSpPr>
        <p:spPr>
          <a:xfrm>
            <a:off x="10310493" y="-1"/>
            <a:ext cx="1440792" cy="908064"/>
          </a:xfrm>
          <a:custGeom>
            <a:avLst/>
            <a:gdLst/>
            <a:ahLst/>
            <a:cxnLst/>
            <a:rect l="l" t="t" r="r" b="b"/>
            <a:pathLst>
              <a:path w="21600" h="21600" extrusionOk="0">
                <a:moveTo>
                  <a:pt x="21600" y="0"/>
                </a:moveTo>
                <a:lnTo>
                  <a:pt x="19030" y="0"/>
                </a:lnTo>
                <a:lnTo>
                  <a:pt x="0" y="2160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30" name="Google Shape;2930;p51"/>
          <p:cNvSpPr/>
          <p:nvPr/>
        </p:nvSpPr>
        <p:spPr>
          <a:xfrm>
            <a:off x="10821668" y="312417"/>
            <a:ext cx="1370304" cy="975384"/>
          </a:xfrm>
          <a:custGeom>
            <a:avLst/>
            <a:gdLst/>
            <a:ahLst/>
            <a:cxnLst/>
            <a:rect l="l" t="t" r="r" b="b"/>
            <a:pathLst>
              <a:path w="21600" h="21600" extrusionOk="0">
                <a:moveTo>
                  <a:pt x="0" y="21600"/>
                </a:moveTo>
                <a:lnTo>
                  <a:pt x="21600" y="2377"/>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31" name="Google Shape;2931;p51"/>
          <p:cNvSpPr/>
          <p:nvPr/>
        </p:nvSpPr>
        <p:spPr>
          <a:xfrm>
            <a:off x="11710668" y="988693"/>
            <a:ext cx="481320" cy="335304"/>
          </a:xfrm>
          <a:custGeom>
            <a:avLst/>
            <a:gdLst/>
            <a:ahLst/>
            <a:cxnLst/>
            <a:rect l="l" t="t" r="r" b="b"/>
            <a:pathLst>
              <a:path w="21600" h="21600" extrusionOk="0">
                <a:moveTo>
                  <a:pt x="21600" y="1514"/>
                </a:moveTo>
                <a:lnTo>
                  <a:pt x="21600" y="0"/>
                </a:lnTo>
                <a:lnTo>
                  <a:pt x="0" y="2160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32" name="Google Shape;2932;p51"/>
          <p:cNvSpPr/>
          <p:nvPr/>
        </p:nvSpPr>
        <p:spPr>
          <a:xfrm>
            <a:off x="10568304" y="-1"/>
            <a:ext cx="231768" cy="150480"/>
          </a:xfrm>
          <a:custGeom>
            <a:avLst/>
            <a:gdLst/>
            <a:ahLst/>
            <a:cxnLst/>
            <a:rect l="l" t="t" r="r" b="b"/>
            <a:pathLst>
              <a:path w="21600" h="21600" extrusionOk="0">
                <a:moveTo>
                  <a:pt x="0" y="21600"/>
                </a:moveTo>
                <a:lnTo>
                  <a:pt x="21600" y="0"/>
                </a:lnTo>
                <a:lnTo>
                  <a:pt x="20061"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33" name="Google Shape;2933;p51"/>
          <p:cNvSpPr/>
          <p:nvPr/>
        </p:nvSpPr>
        <p:spPr>
          <a:xfrm>
            <a:off x="9629775" y="-3"/>
            <a:ext cx="1746216" cy="1132200"/>
          </a:xfrm>
          <a:custGeom>
            <a:avLst/>
            <a:gdLst/>
            <a:ahLst/>
            <a:cxnLst/>
            <a:rect l="l" t="t" r="r" b="b"/>
            <a:pathLst>
              <a:path w="21600" h="21600" extrusionOk="0">
                <a:moveTo>
                  <a:pt x="0" y="21600"/>
                </a:moveTo>
                <a:lnTo>
                  <a:pt x="21600" y="0"/>
                </a:lnTo>
                <a:lnTo>
                  <a:pt x="20092"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34" name="Google Shape;2934;p51"/>
          <p:cNvSpPr/>
          <p:nvPr/>
        </p:nvSpPr>
        <p:spPr>
          <a:xfrm>
            <a:off x="10306049" y="-3"/>
            <a:ext cx="676296" cy="437544"/>
          </a:xfrm>
          <a:custGeom>
            <a:avLst/>
            <a:gdLst/>
            <a:ahLst/>
            <a:cxnLst/>
            <a:rect l="l" t="t" r="r" b="b"/>
            <a:pathLst>
              <a:path w="21600" h="21600" extrusionOk="0">
                <a:moveTo>
                  <a:pt x="0" y="21600"/>
                </a:moveTo>
                <a:lnTo>
                  <a:pt x="21600" y="0"/>
                </a:lnTo>
                <a:lnTo>
                  <a:pt x="20586" y="0"/>
                </a:lnTo>
                <a:close/>
              </a:path>
            </a:pathLst>
          </a:custGeom>
          <a:solidFill>
            <a:schemeClr val="l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grpSp>
        <p:nvGrpSpPr>
          <p:cNvPr id="2935" name="Google Shape;2935;p51"/>
          <p:cNvGrpSpPr/>
          <p:nvPr/>
        </p:nvGrpSpPr>
        <p:grpSpPr>
          <a:xfrm>
            <a:off x="8903968" y="6121399"/>
            <a:ext cx="1162677" cy="780408"/>
            <a:chOff x="6677976" y="4591049"/>
            <a:chExt cx="872008" cy="585306"/>
          </a:xfrm>
        </p:grpSpPr>
        <p:sp>
          <p:nvSpPr>
            <p:cNvPr id="2936" name="Google Shape;2936;p51"/>
            <p:cNvSpPr/>
            <p:nvPr/>
          </p:nvSpPr>
          <p:spPr>
            <a:xfrm>
              <a:off x="6780370" y="510349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37" name="Google Shape;2937;p51"/>
            <p:cNvSpPr/>
            <p:nvPr/>
          </p:nvSpPr>
          <p:spPr>
            <a:xfrm>
              <a:off x="6746556" y="504872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38" name="Google Shape;2938;p51"/>
            <p:cNvSpPr/>
            <p:nvPr/>
          </p:nvSpPr>
          <p:spPr>
            <a:xfrm>
              <a:off x="6712267" y="4994433"/>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39" name="Google Shape;2939;p51"/>
            <p:cNvSpPr/>
            <p:nvPr/>
          </p:nvSpPr>
          <p:spPr>
            <a:xfrm>
              <a:off x="6677976" y="493966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0" name="Google Shape;2940;p51"/>
            <p:cNvSpPr/>
            <p:nvPr/>
          </p:nvSpPr>
          <p:spPr>
            <a:xfrm>
              <a:off x="6865143" y="5125879"/>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1" name="Google Shape;2941;p51"/>
            <p:cNvSpPr/>
            <p:nvPr/>
          </p:nvSpPr>
          <p:spPr>
            <a:xfrm>
              <a:off x="6831329" y="5071586"/>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2" name="Google Shape;2942;p51"/>
            <p:cNvSpPr/>
            <p:nvPr/>
          </p:nvSpPr>
          <p:spPr>
            <a:xfrm>
              <a:off x="6797038" y="501729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3" name="Google Shape;2943;p51"/>
            <p:cNvSpPr/>
            <p:nvPr/>
          </p:nvSpPr>
          <p:spPr>
            <a:xfrm>
              <a:off x="6762749" y="496252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4" name="Google Shape;2944;p51"/>
            <p:cNvSpPr/>
            <p:nvPr/>
          </p:nvSpPr>
          <p:spPr>
            <a:xfrm>
              <a:off x="6728935" y="4908232"/>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5" name="Google Shape;2945;p51"/>
            <p:cNvSpPr/>
            <p:nvPr/>
          </p:nvSpPr>
          <p:spPr>
            <a:xfrm>
              <a:off x="6916101" y="5094445"/>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6" name="Google Shape;2946;p51"/>
            <p:cNvSpPr/>
            <p:nvPr/>
          </p:nvSpPr>
          <p:spPr>
            <a:xfrm>
              <a:off x="6881812" y="5039677"/>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7" name="Google Shape;2947;p51"/>
            <p:cNvSpPr/>
            <p:nvPr/>
          </p:nvSpPr>
          <p:spPr>
            <a:xfrm>
              <a:off x="6847522" y="498538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8" name="Google Shape;2948;p51"/>
            <p:cNvSpPr/>
            <p:nvPr/>
          </p:nvSpPr>
          <p:spPr>
            <a:xfrm>
              <a:off x="6813231" y="4931092"/>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49" name="Google Shape;2949;p51"/>
            <p:cNvSpPr/>
            <p:nvPr/>
          </p:nvSpPr>
          <p:spPr>
            <a:xfrm>
              <a:off x="6779418" y="487632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0" name="Google Shape;2950;p51"/>
            <p:cNvSpPr/>
            <p:nvPr/>
          </p:nvSpPr>
          <p:spPr>
            <a:xfrm>
              <a:off x="7000874" y="5117306"/>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1" name="Google Shape;2951;p51"/>
            <p:cNvSpPr/>
            <p:nvPr/>
          </p:nvSpPr>
          <p:spPr>
            <a:xfrm>
              <a:off x="6966584" y="5062538"/>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2" name="Google Shape;2952;p51"/>
            <p:cNvSpPr/>
            <p:nvPr/>
          </p:nvSpPr>
          <p:spPr>
            <a:xfrm>
              <a:off x="6932293" y="500824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3" name="Google Shape;2953;p51"/>
            <p:cNvSpPr/>
            <p:nvPr/>
          </p:nvSpPr>
          <p:spPr>
            <a:xfrm>
              <a:off x="6898004" y="495347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4" name="Google Shape;2954;p51"/>
            <p:cNvSpPr/>
            <p:nvPr/>
          </p:nvSpPr>
          <p:spPr>
            <a:xfrm>
              <a:off x="6864190" y="4899183"/>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5" name="Google Shape;2955;p51"/>
            <p:cNvSpPr/>
            <p:nvPr/>
          </p:nvSpPr>
          <p:spPr>
            <a:xfrm>
              <a:off x="6829900" y="4844891"/>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6" name="Google Shape;2956;p51"/>
            <p:cNvSpPr/>
            <p:nvPr/>
          </p:nvSpPr>
          <p:spPr>
            <a:xfrm>
              <a:off x="7085647" y="5139689"/>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7" name="Google Shape;2957;p51"/>
            <p:cNvSpPr/>
            <p:nvPr/>
          </p:nvSpPr>
          <p:spPr>
            <a:xfrm>
              <a:off x="7051356" y="5085397"/>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8" name="Google Shape;2958;p51"/>
            <p:cNvSpPr/>
            <p:nvPr/>
          </p:nvSpPr>
          <p:spPr>
            <a:xfrm>
              <a:off x="7017067" y="503110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59" name="Google Shape;2959;p51"/>
            <p:cNvSpPr/>
            <p:nvPr/>
          </p:nvSpPr>
          <p:spPr>
            <a:xfrm>
              <a:off x="6982776" y="4976336"/>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0" name="Google Shape;2960;p51"/>
            <p:cNvSpPr/>
            <p:nvPr/>
          </p:nvSpPr>
          <p:spPr>
            <a:xfrm>
              <a:off x="6948962" y="4922044"/>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1" name="Google Shape;2961;p51"/>
            <p:cNvSpPr/>
            <p:nvPr/>
          </p:nvSpPr>
          <p:spPr>
            <a:xfrm>
              <a:off x="6914673" y="486727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2" name="Google Shape;2962;p51"/>
            <p:cNvSpPr/>
            <p:nvPr/>
          </p:nvSpPr>
          <p:spPr>
            <a:xfrm>
              <a:off x="6880382" y="4812982"/>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3" name="Google Shape;2963;p51"/>
            <p:cNvSpPr/>
            <p:nvPr/>
          </p:nvSpPr>
          <p:spPr>
            <a:xfrm>
              <a:off x="7136129" y="5108257"/>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4" name="Google Shape;2964;p51"/>
            <p:cNvSpPr/>
            <p:nvPr/>
          </p:nvSpPr>
          <p:spPr>
            <a:xfrm>
              <a:off x="7101838" y="5053488"/>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5" name="Google Shape;2965;p51"/>
            <p:cNvSpPr/>
            <p:nvPr/>
          </p:nvSpPr>
          <p:spPr>
            <a:xfrm>
              <a:off x="7067549" y="499919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6" name="Google Shape;2966;p51"/>
            <p:cNvSpPr/>
            <p:nvPr/>
          </p:nvSpPr>
          <p:spPr>
            <a:xfrm>
              <a:off x="7033735" y="4944904"/>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7" name="Google Shape;2967;p51"/>
            <p:cNvSpPr/>
            <p:nvPr/>
          </p:nvSpPr>
          <p:spPr>
            <a:xfrm>
              <a:off x="6999445" y="489013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8" name="Google Shape;2968;p51"/>
            <p:cNvSpPr/>
            <p:nvPr/>
          </p:nvSpPr>
          <p:spPr>
            <a:xfrm>
              <a:off x="6965155" y="4835842"/>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69" name="Google Shape;2969;p51"/>
            <p:cNvSpPr/>
            <p:nvPr/>
          </p:nvSpPr>
          <p:spPr>
            <a:xfrm>
              <a:off x="6930865" y="478107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0" name="Google Shape;2970;p51"/>
            <p:cNvSpPr/>
            <p:nvPr/>
          </p:nvSpPr>
          <p:spPr>
            <a:xfrm>
              <a:off x="7220901" y="5130641"/>
              <a:ext cx="41904" cy="37152"/>
            </a:xfrm>
            <a:custGeom>
              <a:avLst/>
              <a:gdLst/>
              <a:ahLst/>
              <a:cxnLst/>
              <a:rect l="l" t="t" r="r" b="b"/>
              <a:pathLst>
                <a:path w="21600" h="21600" extrusionOk="0">
                  <a:moveTo>
                    <a:pt x="10309" y="0"/>
                  </a:moveTo>
                  <a:lnTo>
                    <a:pt x="0" y="21600"/>
                  </a:lnTo>
                  <a:lnTo>
                    <a:pt x="21600" y="20215"/>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1" name="Google Shape;2971;p51"/>
            <p:cNvSpPr/>
            <p:nvPr/>
          </p:nvSpPr>
          <p:spPr>
            <a:xfrm>
              <a:off x="7186612" y="5076349"/>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2" name="Google Shape;2972;p51"/>
            <p:cNvSpPr/>
            <p:nvPr/>
          </p:nvSpPr>
          <p:spPr>
            <a:xfrm>
              <a:off x="7152322" y="5022056"/>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3" name="Google Shape;2973;p51"/>
            <p:cNvSpPr/>
            <p:nvPr/>
          </p:nvSpPr>
          <p:spPr>
            <a:xfrm>
              <a:off x="7118507" y="4967288"/>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4" name="Google Shape;2974;p51"/>
            <p:cNvSpPr/>
            <p:nvPr/>
          </p:nvSpPr>
          <p:spPr>
            <a:xfrm>
              <a:off x="7084218" y="491299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5" name="Google Shape;2975;p51"/>
            <p:cNvSpPr/>
            <p:nvPr/>
          </p:nvSpPr>
          <p:spPr>
            <a:xfrm>
              <a:off x="7049928" y="4858702"/>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6" name="Google Shape;2976;p51"/>
            <p:cNvSpPr/>
            <p:nvPr/>
          </p:nvSpPr>
          <p:spPr>
            <a:xfrm>
              <a:off x="7015637" y="480393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7" name="Google Shape;2977;p51"/>
            <p:cNvSpPr/>
            <p:nvPr/>
          </p:nvSpPr>
          <p:spPr>
            <a:xfrm>
              <a:off x="6981824" y="4749641"/>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8" name="Google Shape;2978;p51"/>
            <p:cNvSpPr/>
            <p:nvPr/>
          </p:nvSpPr>
          <p:spPr>
            <a:xfrm>
              <a:off x="7271384" y="5099208"/>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79" name="Google Shape;2979;p51"/>
            <p:cNvSpPr/>
            <p:nvPr/>
          </p:nvSpPr>
          <p:spPr>
            <a:xfrm>
              <a:off x="7237093" y="5044916"/>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0" name="Google Shape;2980;p51"/>
            <p:cNvSpPr/>
            <p:nvPr/>
          </p:nvSpPr>
          <p:spPr>
            <a:xfrm>
              <a:off x="7202804" y="4990147"/>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1" name="Google Shape;2981;p51"/>
            <p:cNvSpPr/>
            <p:nvPr/>
          </p:nvSpPr>
          <p:spPr>
            <a:xfrm>
              <a:off x="7168990" y="493585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2" name="Google Shape;2982;p51"/>
            <p:cNvSpPr/>
            <p:nvPr/>
          </p:nvSpPr>
          <p:spPr>
            <a:xfrm>
              <a:off x="7134700" y="4881086"/>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3" name="Google Shape;2983;p51"/>
            <p:cNvSpPr/>
            <p:nvPr/>
          </p:nvSpPr>
          <p:spPr>
            <a:xfrm>
              <a:off x="7100410" y="482679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4" name="Google Shape;2984;p51"/>
            <p:cNvSpPr/>
            <p:nvPr/>
          </p:nvSpPr>
          <p:spPr>
            <a:xfrm>
              <a:off x="7066597" y="4772501"/>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5" name="Google Shape;2985;p51"/>
            <p:cNvSpPr/>
            <p:nvPr/>
          </p:nvSpPr>
          <p:spPr>
            <a:xfrm>
              <a:off x="7032306" y="4717732"/>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6" name="Google Shape;2986;p51"/>
            <p:cNvSpPr/>
            <p:nvPr/>
          </p:nvSpPr>
          <p:spPr>
            <a:xfrm>
              <a:off x="7356156" y="5122069"/>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7" name="Google Shape;2987;p51"/>
            <p:cNvSpPr/>
            <p:nvPr/>
          </p:nvSpPr>
          <p:spPr>
            <a:xfrm>
              <a:off x="7321867" y="5067300"/>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8" name="Google Shape;2988;p51"/>
            <p:cNvSpPr/>
            <p:nvPr/>
          </p:nvSpPr>
          <p:spPr>
            <a:xfrm>
              <a:off x="7287576" y="5013007"/>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89" name="Google Shape;2989;p51"/>
            <p:cNvSpPr/>
            <p:nvPr/>
          </p:nvSpPr>
          <p:spPr>
            <a:xfrm>
              <a:off x="7253762" y="4958714"/>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0" name="Google Shape;2990;p51"/>
            <p:cNvSpPr/>
            <p:nvPr/>
          </p:nvSpPr>
          <p:spPr>
            <a:xfrm>
              <a:off x="7219473" y="490394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1" name="Google Shape;2991;p51"/>
            <p:cNvSpPr/>
            <p:nvPr/>
          </p:nvSpPr>
          <p:spPr>
            <a:xfrm>
              <a:off x="7185182" y="4849653"/>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2" name="Google Shape;2992;p51"/>
            <p:cNvSpPr/>
            <p:nvPr/>
          </p:nvSpPr>
          <p:spPr>
            <a:xfrm>
              <a:off x="7151368" y="4794884"/>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3" name="Google Shape;2993;p51"/>
            <p:cNvSpPr/>
            <p:nvPr/>
          </p:nvSpPr>
          <p:spPr>
            <a:xfrm>
              <a:off x="7117079" y="4740593"/>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4" name="Google Shape;2994;p51"/>
            <p:cNvSpPr/>
            <p:nvPr/>
          </p:nvSpPr>
          <p:spPr>
            <a:xfrm>
              <a:off x="7082788" y="4686299"/>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5" name="Google Shape;2995;p51"/>
            <p:cNvSpPr/>
            <p:nvPr/>
          </p:nvSpPr>
          <p:spPr>
            <a:xfrm>
              <a:off x="7406638" y="5090160"/>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6" name="Google Shape;2996;p51"/>
            <p:cNvSpPr/>
            <p:nvPr/>
          </p:nvSpPr>
          <p:spPr>
            <a:xfrm>
              <a:off x="7372349" y="5035867"/>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7" name="Google Shape;2997;p51"/>
            <p:cNvSpPr/>
            <p:nvPr/>
          </p:nvSpPr>
          <p:spPr>
            <a:xfrm>
              <a:off x="7338535" y="4981099"/>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8" name="Google Shape;2998;p51"/>
            <p:cNvSpPr/>
            <p:nvPr/>
          </p:nvSpPr>
          <p:spPr>
            <a:xfrm>
              <a:off x="7304245" y="4926806"/>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2999" name="Google Shape;2999;p51"/>
            <p:cNvSpPr/>
            <p:nvPr/>
          </p:nvSpPr>
          <p:spPr>
            <a:xfrm>
              <a:off x="7269955" y="4872513"/>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0" name="Google Shape;3000;p51"/>
            <p:cNvSpPr/>
            <p:nvPr/>
          </p:nvSpPr>
          <p:spPr>
            <a:xfrm>
              <a:off x="7235665" y="481774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1" name="Google Shape;3001;p51"/>
            <p:cNvSpPr/>
            <p:nvPr/>
          </p:nvSpPr>
          <p:spPr>
            <a:xfrm>
              <a:off x="7201851" y="4763452"/>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2" name="Google Shape;3002;p51"/>
            <p:cNvSpPr/>
            <p:nvPr/>
          </p:nvSpPr>
          <p:spPr>
            <a:xfrm>
              <a:off x="7167562" y="4708683"/>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3" name="Google Shape;3003;p51"/>
            <p:cNvSpPr/>
            <p:nvPr/>
          </p:nvSpPr>
          <p:spPr>
            <a:xfrm>
              <a:off x="7133272" y="4654390"/>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4" name="Google Shape;3004;p51"/>
            <p:cNvSpPr/>
            <p:nvPr/>
          </p:nvSpPr>
          <p:spPr>
            <a:xfrm>
              <a:off x="7457122" y="5058250"/>
              <a:ext cx="41904" cy="37152"/>
            </a:xfrm>
            <a:custGeom>
              <a:avLst/>
              <a:gdLst/>
              <a:ahLst/>
              <a:cxnLst/>
              <a:rect l="l" t="t" r="r" b="b"/>
              <a:pathLst>
                <a:path w="21600" h="21600" extrusionOk="0">
                  <a:moveTo>
                    <a:pt x="10555" y="0"/>
                  </a:moveTo>
                  <a:lnTo>
                    <a:pt x="0" y="21600"/>
                  </a:lnTo>
                  <a:lnTo>
                    <a:pt x="21600" y="20215"/>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5" name="Google Shape;3005;p51"/>
            <p:cNvSpPr/>
            <p:nvPr/>
          </p:nvSpPr>
          <p:spPr>
            <a:xfrm>
              <a:off x="7423307" y="5003958"/>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6" name="Google Shape;3006;p51"/>
            <p:cNvSpPr/>
            <p:nvPr/>
          </p:nvSpPr>
          <p:spPr>
            <a:xfrm>
              <a:off x="7389018" y="4949666"/>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7" name="Google Shape;3007;p51"/>
            <p:cNvSpPr/>
            <p:nvPr/>
          </p:nvSpPr>
          <p:spPr>
            <a:xfrm>
              <a:off x="7354728" y="4894898"/>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8" name="Google Shape;3008;p51"/>
            <p:cNvSpPr/>
            <p:nvPr/>
          </p:nvSpPr>
          <p:spPr>
            <a:xfrm>
              <a:off x="7320437" y="484060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09" name="Google Shape;3009;p51"/>
            <p:cNvSpPr/>
            <p:nvPr/>
          </p:nvSpPr>
          <p:spPr>
            <a:xfrm>
              <a:off x="7286624" y="4786313"/>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0" name="Google Shape;3010;p51"/>
            <p:cNvSpPr/>
            <p:nvPr/>
          </p:nvSpPr>
          <p:spPr>
            <a:xfrm>
              <a:off x="7252334" y="4731544"/>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1" name="Google Shape;3011;p51"/>
            <p:cNvSpPr/>
            <p:nvPr/>
          </p:nvSpPr>
          <p:spPr>
            <a:xfrm>
              <a:off x="7218043" y="4677250"/>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2" name="Google Shape;3012;p51"/>
            <p:cNvSpPr/>
            <p:nvPr/>
          </p:nvSpPr>
          <p:spPr>
            <a:xfrm>
              <a:off x="7184230" y="4622481"/>
              <a:ext cx="41904" cy="36666"/>
            </a:xfrm>
            <a:custGeom>
              <a:avLst/>
              <a:gdLst/>
              <a:ahLst/>
              <a:cxnLst/>
              <a:rect l="l" t="t" r="r" b="b"/>
              <a:pathLst>
                <a:path w="21600" h="21600" extrusionOk="0">
                  <a:moveTo>
                    <a:pt x="10309" y="0"/>
                  </a:moveTo>
                  <a:lnTo>
                    <a:pt x="0" y="21600"/>
                  </a:lnTo>
                  <a:lnTo>
                    <a:pt x="21600" y="20478"/>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3" name="Google Shape;3013;p51"/>
            <p:cNvSpPr/>
            <p:nvPr/>
          </p:nvSpPr>
          <p:spPr>
            <a:xfrm>
              <a:off x="7508080" y="5026819"/>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4" name="Google Shape;3014;p51"/>
            <p:cNvSpPr/>
            <p:nvPr/>
          </p:nvSpPr>
          <p:spPr>
            <a:xfrm>
              <a:off x="7473791" y="497252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5" name="Google Shape;3015;p51"/>
            <p:cNvSpPr/>
            <p:nvPr/>
          </p:nvSpPr>
          <p:spPr>
            <a:xfrm>
              <a:off x="7439500" y="4917757"/>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6" name="Google Shape;3016;p51"/>
            <p:cNvSpPr/>
            <p:nvPr/>
          </p:nvSpPr>
          <p:spPr>
            <a:xfrm>
              <a:off x="7405210" y="4863465"/>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7" name="Google Shape;3017;p51"/>
            <p:cNvSpPr/>
            <p:nvPr/>
          </p:nvSpPr>
          <p:spPr>
            <a:xfrm>
              <a:off x="7371397" y="4808696"/>
              <a:ext cx="41904" cy="36666"/>
            </a:xfrm>
            <a:custGeom>
              <a:avLst/>
              <a:gdLst/>
              <a:ahLst/>
              <a:cxnLst/>
              <a:rect l="l" t="t" r="r" b="b"/>
              <a:pathLst>
                <a:path w="21600" h="21600" extrusionOk="0">
                  <a:moveTo>
                    <a:pt x="10309"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8" name="Google Shape;3018;p51"/>
            <p:cNvSpPr/>
            <p:nvPr/>
          </p:nvSpPr>
          <p:spPr>
            <a:xfrm>
              <a:off x="7337106" y="4754403"/>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19" name="Google Shape;3019;p51"/>
            <p:cNvSpPr/>
            <p:nvPr/>
          </p:nvSpPr>
          <p:spPr>
            <a:xfrm>
              <a:off x="7302817" y="4700111"/>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20" name="Google Shape;3020;p51"/>
            <p:cNvSpPr/>
            <p:nvPr/>
          </p:nvSpPr>
          <p:spPr>
            <a:xfrm>
              <a:off x="7268526" y="4645342"/>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21" name="Google Shape;3021;p51"/>
            <p:cNvSpPr/>
            <p:nvPr/>
          </p:nvSpPr>
          <p:spPr>
            <a:xfrm>
              <a:off x="7234712" y="4591049"/>
              <a:ext cx="41904" cy="36666"/>
            </a:xfrm>
            <a:custGeom>
              <a:avLst/>
              <a:gdLst/>
              <a:ahLst/>
              <a:cxnLst/>
              <a:rect l="l" t="t" r="r" b="b"/>
              <a:pathLst>
                <a:path w="21600" h="21600" extrusionOk="0">
                  <a:moveTo>
                    <a:pt x="10555" y="0"/>
                  </a:moveTo>
                  <a:lnTo>
                    <a:pt x="0" y="21600"/>
                  </a:lnTo>
                  <a:lnTo>
                    <a:pt x="21600" y="20197"/>
                  </a:lnTo>
                  <a:close/>
                </a:path>
              </a:pathLst>
            </a:custGeom>
            <a:solidFill>
              <a:schemeClr val="accen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grpSp>
      <p:grpSp>
        <p:nvGrpSpPr>
          <p:cNvPr id="3022" name="Google Shape;3022;p51"/>
          <p:cNvGrpSpPr/>
          <p:nvPr/>
        </p:nvGrpSpPr>
        <p:grpSpPr>
          <a:xfrm>
            <a:off x="-60960" y="1560193"/>
            <a:ext cx="1153181" cy="1386825"/>
            <a:chOff x="-45720" y="1170144"/>
            <a:chExt cx="864886" cy="1040119"/>
          </a:xfrm>
        </p:grpSpPr>
        <p:sp>
          <p:nvSpPr>
            <p:cNvPr id="3023" name="Google Shape;3023;p51"/>
            <p:cNvSpPr/>
            <p:nvPr/>
          </p:nvSpPr>
          <p:spPr>
            <a:xfrm>
              <a:off x="483394" y="1170144"/>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24" name="Google Shape;3024;p51"/>
            <p:cNvSpPr/>
            <p:nvPr/>
          </p:nvSpPr>
          <p:spPr>
            <a:xfrm>
              <a:off x="518160" y="1249678"/>
              <a:ext cx="56214" cy="49518"/>
            </a:xfrm>
            <a:custGeom>
              <a:avLst/>
              <a:gdLst/>
              <a:ahLst/>
              <a:cxnLst/>
              <a:rect l="l" t="t" r="r" b="b"/>
              <a:pathLst>
                <a:path w="21600" h="21600" extrusionOk="0">
                  <a:moveTo>
                    <a:pt x="8603"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25" name="Google Shape;3025;p51"/>
            <p:cNvSpPr/>
            <p:nvPr/>
          </p:nvSpPr>
          <p:spPr>
            <a:xfrm>
              <a:off x="553402" y="1328736"/>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26" name="Google Shape;3026;p51"/>
            <p:cNvSpPr/>
            <p:nvPr/>
          </p:nvSpPr>
          <p:spPr>
            <a:xfrm>
              <a:off x="588169" y="1407793"/>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27" name="Google Shape;3027;p51"/>
            <p:cNvSpPr/>
            <p:nvPr/>
          </p:nvSpPr>
          <p:spPr>
            <a:xfrm>
              <a:off x="622935" y="1486851"/>
              <a:ext cx="56700" cy="50004"/>
            </a:xfrm>
            <a:custGeom>
              <a:avLst/>
              <a:gdLst/>
              <a:ahLst/>
              <a:cxnLst/>
              <a:rect l="l" t="t" r="r" b="b"/>
              <a:pathLst>
                <a:path w="21600" h="21600" extrusionOk="0">
                  <a:moveTo>
                    <a:pt x="8531"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28" name="Google Shape;3028;p51"/>
            <p:cNvSpPr/>
            <p:nvPr/>
          </p:nvSpPr>
          <p:spPr>
            <a:xfrm>
              <a:off x="658177" y="1566384"/>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29" name="Google Shape;3029;p51"/>
            <p:cNvSpPr/>
            <p:nvPr/>
          </p:nvSpPr>
          <p:spPr>
            <a:xfrm>
              <a:off x="692944" y="1645442"/>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0" name="Google Shape;3030;p51"/>
            <p:cNvSpPr/>
            <p:nvPr/>
          </p:nvSpPr>
          <p:spPr>
            <a:xfrm>
              <a:off x="728186" y="1724500"/>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1" name="Google Shape;3031;p51"/>
            <p:cNvSpPr/>
            <p:nvPr/>
          </p:nvSpPr>
          <p:spPr>
            <a:xfrm>
              <a:off x="762952" y="1803557"/>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2" name="Google Shape;3032;p51"/>
            <p:cNvSpPr/>
            <p:nvPr/>
          </p:nvSpPr>
          <p:spPr>
            <a:xfrm>
              <a:off x="410050" y="1202530"/>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3" name="Google Shape;3033;p51"/>
            <p:cNvSpPr/>
            <p:nvPr/>
          </p:nvSpPr>
          <p:spPr>
            <a:xfrm>
              <a:off x="444818" y="1282063"/>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4" name="Google Shape;3034;p51"/>
            <p:cNvSpPr/>
            <p:nvPr/>
          </p:nvSpPr>
          <p:spPr>
            <a:xfrm>
              <a:off x="479583" y="1361120"/>
              <a:ext cx="56214" cy="50004"/>
            </a:xfrm>
            <a:custGeom>
              <a:avLst/>
              <a:gdLst/>
              <a:ahLst/>
              <a:cxnLst/>
              <a:rect l="l" t="t" r="r" b="b"/>
              <a:pathLst>
                <a:path w="21600" h="21600" extrusionOk="0">
                  <a:moveTo>
                    <a:pt x="8603"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5" name="Google Shape;3035;p51"/>
            <p:cNvSpPr/>
            <p:nvPr/>
          </p:nvSpPr>
          <p:spPr>
            <a:xfrm>
              <a:off x="514825" y="1440178"/>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6" name="Google Shape;3036;p51"/>
            <p:cNvSpPr/>
            <p:nvPr/>
          </p:nvSpPr>
          <p:spPr>
            <a:xfrm>
              <a:off x="549593" y="1519236"/>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7" name="Google Shape;3037;p51"/>
            <p:cNvSpPr/>
            <p:nvPr/>
          </p:nvSpPr>
          <p:spPr>
            <a:xfrm>
              <a:off x="584358" y="1598770"/>
              <a:ext cx="56700" cy="49518"/>
            </a:xfrm>
            <a:custGeom>
              <a:avLst/>
              <a:gdLst/>
              <a:ahLst/>
              <a:cxnLst/>
              <a:rect l="l" t="t" r="r" b="b"/>
              <a:pathLst>
                <a:path w="21600" h="21600" extrusionOk="0">
                  <a:moveTo>
                    <a:pt x="8531"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8" name="Google Shape;3038;p51"/>
            <p:cNvSpPr/>
            <p:nvPr/>
          </p:nvSpPr>
          <p:spPr>
            <a:xfrm>
              <a:off x="619601" y="1677826"/>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39" name="Google Shape;3039;p51"/>
            <p:cNvSpPr/>
            <p:nvPr/>
          </p:nvSpPr>
          <p:spPr>
            <a:xfrm>
              <a:off x="654367" y="1756884"/>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0" name="Google Shape;3040;p51"/>
            <p:cNvSpPr/>
            <p:nvPr/>
          </p:nvSpPr>
          <p:spPr>
            <a:xfrm>
              <a:off x="689610" y="1835942"/>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1" name="Google Shape;3041;p51"/>
            <p:cNvSpPr/>
            <p:nvPr/>
          </p:nvSpPr>
          <p:spPr>
            <a:xfrm>
              <a:off x="336232" y="1235390"/>
              <a:ext cx="56214" cy="49518"/>
            </a:xfrm>
            <a:custGeom>
              <a:avLst/>
              <a:gdLst/>
              <a:ahLst/>
              <a:cxnLst/>
              <a:rect l="l" t="t" r="r" b="b"/>
              <a:pathLst>
                <a:path w="21600" h="21600" extrusionOk="0">
                  <a:moveTo>
                    <a:pt x="8603"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2" name="Google Shape;3042;p51"/>
            <p:cNvSpPr/>
            <p:nvPr/>
          </p:nvSpPr>
          <p:spPr>
            <a:xfrm>
              <a:off x="371475" y="1314448"/>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3" name="Google Shape;3043;p51"/>
            <p:cNvSpPr/>
            <p:nvPr/>
          </p:nvSpPr>
          <p:spPr>
            <a:xfrm>
              <a:off x="406241" y="1393506"/>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4" name="Google Shape;3044;p51"/>
            <p:cNvSpPr/>
            <p:nvPr/>
          </p:nvSpPr>
          <p:spPr>
            <a:xfrm>
              <a:off x="441007" y="1472563"/>
              <a:ext cx="56214" cy="50004"/>
            </a:xfrm>
            <a:custGeom>
              <a:avLst/>
              <a:gdLst/>
              <a:ahLst/>
              <a:cxnLst/>
              <a:rect l="l" t="t" r="r" b="b"/>
              <a:pathLst>
                <a:path w="21600" h="21600" extrusionOk="0">
                  <a:moveTo>
                    <a:pt x="8603"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5" name="Google Shape;3045;p51"/>
            <p:cNvSpPr/>
            <p:nvPr/>
          </p:nvSpPr>
          <p:spPr>
            <a:xfrm>
              <a:off x="476250" y="1552096"/>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6" name="Google Shape;3046;p51"/>
            <p:cNvSpPr/>
            <p:nvPr/>
          </p:nvSpPr>
          <p:spPr>
            <a:xfrm>
              <a:off x="511016" y="1631155"/>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7" name="Google Shape;3047;p51"/>
            <p:cNvSpPr/>
            <p:nvPr/>
          </p:nvSpPr>
          <p:spPr>
            <a:xfrm>
              <a:off x="545782" y="1710212"/>
              <a:ext cx="56700" cy="50004"/>
            </a:xfrm>
            <a:custGeom>
              <a:avLst/>
              <a:gdLst/>
              <a:ahLst/>
              <a:cxnLst/>
              <a:rect l="l" t="t" r="r" b="b"/>
              <a:pathLst>
                <a:path w="21600" h="21600" extrusionOk="0">
                  <a:moveTo>
                    <a:pt x="8531"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8" name="Google Shape;3048;p51"/>
            <p:cNvSpPr/>
            <p:nvPr/>
          </p:nvSpPr>
          <p:spPr>
            <a:xfrm>
              <a:off x="581025" y="1789270"/>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49" name="Google Shape;3049;p51"/>
            <p:cNvSpPr/>
            <p:nvPr/>
          </p:nvSpPr>
          <p:spPr>
            <a:xfrm>
              <a:off x="615791" y="1868326"/>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0" name="Google Shape;3050;p51"/>
            <p:cNvSpPr/>
            <p:nvPr/>
          </p:nvSpPr>
          <p:spPr>
            <a:xfrm>
              <a:off x="262890" y="1267776"/>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1" name="Google Shape;3051;p51"/>
            <p:cNvSpPr/>
            <p:nvPr/>
          </p:nvSpPr>
          <p:spPr>
            <a:xfrm>
              <a:off x="297656" y="1346833"/>
              <a:ext cx="56214" cy="50004"/>
            </a:xfrm>
            <a:custGeom>
              <a:avLst/>
              <a:gdLst/>
              <a:ahLst/>
              <a:cxnLst/>
              <a:rect l="l" t="t" r="r" b="b"/>
              <a:pathLst>
                <a:path w="21600" h="21600" extrusionOk="0">
                  <a:moveTo>
                    <a:pt x="8603"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2" name="Google Shape;3052;p51"/>
            <p:cNvSpPr/>
            <p:nvPr/>
          </p:nvSpPr>
          <p:spPr>
            <a:xfrm>
              <a:off x="332899" y="1425890"/>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3" name="Google Shape;3053;p51"/>
            <p:cNvSpPr/>
            <p:nvPr/>
          </p:nvSpPr>
          <p:spPr>
            <a:xfrm>
              <a:off x="367664" y="1504948"/>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4" name="Google Shape;3054;p51"/>
            <p:cNvSpPr/>
            <p:nvPr/>
          </p:nvSpPr>
          <p:spPr>
            <a:xfrm>
              <a:off x="402431" y="1584482"/>
              <a:ext cx="56214" cy="49518"/>
            </a:xfrm>
            <a:custGeom>
              <a:avLst/>
              <a:gdLst/>
              <a:ahLst/>
              <a:cxnLst/>
              <a:rect l="l" t="t" r="r" b="b"/>
              <a:pathLst>
                <a:path w="21600" h="21600" extrusionOk="0">
                  <a:moveTo>
                    <a:pt x="8603"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5" name="Google Shape;3055;p51"/>
            <p:cNvSpPr/>
            <p:nvPr/>
          </p:nvSpPr>
          <p:spPr>
            <a:xfrm>
              <a:off x="437674" y="1663539"/>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6" name="Google Shape;3056;p51"/>
            <p:cNvSpPr/>
            <p:nvPr/>
          </p:nvSpPr>
          <p:spPr>
            <a:xfrm>
              <a:off x="472439" y="1742596"/>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7" name="Google Shape;3057;p51"/>
            <p:cNvSpPr/>
            <p:nvPr/>
          </p:nvSpPr>
          <p:spPr>
            <a:xfrm>
              <a:off x="507206" y="1821655"/>
              <a:ext cx="56700" cy="50004"/>
            </a:xfrm>
            <a:custGeom>
              <a:avLst/>
              <a:gdLst/>
              <a:ahLst/>
              <a:cxnLst/>
              <a:rect l="l" t="t" r="r" b="b"/>
              <a:pathLst>
                <a:path w="21600" h="21600" extrusionOk="0">
                  <a:moveTo>
                    <a:pt x="8531"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8" name="Google Shape;3058;p51"/>
            <p:cNvSpPr/>
            <p:nvPr/>
          </p:nvSpPr>
          <p:spPr>
            <a:xfrm>
              <a:off x="542449" y="1901188"/>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59" name="Google Shape;3059;p51"/>
            <p:cNvSpPr/>
            <p:nvPr/>
          </p:nvSpPr>
          <p:spPr>
            <a:xfrm>
              <a:off x="189547" y="1300161"/>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0" name="Google Shape;3060;p51"/>
            <p:cNvSpPr/>
            <p:nvPr/>
          </p:nvSpPr>
          <p:spPr>
            <a:xfrm>
              <a:off x="224313" y="1379218"/>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1" name="Google Shape;3061;p51"/>
            <p:cNvSpPr/>
            <p:nvPr/>
          </p:nvSpPr>
          <p:spPr>
            <a:xfrm>
              <a:off x="259080" y="1458276"/>
              <a:ext cx="56214" cy="50004"/>
            </a:xfrm>
            <a:custGeom>
              <a:avLst/>
              <a:gdLst/>
              <a:ahLst/>
              <a:cxnLst/>
              <a:rect l="l" t="t" r="r" b="b"/>
              <a:pathLst>
                <a:path w="21600" h="21600" extrusionOk="0">
                  <a:moveTo>
                    <a:pt x="8603"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2" name="Google Shape;3062;p51"/>
            <p:cNvSpPr/>
            <p:nvPr/>
          </p:nvSpPr>
          <p:spPr>
            <a:xfrm>
              <a:off x="294322" y="1537809"/>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3" name="Google Shape;3063;p51"/>
            <p:cNvSpPr/>
            <p:nvPr/>
          </p:nvSpPr>
          <p:spPr>
            <a:xfrm>
              <a:off x="329088" y="1616867"/>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4" name="Google Shape;3064;p51"/>
            <p:cNvSpPr/>
            <p:nvPr/>
          </p:nvSpPr>
          <p:spPr>
            <a:xfrm>
              <a:off x="363855" y="1695925"/>
              <a:ext cx="56700" cy="50004"/>
            </a:xfrm>
            <a:custGeom>
              <a:avLst/>
              <a:gdLst/>
              <a:ahLst/>
              <a:cxnLst/>
              <a:rect l="l" t="t" r="r" b="b"/>
              <a:pathLst>
                <a:path w="21600" h="21600" extrusionOk="0">
                  <a:moveTo>
                    <a:pt x="8531"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5" name="Google Shape;3065;p51"/>
            <p:cNvSpPr/>
            <p:nvPr/>
          </p:nvSpPr>
          <p:spPr>
            <a:xfrm>
              <a:off x="399097" y="1774982"/>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6" name="Google Shape;3066;p51"/>
            <p:cNvSpPr/>
            <p:nvPr/>
          </p:nvSpPr>
          <p:spPr>
            <a:xfrm>
              <a:off x="433863" y="1854039"/>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7" name="Google Shape;3067;p51"/>
            <p:cNvSpPr/>
            <p:nvPr/>
          </p:nvSpPr>
          <p:spPr>
            <a:xfrm>
              <a:off x="468630" y="1933573"/>
              <a:ext cx="56700" cy="50004"/>
            </a:xfrm>
            <a:custGeom>
              <a:avLst/>
              <a:gdLst/>
              <a:ahLst/>
              <a:cxnLst/>
              <a:rect l="l" t="t" r="r" b="b"/>
              <a:pathLst>
                <a:path w="21600" h="21600" extrusionOk="0">
                  <a:moveTo>
                    <a:pt x="8531"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8" name="Google Shape;3068;p51"/>
            <p:cNvSpPr/>
            <p:nvPr/>
          </p:nvSpPr>
          <p:spPr>
            <a:xfrm>
              <a:off x="115728" y="1332545"/>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69" name="Google Shape;3069;p51"/>
            <p:cNvSpPr/>
            <p:nvPr/>
          </p:nvSpPr>
          <p:spPr>
            <a:xfrm>
              <a:off x="150971" y="1411603"/>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0" name="Google Shape;3070;p51"/>
            <p:cNvSpPr/>
            <p:nvPr/>
          </p:nvSpPr>
          <p:spPr>
            <a:xfrm>
              <a:off x="185738" y="1490661"/>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1" name="Google Shape;3071;p51"/>
            <p:cNvSpPr/>
            <p:nvPr/>
          </p:nvSpPr>
          <p:spPr>
            <a:xfrm>
              <a:off x="220503" y="1570195"/>
              <a:ext cx="56214" cy="50004"/>
            </a:xfrm>
            <a:custGeom>
              <a:avLst/>
              <a:gdLst/>
              <a:ahLst/>
              <a:cxnLst/>
              <a:rect l="l" t="t" r="r" b="b"/>
              <a:pathLst>
                <a:path w="21600" h="21600" extrusionOk="0">
                  <a:moveTo>
                    <a:pt x="8603"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2" name="Google Shape;3072;p51"/>
            <p:cNvSpPr/>
            <p:nvPr/>
          </p:nvSpPr>
          <p:spPr>
            <a:xfrm>
              <a:off x="255746" y="1649251"/>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3" name="Google Shape;3073;p51"/>
            <p:cNvSpPr/>
            <p:nvPr/>
          </p:nvSpPr>
          <p:spPr>
            <a:xfrm>
              <a:off x="290513" y="1728309"/>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4" name="Google Shape;3074;p51"/>
            <p:cNvSpPr/>
            <p:nvPr/>
          </p:nvSpPr>
          <p:spPr>
            <a:xfrm>
              <a:off x="325279" y="1807367"/>
              <a:ext cx="56700" cy="50004"/>
            </a:xfrm>
            <a:custGeom>
              <a:avLst/>
              <a:gdLst/>
              <a:ahLst/>
              <a:cxnLst/>
              <a:rect l="l" t="t" r="r" b="b"/>
              <a:pathLst>
                <a:path w="21600" h="21600" extrusionOk="0">
                  <a:moveTo>
                    <a:pt x="8531"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5" name="Google Shape;3075;p51"/>
            <p:cNvSpPr/>
            <p:nvPr/>
          </p:nvSpPr>
          <p:spPr>
            <a:xfrm>
              <a:off x="360521" y="1886901"/>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6" name="Google Shape;3076;p51"/>
            <p:cNvSpPr/>
            <p:nvPr/>
          </p:nvSpPr>
          <p:spPr>
            <a:xfrm>
              <a:off x="395288" y="1965958"/>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7" name="Google Shape;3077;p51"/>
            <p:cNvSpPr/>
            <p:nvPr/>
          </p:nvSpPr>
          <p:spPr>
            <a:xfrm>
              <a:off x="42386" y="1364931"/>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8" name="Google Shape;3078;p51"/>
            <p:cNvSpPr/>
            <p:nvPr/>
          </p:nvSpPr>
          <p:spPr>
            <a:xfrm>
              <a:off x="77153" y="1443988"/>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79" name="Google Shape;3079;p51"/>
            <p:cNvSpPr/>
            <p:nvPr/>
          </p:nvSpPr>
          <p:spPr>
            <a:xfrm>
              <a:off x="112395" y="1523521"/>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0" name="Google Shape;3080;p51"/>
            <p:cNvSpPr/>
            <p:nvPr/>
          </p:nvSpPr>
          <p:spPr>
            <a:xfrm>
              <a:off x="147161" y="1602580"/>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1" name="Google Shape;3081;p51"/>
            <p:cNvSpPr/>
            <p:nvPr/>
          </p:nvSpPr>
          <p:spPr>
            <a:xfrm>
              <a:off x="181928" y="1681637"/>
              <a:ext cx="56214" cy="50004"/>
            </a:xfrm>
            <a:custGeom>
              <a:avLst/>
              <a:gdLst/>
              <a:ahLst/>
              <a:cxnLst/>
              <a:rect l="l" t="t" r="r" b="b"/>
              <a:pathLst>
                <a:path w="21600" h="21600" extrusionOk="0">
                  <a:moveTo>
                    <a:pt x="8603"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2" name="Google Shape;3082;p51"/>
            <p:cNvSpPr/>
            <p:nvPr/>
          </p:nvSpPr>
          <p:spPr>
            <a:xfrm>
              <a:off x="217169" y="1760695"/>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3" name="Google Shape;3083;p51"/>
            <p:cNvSpPr/>
            <p:nvPr/>
          </p:nvSpPr>
          <p:spPr>
            <a:xfrm>
              <a:off x="251936" y="1839751"/>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4" name="Google Shape;3084;p51"/>
            <p:cNvSpPr/>
            <p:nvPr/>
          </p:nvSpPr>
          <p:spPr>
            <a:xfrm>
              <a:off x="286702" y="1919286"/>
              <a:ext cx="56700" cy="50004"/>
            </a:xfrm>
            <a:custGeom>
              <a:avLst/>
              <a:gdLst/>
              <a:ahLst/>
              <a:cxnLst/>
              <a:rect l="l" t="t" r="r" b="b"/>
              <a:pathLst>
                <a:path w="21600" h="21600" extrusionOk="0">
                  <a:moveTo>
                    <a:pt x="8531"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5" name="Google Shape;3085;p51"/>
            <p:cNvSpPr/>
            <p:nvPr/>
          </p:nvSpPr>
          <p:spPr>
            <a:xfrm>
              <a:off x="321944" y="1998344"/>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6" name="Google Shape;3086;p51"/>
            <p:cNvSpPr/>
            <p:nvPr/>
          </p:nvSpPr>
          <p:spPr>
            <a:xfrm>
              <a:off x="-31432" y="1397315"/>
              <a:ext cx="56700" cy="50004"/>
            </a:xfrm>
            <a:custGeom>
              <a:avLst/>
              <a:gdLst/>
              <a:ahLst/>
              <a:cxnLst/>
              <a:rect l="l" t="t" r="r" b="b"/>
              <a:pathLst>
                <a:path w="21600" h="21600" extrusionOk="0">
                  <a:moveTo>
                    <a:pt x="8531"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7" name="Google Shape;3087;p51"/>
            <p:cNvSpPr/>
            <p:nvPr/>
          </p:nvSpPr>
          <p:spPr>
            <a:xfrm>
              <a:off x="3810" y="1476373"/>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8" name="Google Shape;3088;p51"/>
            <p:cNvSpPr/>
            <p:nvPr/>
          </p:nvSpPr>
          <p:spPr>
            <a:xfrm>
              <a:off x="38576" y="1555907"/>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89" name="Google Shape;3089;p51"/>
            <p:cNvSpPr/>
            <p:nvPr/>
          </p:nvSpPr>
          <p:spPr>
            <a:xfrm>
              <a:off x="73819" y="1634964"/>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0" name="Google Shape;3090;p51"/>
            <p:cNvSpPr/>
            <p:nvPr/>
          </p:nvSpPr>
          <p:spPr>
            <a:xfrm>
              <a:off x="108584" y="1714021"/>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1" name="Google Shape;3091;p51"/>
            <p:cNvSpPr/>
            <p:nvPr/>
          </p:nvSpPr>
          <p:spPr>
            <a:xfrm>
              <a:off x="143351" y="1793080"/>
              <a:ext cx="56214" cy="50004"/>
            </a:xfrm>
            <a:custGeom>
              <a:avLst/>
              <a:gdLst/>
              <a:ahLst/>
              <a:cxnLst/>
              <a:rect l="l" t="t" r="r" b="b"/>
              <a:pathLst>
                <a:path w="21600" h="21600" extrusionOk="0">
                  <a:moveTo>
                    <a:pt x="8603"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2" name="Google Shape;3092;p51"/>
            <p:cNvSpPr/>
            <p:nvPr/>
          </p:nvSpPr>
          <p:spPr>
            <a:xfrm>
              <a:off x="178594" y="1872613"/>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3" name="Google Shape;3093;p51"/>
            <p:cNvSpPr/>
            <p:nvPr/>
          </p:nvSpPr>
          <p:spPr>
            <a:xfrm>
              <a:off x="213359" y="1951670"/>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4" name="Google Shape;3094;p51"/>
            <p:cNvSpPr/>
            <p:nvPr/>
          </p:nvSpPr>
          <p:spPr>
            <a:xfrm>
              <a:off x="248125" y="2030728"/>
              <a:ext cx="56700" cy="50004"/>
            </a:xfrm>
            <a:custGeom>
              <a:avLst/>
              <a:gdLst/>
              <a:ahLst/>
              <a:cxnLst/>
              <a:rect l="l" t="t" r="r" b="b"/>
              <a:pathLst>
                <a:path w="21600" h="21600" extrusionOk="0">
                  <a:moveTo>
                    <a:pt x="8531"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5" name="Google Shape;3095;p51"/>
            <p:cNvSpPr/>
            <p:nvPr/>
          </p:nvSpPr>
          <p:spPr>
            <a:xfrm>
              <a:off x="-34766" y="1588292"/>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6" name="Google Shape;3096;p51"/>
            <p:cNvSpPr/>
            <p:nvPr/>
          </p:nvSpPr>
          <p:spPr>
            <a:xfrm>
              <a:off x="0" y="1667350"/>
              <a:ext cx="56214" cy="50004"/>
            </a:xfrm>
            <a:custGeom>
              <a:avLst/>
              <a:gdLst/>
              <a:ahLst/>
              <a:cxnLst/>
              <a:rect l="l" t="t" r="r" b="b"/>
              <a:pathLst>
                <a:path w="21600" h="21600" extrusionOk="0">
                  <a:moveTo>
                    <a:pt x="8603"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7" name="Google Shape;3097;p51"/>
            <p:cNvSpPr/>
            <p:nvPr/>
          </p:nvSpPr>
          <p:spPr>
            <a:xfrm>
              <a:off x="35243" y="1746407"/>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8" name="Google Shape;3098;p51"/>
            <p:cNvSpPr/>
            <p:nvPr/>
          </p:nvSpPr>
          <p:spPr>
            <a:xfrm>
              <a:off x="70008" y="1825940"/>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099" name="Google Shape;3099;p51"/>
            <p:cNvSpPr/>
            <p:nvPr/>
          </p:nvSpPr>
          <p:spPr>
            <a:xfrm>
              <a:off x="104775" y="1904998"/>
              <a:ext cx="56214" cy="50004"/>
            </a:xfrm>
            <a:custGeom>
              <a:avLst/>
              <a:gdLst/>
              <a:ahLst/>
              <a:cxnLst/>
              <a:rect l="l" t="t" r="r" b="b"/>
              <a:pathLst>
                <a:path w="21600" h="21600" extrusionOk="0">
                  <a:moveTo>
                    <a:pt x="8603"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0" name="Google Shape;3100;p51"/>
            <p:cNvSpPr/>
            <p:nvPr/>
          </p:nvSpPr>
          <p:spPr>
            <a:xfrm>
              <a:off x="140017" y="1984056"/>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1" name="Google Shape;3101;p51"/>
            <p:cNvSpPr/>
            <p:nvPr/>
          </p:nvSpPr>
          <p:spPr>
            <a:xfrm>
              <a:off x="174784" y="2063113"/>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2" name="Google Shape;3102;p51"/>
            <p:cNvSpPr/>
            <p:nvPr/>
          </p:nvSpPr>
          <p:spPr>
            <a:xfrm>
              <a:off x="-38576" y="1778792"/>
              <a:ext cx="56214" cy="50004"/>
            </a:xfrm>
            <a:custGeom>
              <a:avLst/>
              <a:gdLst/>
              <a:ahLst/>
              <a:cxnLst/>
              <a:rect l="l" t="t" r="r" b="b"/>
              <a:pathLst>
                <a:path w="21600" h="21600" extrusionOk="0">
                  <a:moveTo>
                    <a:pt x="8603"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3" name="Google Shape;3103;p51"/>
            <p:cNvSpPr/>
            <p:nvPr/>
          </p:nvSpPr>
          <p:spPr>
            <a:xfrm>
              <a:off x="-3333" y="1858326"/>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4" name="Google Shape;3104;p51"/>
            <p:cNvSpPr/>
            <p:nvPr/>
          </p:nvSpPr>
          <p:spPr>
            <a:xfrm>
              <a:off x="31432" y="1937383"/>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5" name="Google Shape;3105;p51"/>
            <p:cNvSpPr/>
            <p:nvPr/>
          </p:nvSpPr>
          <p:spPr>
            <a:xfrm>
              <a:off x="66198" y="2016440"/>
              <a:ext cx="56214" cy="50004"/>
            </a:xfrm>
            <a:custGeom>
              <a:avLst/>
              <a:gdLst/>
              <a:ahLst/>
              <a:cxnLst/>
              <a:rect l="l" t="t" r="r" b="b"/>
              <a:pathLst>
                <a:path w="21600" h="21600" extrusionOk="0">
                  <a:moveTo>
                    <a:pt x="8603"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6" name="Google Shape;3106;p51"/>
            <p:cNvSpPr/>
            <p:nvPr/>
          </p:nvSpPr>
          <p:spPr>
            <a:xfrm>
              <a:off x="101441" y="2095498"/>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7" name="Google Shape;3107;p51"/>
            <p:cNvSpPr/>
            <p:nvPr/>
          </p:nvSpPr>
          <p:spPr>
            <a:xfrm>
              <a:off x="-41910" y="1969769"/>
              <a:ext cx="56214" cy="50004"/>
            </a:xfrm>
            <a:custGeom>
              <a:avLst/>
              <a:gdLst/>
              <a:ahLst/>
              <a:cxnLst/>
              <a:rect l="l" t="t" r="r" b="b"/>
              <a:pathLst>
                <a:path w="21600" h="21600" extrusionOk="0">
                  <a:moveTo>
                    <a:pt x="8420" y="21600"/>
                  </a:moveTo>
                  <a:lnTo>
                    <a:pt x="21600" y="205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8" name="Google Shape;3108;p51"/>
            <p:cNvSpPr/>
            <p:nvPr/>
          </p:nvSpPr>
          <p:spPr>
            <a:xfrm>
              <a:off x="-7144" y="2048826"/>
              <a:ext cx="56214" cy="50004"/>
            </a:xfrm>
            <a:custGeom>
              <a:avLst/>
              <a:gdLst/>
              <a:ahLst/>
              <a:cxnLst/>
              <a:rect l="l" t="t" r="r" b="b"/>
              <a:pathLst>
                <a:path w="21600" h="21600" extrusionOk="0">
                  <a:moveTo>
                    <a:pt x="8420"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09" name="Google Shape;3109;p51"/>
            <p:cNvSpPr/>
            <p:nvPr/>
          </p:nvSpPr>
          <p:spPr>
            <a:xfrm>
              <a:off x="27623" y="2127883"/>
              <a:ext cx="56214" cy="50004"/>
            </a:xfrm>
            <a:custGeom>
              <a:avLst/>
              <a:gdLst/>
              <a:ahLst/>
              <a:cxnLst/>
              <a:rect l="l" t="t" r="r" b="b"/>
              <a:pathLst>
                <a:path w="21600" h="21600" extrusionOk="0">
                  <a:moveTo>
                    <a:pt x="8603" y="21600"/>
                  </a:moveTo>
                  <a:lnTo>
                    <a:pt x="21600" y="2263"/>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sp>
          <p:nvSpPr>
            <p:cNvPr id="3110" name="Google Shape;3110;p51"/>
            <p:cNvSpPr/>
            <p:nvPr/>
          </p:nvSpPr>
          <p:spPr>
            <a:xfrm>
              <a:off x="-45720" y="2160745"/>
              <a:ext cx="56214" cy="49518"/>
            </a:xfrm>
            <a:custGeom>
              <a:avLst/>
              <a:gdLst/>
              <a:ahLst/>
              <a:cxnLst/>
              <a:rect l="l" t="t" r="r" b="b"/>
              <a:pathLst>
                <a:path w="21600" h="21600" extrusionOk="0">
                  <a:moveTo>
                    <a:pt x="8420" y="21600"/>
                  </a:moveTo>
                  <a:lnTo>
                    <a:pt x="21600" y="2077"/>
                  </a:lnTo>
                  <a:lnTo>
                    <a:pt x="0" y="0"/>
                  </a:lnTo>
                  <a:close/>
                </a:path>
              </a:pathLst>
            </a:custGeom>
            <a:solidFill>
              <a:schemeClr val="accent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867" b="0" i="0" u="none" strike="noStrike" cap="none">
                <a:solidFill>
                  <a:srgbClr val="000000"/>
                </a:solidFill>
                <a:latin typeface="Calibri"/>
                <a:ea typeface="Calibri"/>
                <a:cs typeface="Calibri"/>
                <a:sym typeface="Calibri"/>
              </a:endParaRPr>
            </a:p>
          </p:txBody>
        </p:sp>
      </p:grpSp>
      <p:sp>
        <p:nvSpPr>
          <p:cNvPr id="3111" name="Google Shape;3111;p51"/>
          <p:cNvSpPr txBox="1">
            <a:spLocks noGrp="1"/>
          </p:cNvSpPr>
          <p:nvPr>
            <p:ph type="ctrTitle"/>
          </p:nvPr>
        </p:nvSpPr>
        <p:spPr>
          <a:xfrm>
            <a:off x="652133" y="2474084"/>
            <a:ext cx="4891600" cy="15464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4000"/>
              <a:buNone/>
              <a:defRPr sz="5333">
                <a:solidFill>
                  <a:schemeClr val="bg1"/>
                </a:solidFill>
              </a:defRPr>
            </a:lvl1pPr>
            <a:lvl2pPr lvl="1">
              <a:spcBef>
                <a:spcPts val="0"/>
              </a:spcBef>
              <a:spcAft>
                <a:spcPts val="0"/>
              </a:spcAft>
              <a:buClr>
                <a:schemeClr val="dk1"/>
              </a:buClr>
              <a:buSzPts val="4000"/>
              <a:buNone/>
              <a:defRPr sz="5333">
                <a:solidFill>
                  <a:schemeClr val="dk1"/>
                </a:solidFill>
              </a:defRPr>
            </a:lvl2pPr>
            <a:lvl3pPr lvl="2">
              <a:spcBef>
                <a:spcPts val="0"/>
              </a:spcBef>
              <a:spcAft>
                <a:spcPts val="0"/>
              </a:spcAft>
              <a:buClr>
                <a:schemeClr val="dk1"/>
              </a:buClr>
              <a:buSzPts val="4000"/>
              <a:buNone/>
              <a:defRPr sz="5333">
                <a:solidFill>
                  <a:schemeClr val="dk1"/>
                </a:solidFill>
              </a:defRPr>
            </a:lvl3pPr>
            <a:lvl4pPr lvl="3">
              <a:spcBef>
                <a:spcPts val="0"/>
              </a:spcBef>
              <a:spcAft>
                <a:spcPts val="0"/>
              </a:spcAft>
              <a:buClr>
                <a:schemeClr val="dk1"/>
              </a:buClr>
              <a:buSzPts val="4000"/>
              <a:buNone/>
              <a:defRPr sz="5333">
                <a:solidFill>
                  <a:schemeClr val="dk1"/>
                </a:solidFill>
              </a:defRPr>
            </a:lvl4pPr>
            <a:lvl5pPr lvl="4">
              <a:spcBef>
                <a:spcPts val="0"/>
              </a:spcBef>
              <a:spcAft>
                <a:spcPts val="0"/>
              </a:spcAft>
              <a:buClr>
                <a:schemeClr val="dk1"/>
              </a:buClr>
              <a:buSzPts val="4000"/>
              <a:buNone/>
              <a:defRPr sz="5333">
                <a:solidFill>
                  <a:schemeClr val="dk1"/>
                </a:solidFill>
              </a:defRPr>
            </a:lvl5pPr>
            <a:lvl6pPr lvl="5">
              <a:spcBef>
                <a:spcPts val="0"/>
              </a:spcBef>
              <a:spcAft>
                <a:spcPts val="0"/>
              </a:spcAft>
              <a:buClr>
                <a:schemeClr val="dk1"/>
              </a:buClr>
              <a:buSzPts val="4000"/>
              <a:buNone/>
              <a:defRPr sz="5333">
                <a:solidFill>
                  <a:schemeClr val="dk1"/>
                </a:solidFill>
              </a:defRPr>
            </a:lvl6pPr>
            <a:lvl7pPr lvl="6">
              <a:spcBef>
                <a:spcPts val="0"/>
              </a:spcBef>
              <a:spcAft>
                <a:spcPts val="0"/>
              </a:spcAft>
              <a:buClr>
                <a:schemeClr val="dk1"/>
              </a:buClr>
              <a:buSzPts val="4000"/>
              <a:buNone/>
              <a:defRPr sz="5333">
                <a:solidFill>
                  <a:schemeClr val="dk1"/>
                </a:solidFill>
              </a:defRPr>
            </a:lvl7pPr>
            <a:lvl8pPr lvl="7">
              <a:spcBef>
                <a:spcPts val="0"/>
              </a:spcBef>
              <a:spcAft>
                <a:spcPts val="0"/>
              </a:spcAft>
              <a:buClr>
                <a:schemeClr val="dk1"/>
              </a:buClr>
              <a:buSzPts val="4000"/>
              <a:buNone/>
              <a:defRPr sz="5333">
                <a:solidFill>
                  <a:schemeClr val="dk1"/>
                </a:solidFill>
              </a:defRPr>
            </a:lvl8pPr>
            <a:lvl9pPr lvl="8">
              <a:spcBef>
                <a:spcPts val="0"/>
              </a:spcBef>
              <a:spcAft>
                <a:spcPts val="0"/>
              </a:spcAft>
              <a:buClr>
                <a:schemeClr val="dk1"/>
              </a:buClr>
              <a:buSzPts val="4000"/>
              <a:buNone/>
              <a:defRPr sz="5333">
                <a:solidFill>
                  <a:schemeClr val="dk1"/>
                </a:solidFill>
              </a:defRPr>
            </a:lvl9pPr>
          </a:lstStyle>
          <a:p>
            <a:endParaRPr/>
          </a:p>
        </p:txBody>
      </p:sp>
    </p:spTree>
    <p:extLst>
      <p:ext uri="{BB962C8B-B14F-4D97-AF65-F5344CB8AC3E}">
        <p14:creationId xmlns:p14="http://schemas.microsoft.com/office/powerpoint/2010/main" val="2869113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8" name="Holder 4">
            <a:extLst>
              <a:ext uri="{FF2B5EF4-FFF2-40B4-BE49-F238E27FC236}">
                <a16:creationId xmlns:a16="http://schemas.microsoft.com/office/drawing/2014/main" id="{36955F87-B215-D4DE-A979-C6C0996E2CD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0" name="Straight Connector 9">
            <a:extLst>
              <a:ext uri="{FF2B5EF4-FFF2-40B4-BE49-F238E27FC236}">
                <a16:creationId xmlns:a16="http://schemas.microsoft.com/office/drawing/2014/main" id="{03648A78-38DB-A669-8A32-E7FACE44401D}"/>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109F0BC4-7F9D-932B-4B17-6C44A9AD292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17716907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CCN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4578" r="14578"/>
          <a:stretch/>
        </p:blipFill>
        <p:spPr bwMode="auto">
          <a:xfrm>
            <a:off x="0" y="0"/>
            <a:ext cx="730132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3789679" y="0"/>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5" name="object 22">
            <a:extLst>
              <a:ext uri="{FF2B5EF4-FFF2-40B4-BE49-F238E27FC236}">
                <a16:creationId xmlns:a16="http://schemas.microsoft.com/office/drawing/2014/main" id="{88A5D113-9796-C2AD-451D-A73CCC18F4CD}"/>
              </a:ext>
            </a:extLst>
          </p:cNvPr>
          <p:cNvSpPr txBox="1"/>
          <p:nvPr userDrawn="1"/>
        </p:nvSpPr>
        <p:spPr>
          <a:xfrm>
            <a:off x="7385783" y="6219824"/>
            <a:ext cx="4859432" cy="677225"/>
          </a:xfrm>
          <a:prstGeom prst="rect">
            <a:avLst/>
          </a:prstGeom>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3" name="Picture 2">
            <a:extLst>
              <a:ext uri="{FF2B5EF4-FFF2-40B4-BE49-F238E27FC236}">
                <a16:creationId xmlns:a16="http://schemas.microsoft.com/office/drawing/2014/main" id="{7A8189BF-DF79-3A96-311E-826FADD022E6}"/>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7385783" y="682906"/>
            <a:ext cx="2510400" cy="609600"/>
          </a:xfrm>
          <a:prstGeom prst="rect">
            <a:avLst/>
          </a:prstGeom>
        </p:spPr>
      </p:pic>
    </p:spTree>
    <p:extLst>
      <p:ext uri="{BB962C8B-B14F-4D97-AF65-F5344CB8AC3E}">
        <p14:creationId xmlns:p14="http://schemas.microsoft.com/office/powerpoint/2010/main" val="33467345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3_CCN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4578" r="14578"/>
          <a:stretch/>
        </p:blipFill>
        <p:spPr bwMode="auto">
          <a:xfrm>
            <a:off x="0" y="0"/>
            <a:ext cx="730132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3789679" y="0"/>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5" name="object 22">
            <a:extLst>
              <a:ext uri="{FF2B5EF4-FFF2-40B4-BE49-F238E27FC236}">
                <a16:creationId xmlns:a16="http://schemas.microsoft.com/office/drawing/2014/main" id="{88A5D113-9796-C2AD-451D-A73CCC18F4CD}"/>
              </a:ext>
            </a:extLst>
          </p:cNvPr>
          <p:cNvSpPr txBox="1"/>
          <p:nvPr userDrawn="1"/>
        </p:nvSpPr>
        <p:spPr>
          <a:xfrm>
            <a:off x="7385783" y="6219824"/>
            <a:ext cx="4859432" cy="677225"/>
          </a:xfrm>
          <a:prstGeom prst="rect">
            <a:avLst/>
          </a:prstGeom>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2" name="Picture 1">
            <a:extLst>
              <a:ext uri="{FF2B5EF4-FFF2-40B4-BE49-F238E27FC236}">
                <a16:creationId xmlns:a16="http://schemas.microsoft.com/office/drawing/2014/main" id="{A4B13E63-7717-B459-9C7F-2BC1380AA03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397678" y="690465"/>
            <a:ext cx="2862553" cy="623139"/>
          </a:xfrm>
          <a:prstGeom prst="rect">
            <a:avLst/>
          </a:prstGeom>
        </p:spPr>
      </p:pic>
    </p:spTree>
    <p:extLst>
      <p:ext uri="{BB962C8B-B14F-4D97-AF65-F5344CB8AC3E}">
        <p14:creationId xmlns:p14="http://schemas.microsoft.com/office/powerpoint/2010/main" val="38089977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_CCN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4533" r="17729"/>
          <a:stretch>
            <a:fillRect/>
          </a:stretch>
        </p:blipFill>
        <p:spPr bwMode="auto">
          <a:xfrm flipH="1">
            <a:off x="-1" y="0"/>
            <a:ext cx="697255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3789679" y="0"/>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5" name="object 22">
            <a:extLst>
              <a:ext uri="{FF2B5EF4-FFF2-40B4-BE49-F238E27FC236}">
                <a16:creationId xmlns:a16="http://schemas.microsoft.com/office/drawing/2014/main" id="{88A5D113-9796-C2AD-451D-A73CCC18F4CD}"/>
              </a:ext>
            </a:extLst>
          </p:cNvPr>
          <p:cNvSpPr txBox="1"/>
          <p:nvPr userDrawn="1"/>
        </p:nvSpPr>
        <p:spPr>
          <a:xfrm>
            <a:off x="7385783" y="6219824"/>
            <a:ext cx="4859432" cy="677225"/>
          </a:xfrm>
          <a:prstGeom prst="rect">
            <a:avLst/>
          </a:prstGeom>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3" name="Picture 2">
            <a:extLst>
              <a:ext uri="{FF2B5EF4-FFF2-40B4-BE49-F238E27FC236}">
                <a16:creationId xmlns:a16="http://schemas.microsoft.com/office/drawing/2014/main" id="{B9829954-475A-BEF7-3A76-B9532BAA9F91}"/>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7385783" y="682906"/>
            <a:ext cx="2510400" cy="609600"/>
          </a:xfrm>
          <a:prstGeom prst="rect">
            <a:avLst/>
          </a:prstGeom>
        </p:spPr>
      </p:pic>
    </p:spTree>
    <p:extLst>
      <p:ext uri="{BB962C8B-B14F-4D97-AF65-F5344CB8AC3E}">
        <p14:creationId xmlns:p14="http://schemas.microsoft.com/office/powerpoint/2010/main" val="33786601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4_CCN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4533" r="17729"/>
          <a:stretch>
            <a:fillRect/>
          </a:stretch>
        </p:blipFill>
        <p:spPr bwMode="auto">
          <a:xfrm flipH="1">
            <a:off x="-1" y="0"/>
            <a:ext cx="697255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3789679" y="0"/>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5" name="object 22">
            <a:extLst>
              <a:ext uri="{FF2B5EF4-FFF2-40B4-BE49-F238E27FC236}">
                <a16:creationId xmlns:a16="http://schemas.microsoft.com/office/drawing/2014/main" id="{88A5D113-9796-C2AD-451D-A73CCC18F4CD}"/>
              </a:ext>
            </a:extLst>
          </p:cNvPr>
          <p:cNvSpPr txBox="1"/>
          <p:nvPr userDrawn="1"/>
        </p:nvSpPr>
        <p:spPr>
          <a:xfrm>
            <a:off x="7385783" y="6219824"/>
            <a:ext cx="4859432" cy="677225"/>
          </a:xfrm>
          <a:prstGeom prst="rect">
            <a:avLst/>
          </a:prstGeom>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3D3E7C1F-CD72-9B7D-DF36-4F4C9F32C6D3}"/>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397678" y="690465"/>
            <a:ext cx="2862553" cy="623139"/>
          </a:xfrm>
          <a:prstGeom prst="rect">
            <a:avLst/>
          </a:prstGeom>
        </p:spPr>
      </p:pic>
    </p:spTree>
    <p:extLst>
      <p:ext uri="{BB962C8B-B14F-4D97-AF65-F5344CB8AC3E}">
        <p14:creationId xmlns:p14="http://schemas.microsoft.com/office/powerpoint/2010/main" val="17888408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2"/>
        <p:cNvGrpSpPr/>
        <p:nvPr/>
      </p:nvGrpSpPr>
      <p:grpSpPr>
        <a:xfrm>
          <a:off x="0" y="0"/>
          <a:ext cx="0" cy="0"/>
          <a:chOff x="0" y="0"/>
          <a:chExt cx="0" cy="0"/>
        </a:xfrm>
      </p:grpSpPr>
      <p:sp>
        <p:nvSpPr>
          <p:cNvPr id="43" name="Google Shape;43;p9"/>
          <p:cNvSpPr/>
          <p:nvPr/>
        </p:nvSpPr>
        <p:spPr>
          <a:xfrm>
            <a:off x="6096000" y="-100"/>
            <a:ext cx="6096000" cy="685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9"/>
          <p:cNvSpPr txBox="1">
            <a:spLocks noGrp="1"/>
          </p:cNvSpPr>
          <p:nvPr>
            <p:ph type="title"/>
          </p:nvPr>
        </p:nvSpPr>
        <p:spPr>
          <a:xfrm>
            <a:off x="354000" y="1612100"/>
            <a:ext cx="5393600" cy="2008400"/>
          </a:xfrm>
          <a:prstGeom prst="rect">
            <a:avLst/>
          </a:prstGeom>
        </p:spPr>
        <p:txBody>
          <a:bodyPr spcFirstLastPara="1" wrap="square" lIns="91425" tIns="91425" rIns="91425" bIns="91425" anchor="b" anchorCtr="0">
            <a:noAutofit/>
          </a:bodyPr>
          <a:lstStyle>
            <a:lvl1pPr lvl="0" algn="ctr">
              <a:spcBef>
                <a:spcPts val="0"/>
              </a:spcBef>
              <a:spcAft>
                <a:spcPts val="0"/>
              </a:spcAft>
              <a:buSzPts val="3800"/>
              <a:buNone/>
              <a:defRPr sz="5067"/>
            </a:lvl1pPr>
            <a:lvl2pPr lvl="1" algn="ctr">
              <a:spcBef>
                <a:spcPts val="0"/>
              </a:spcBef>
              <a:spcAft>
                <a:spcPts val="0"/>
              </a:spcAft>
              <a:buSzPts val="3800"/>
              <a:buNone/>
              <a:defRPr sz="5067"/>
            </a:lvl2pPr>
            <a:lvl3pPr lvl="2" algn="ctr">
              <a:spcBef>
                <a:spcPts val="0"/>
              </a:spcBef>
              <a:spcAft>
                <a:spcPts val="0"/>
              </a:spcAft>
              <a:buSzPts val="3800"/>
              <a:buNone/>
              <a:defRPr sz="5067"/>
            </a:lvl3pPr>
            <a:lvl4pPr lvl="3" algn="ctr">
              <a:spcBef>
                <a:spcPts val="0"/>
              </a:spcBef>
              <a:spcAft>
                <a:spcPts val="0"/>
              </a:spcAft>
              <a:buSzPts val="3800"/>
              <a:buNone/>
              <a:defRPr sz="5067"/>
            </a:lvl4pPr>
            <a:lvl5pPr lvl="4" algn="ctr">
              <a:spcBef>
                <a:spcPts val="0"/>
              </a:spcBef>
              <a:spcAft>
                <a:spcPts val="0"/>
              </a:spcAft>
              <a:buSzPts val="3800"/>
              <a:buNone/>
              <a:defRPr sz="5067"/>
            </a:lvl5pPr>
            <a:lvl6pPr lvl="5" algn="ctr">
              <a:spcBef>
                <a:spcPts val="0"/>
              </a:spcBef>
              <a:spcAft>
                <a:spcPts val="0"/>
              </a:spcAft>
              <a:buSzPts val="3800"/>
              <a:buNone/>
              <a:defRPr sz="5067"/>
            </a:lvl6pPr>
            <a:lvl7pPr lvl="6" algn="ctr">
              <a:spcBef>
                <a:spcPts val="0"/>
              </a:spcBef>
              <a:spcAft>
                <a:spcPts val="0"/>
              </a:spcAft>
              <a:buSzPts val="3800"/>
              <a:buNone/>
              <a:defRPr sz="5067"/>
            </a:lvl7pPr>
            <a:lvl8pPr lvl="7" algn="ctr">
              <a:spcBef>
                <a:spcPts val="0"/>
              </a:spcBef>
              <a:spcAft>
                <a:spcPts val="0"/>
              </a:spcAft>
              <a:buSzPts val="3800"/>
              <a:buNone/>
              <a:defRPr sz="5067"/>
            </a:lvl8pPr>
            <a:lvl9pPr lvl="8" algn="ctr">
              <a:spcBef>
                <a:spcPts val="0"/>
              </a:spcBef>
              <a:spcAft>
                <a:spcPts val="0"/>
              </a:spcAft>
              <a:buSzPts val="3800"/>
              <a:buNone/>
              <a:defRPr sz="5067"/>
            </a:lvl9pPr>
          </a:lstStyle>
          <a:p>
            <a:endParaRPr/>
          </a:p>
        </p:txBody>
      </p:sp>
      <p:sp>
        <p:nvSpPr>
          <p:cNvPr id="46" name="Google Shape;46;p9"/>
          <p:cNvSpPr txBox="1">
            <a:spLocks noGrp="1"/>
          </p:cNvSpPr>
          <p:nvPr>
            <p:ph type="subTitle" idx="1"/>
          </p:nvPr>
        </p:nvSpPr>
        <p:spPr>
          <a:xfrm>
            <a:off x="354000" y="3692001"/>
            <a:ext cx="5393600" cy="1794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5"/>
              </a:buClr>
              <a:buSzPts val="2100"/>
              <a:buNone/>
              <a:defRPr sz="2800">
                <a:solidFill>
                  <a:schemeClr val="accent2"/>
                </a:solidFill>
              </a:defRPr>
            </a:lvl1pPr>
            <a:lvl2pPr lvl="1" algn="ctr">
              <a:lnSpc>
                <a:spcPct val="100000"/>
              </a:lnSpc>
              <a:spcBef>
                <a:spcPts val="0"/>
              </a:spcBef>
              <a:spcAft>
                <a:spcPts val="0"/>
              </a:spcAft>
              <a:buClr>
                <a:schemeClr val="accent5"/>
              </a:buClr>
              <a:buSzPts val="2100"/>
              <a:buNone/>
              <a:defRPr sz="2800">
                <a:solidFill>
                  <a:schemeClr val="accent5"/>
                </a:solidFill>
              </a:defRPr>
            </a:lvl2pPr>
            <a:lvl3pPr lvl="2" algn="ctr">
              <a:lnSpc>
                <a:spcPct val="100000"/>
              </a:lnSpc>
              <a:spcBef>
                <a:spcPts val="0"/>
              </a:spcBef>
              <a:spcAft>
                <a:spcPts val="0"/>
              </a:spcAft>
              <a:buClr>
                <a:schemeClr val="accent5"/>
              </a:buClr>
              <a:buSzPts val="2100"/>
              <a:buNone/>
              <a:defRPr sz="2800">
                <a:solidFill>
                  <a:schemeClr val="accent5"/>
                </a:solidFill>
              </a:defRPr>
            </a:lvl3pPr>
            <a:lvl4pPr lvl="3" algn="ctr">
              <a:lnSpc>
                <a:spcPct val="100000"/>
              </a:lnSpc>
              <a:spcBef>
                <a:spcPts val="0"/>
              </a:spcBef>
              <a:spcAft>
                <a:spcPts val="0"/>
              </a:spcAft>
              <a:buClr>
                <a:schemeClr val="accent5"/>
              </a:buClr>
              <a:buSzPts val="2100"/>
              <a:buNone/>
              <a:defRPr sz="2800">
                <a:solidFill>
                  <a:schemeClr val="accent5"/>
                </a:solidFill>
              </a:defRPr>
            </a:lvl4pPr>
            <a:lvl5pPr lvl="4" algn="ctr">
              <a:lnSpc>
                <a:spcPct val="100000"/>
              </a:lnSpc>
              <a:spcBef>
                <a:spcPts val="0"/>
              </a:spcBef>
              <a:spcAft>
                <a:spcPts val="0"/>
              </a:spcAft>
              <a:buClr>
                <a:schemeClr val="accent5"/>
              </a:buClr>
              <a:buSzPts val="2100"/>
              <a:buNone/>
              <a:defRPr sz="2800">
                <a:solidFill>
                  <a:schemeClr val="accent5"/>
                </a:solidFill>
              </a:defRPr>
            </a:lvl5pPr>
            <a:lvl6pPr lvl="5" algn="ctr">
              <a:lnSpc>
                <a:spcPct val="100000"/>
              </a:lnSpc>
              <a:spcBef>
                <a:spcPts val="0"/>
              </a:spcBef>
              <a:spcAft>
                <a:spcPts val="0"/>
              </a:spcAft>
              <a:buClr>
                <a:schemeClr val="accent5"/>
              </a:buClr>
              <a:buSzPts val="2100"/>
              <a:buNone/>
              <a:defRPr sz="2800">
                <a:solidFill>
                  <a:schemeClr val="accent5"/>
                </a:solidFill>
              </a:defRPr>
            </a:lvl6pPr>
            <a:lvl7pPr lvl="6" algn="ctr">
              <a:lnSpc>
                <a:spcPct val="100000"/>
              </a:lnSpc>
              <a:spcBef>
                <a:spcPts val="0"/>
              </a:spcBef>
              <a:spcAft>
                <a:spcPts val="0"/>
              </a:spcAft>
              <a:buClr>
                <a:schemeClr val="accent5"/>
              </a:buClr>
              <a:buSzPts val="2100"/>
              <a:buNone/>
              <a:defRPr sz="2800">
                <a:solidFill>
                  <a:schemeClr val="accent5"/>
                </a:solidFill>
              </a:defRPr>
            </a:lvl7pPr>
            <a:lvl8pPr lvl="7" algn="ctr">
              <a:lnSpc>
                <a:spcPct val="100000"/>
              </a:lnSpc>
              <a:spcBef>
                <a:spcPts val="0"/>
              </a:spcBef>
              <a:spcAft>
                <a:spcPts val="0"/>
              </a:spcAft>
              <a:buClr>
                <a:schemeClr val="accent5"/>
              </a:buClr>
              <a:buSzPts val="2100"/>
              <a:buNone/>
              <a:defRPr sz="2800">
                <a:solidFill>
                  <a:schemeClr val="accent5"/>
                </a:solidFill>
              </a:defRPr>
            </a:lvl8pPr>
            <a:lvl9pPr lvl="8" algn="ctr">
              <a:lnSpc>
                <a:spcPct val="100000"/>
              </a:lnSpc>
              <a:spcBef>
                <a:spcPts val="0"/>
              </a:spcBef>
              <a:spcAft>
                <a:spcPts val="0"/>
              </a:spcAft>
              <a:buClr>
                <a:schemeClr val="accent5"/>
              </a:buClr>
              <a:buSzPts val="2100"/>
              <a:buNone/>
              <a:defRPr sz="2800">
                <a:solidFill>
                  <a:schemeClr val="accent5"/>
                </a:solidFill>
              </a:defRPr>
            </a:lvl9pPr>
          </a:lstStyle>
          <a:p>
            <a:endParaRPr/>
          </a:p>
        </p:txBody>
      </p:sp>
      <p:sp>
        <p:nvSpPr>
          <p:cNvPr id="47" name="Google Shape;47;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solidFill>
                  <a:schemeClr val="bg1"/>
                </a:solidFill>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8" name="Google Shape;48;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bg1"/>
                </a:solidFill>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453077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cxnSp>
        <p:nvCxnSpPr>
          <p:cNvPr id="21" name="Google Shape;21;p4"/>
          <p:cNvCxnSpPr>
            <a:cxnSpLocks/>
          </p:cNvCxnSpPr>
          <p:nvPr/>
        </p:nvCxnSpPr>
        <p:spPr>
          <a:xfrm>
            <a:off x="656751" y="1680379"/>
            <a:ext cx="2538512"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517200" y="610700"/>
            <a:ext cx="11157600" cy="9148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517200" y="1986432"/>
            <a:ext cx="11157600" cy="410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434483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534422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517990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esentation Intro Slide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91398"/>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516582" y="5592341"/>
            <a:ext cx="2974109" cy="815755"/>
          </a:xfrm>
          <a:prstGeom prst="rect">
            <a:avLst/>
          </a:prstGeom>
        </p:spPr>
      </p:pic>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a:t>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Curae; </a:t>
            </a:r>
            <a:r>
              <a:rPr lang="en-US" err="1"/>
              <a:t>Fusce</a:t>
            </a:r>
            <a:r>
              <a:rPr lang="en-US"/>
              <a:t> id </a:t>
            </a:r>
            <a:r>
              <a:rPr lang="en-US" err="1"/>
              <a:t>purus</a:t>
            </a:r>
            <a:r>
              <a:rPr lang="en-US"/>
              <a:t>. </a:t>
            </a:r>
            <a:r>
              <a:rPr lang="en-US" err="1"/>
              <a:t>Phasellus</a:t>
            </a:r>
            <a:r>
              <a:rPr lang="en-US"/>
              <a:t> </a:t>
            </a:r>
            <a:r>
              <a:rPr lang="en-US" err="1"/>
              <a:t>blandit</a:t>
            </a:r>
            <a:r>
              <a:rPr lang="en-US"/>
              <a:t> </a:t>
            </a:r>
            <a:r>
              <a:rPr lang="en-US" err="1"/>
              <a:t>leo</a:t>
            </a:r>
            <a:r>
              <a:rPr lang="en-US"/>
              <a:t> </a:t>
            </a:r>
            <a:r>
              <a:rPr lang="en-US" err="1"/>
              <a:t>ut</a:t>
            </a:r>
            <a:r>
              <a:rPr lang="en-US"/>
              <a:t> </a:t>
            </a:r>
            <a:r>
              <a:rPr lang="en-US" err="1"/>
              <a:t>odio</a:t>
            </a:r>
            <a:r>
              <a:rPr lang="en-US"/>
              <a:t>.</a:t>
            </a:r>
          </a:p>
        </p:txBody>
      </p:sp>
      <p:sp>
        <p:nvSpPr>
          <p:cNvPr id="2" name="Title 1">
            <a:extLst>
              <a:ext uri="{FF2B5EF4-FFF2-40B4-BE49-F238E27FC236}">
                <a16:creationId xmlns:a16="http://schemas.microsoft.com/office/drawing/2014/main" id="{E45FF6FB-3F8E-3FF4-AA8C-FC196A0DB287}"/>
              </a:ext>
            </a:extLst>
          </p:cNvPr>
          <p:cNvSpPr>
            <a:spLocks noGrp="1"/>
          </p:cNvSpPr>
          <p:nvPr>
            <p:ph type="title" hasCustomPrompt="1"/>
          </p:nvPr>
        </p:nvSpPr>
        <p:spPr>
          <a:xfrm>
            <a:off x="381000" y="481576"/>
            <a:ext cx="11430000" cy="982861"/>
          </a:xfrm>
        </p:spPr>
        <p:txBody>
          <a:bodyPr>
            <a:noAutofit/>
          </a:bodyPr>
          <a:lstStyle>
            <a:lvl1pPr algn="ctr">
              <a:defRPr sz="6600" cap="none">
                <a:solidFill>
                  <a:schemeClr val="accent1"/>
                </a:solidFill>
              </a:defRPr>
            </a:lvl1pPr>
          </a:lstStyle>
          <a:p>
            <a:r>
              <a:rPr lang="en-US"/>
              <a:t>Click To Edit Title</a:t>
            </a:r>
          </a:p>
        </p:txBody>
      </p:sp>
      <p:sp>
        <p:nvSpPr>
          <p:cNvPr id="3" name="Slide Number Placeholder 2">
            <a:extLst>
              <a:ext uri="{FF2B5EF4-FFF2-40B4-BE49-F238E27FC236}">
                <a16:creationId xmlns:a16="http://schemas.microsoft.com/office/drawing/2014/main" id="{03EB177E-0B78-225E-DF42-E6CADF2E51FE}"/>
              </a:ext>
            </a:extLst>
          </p:cNvPr>
          <p:cNvSpPr>
            <a:spLocks noGrp="1"/>
          </p:cNvSpPr>
          <p:nvPr>
            <p:ph type="sldNum" sz="quarter" idx="11"/>
          </p:nvPr>
        </p:nvSpPr>
        <p:spPr/>
        <p:txBody>
          <a:bodyPr/>
          <a:lstStyle>
            <a:lvl1pPr>
              <a:defRPr b="0">
                <a:solidFill>
                  <a:schemeClr val="bg1">
                    <a:lumMod val="50000"/>
                  </a:schemeClr>
                </a:solidFill>
                <a:latin typeface="+mn-lt"/>
                <a:cs typeface="Snap ITC" panose="020F0502020204030204" pitchFamily="34" charset="0"/>
              </a:defRPr>
            </a:lvl1pPr>
          </a:lstStyle>
          <a:p>
            <a:fld id="{383B7B7A-CDDA-7C44-B1B0-1F1E45567B3B}" type="slidenum">
              <a:rPr lang="en-US" smtClean="0"/>
              <a:pPr/>
              <a:t>‹#›</a:t>
            </a:fld>
            <a:endParaRPr lang="en-US"/>
          </a:p>
        </p:txBody>
      </p:sp>
    </p:spTree>
    <p:extLst>
      <p:ext uri="{BB962C8B-B14F-4D97-AF65-F5344CB8AC3E}">
        <p14:creationId xmlns:p14="http://schemas.microsoft.com/office/powerpoint/2010/main" val="37707677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552762" y="2633955"/>
            <a:ext cx="11086475" cy="889427"/>
          </a:xfrm>
          <a:prstGeom prst="rect">
            <a:avLst/>
          </a:prstGeom>
        </p:spPr>
        <p:txBody>
          <a:bodyPr anchor="t"/>
          <a:lstStyle>
            <a:lvl1pPr algn="l">
              <a:lnSpc>
                <a:spcPts val="6200"/>
              </a:lnSpc>
              <a:defRPr sz="6000" cap="none">
                <a:latin typeface="Source Sans Pro SemiBold" panose="020B0603030403020204" pitchFamily="34" charset="0"/>
              </a:defRPr>
            </a:lvl1pPr>
          </a:lstStyle>
          <a:p>
            <a:r>
              <a:rPr lang="en-US"/>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666489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8" name="Holder 4">
            <a:extLst>
              <a:ext uri="{FF2B5EF4-FFF2-40B4-BE49-F238E27FC236}">
                <a16:creationId xmlns:a16="http://schemas.microsoft.com/office/drawing/2014/main" id="{36955F87-B215-D4DE-A979-C6C0996E2CD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0" name="Straight Connector 9">
            <a:extLst>
              <a:ext uri="{FF2B5EF4-FFF2-40B4-BE49-F238E27FC236}">
                <a16:creationId xmlns:a16="http://schemas.microsoft.com/office/drawing/2014/main" id="{03648A78-38DB-A669-8A32-E7FACE44401D}"/>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3" name="Picture 2">
            <a:extLst>
              <a:ext uri="{FF2B5EF4-FFF2-40B4-BE49-F238E27FC236}">
                <a16:creationId xmlns:a16="http://schemas.microsoft.com/office/drawing/2014/main" id="{9456E67D-C2A8-FE6B-BFC0-4C2BE1239EB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21268834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l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380999" y="1104258"/>
            <a:ext cx="11086475" cy="889427"/>
          </a:xfrm>
          <a:prstGeom prst="rect">
            <a:avLst/>
          </a:prstGeom>
        </p:spPr>
        <p:txBody>
          <a:bodyPr anchor="t"/>
          <a:lstStyle>
            <a:lvl1pPr algn="l">
              <a:lnSpc>
                <a:spcPts val="6200"/>
              </a:lnSpc>
              <a:defRPr sz="6000" cap="none">
                <a:latin typeface="Source Sans Pro SemiBold" panose="020B0603030403020204" pitchFamily="34" charset="0"/>
              </a:defRPr>
            </a:lvl1pPr>
          </a:lstStyle>
          <a:p>
            <a:r>
              <a:rPr lang="en-US"/>
              <a:t>Click To Edit Title</a:t>
            </a:r>
          </a:p>
        </p:txBody>
      </p:sp>
      <p:sp>
        <p:nvSpPr>
          <p:cNvPr id="3" name="Text Placeholder 2">
            <a:extLst>
              <a:ext uri="{FF2B5EF4-FFF2-40B4-BE49-F238E27FC236}">
                <a16:creationId xmlns:a16="http://schemas.microsoft.com/office/drawing/2014/main" id="{017482B6-B14E-2840-9894-155B86AF1438}"/>
              </a:ext>
            </a:extLst>
          </p:cNvPr>
          <p:cNvSpPr>
            <a:spLocks noGrp="1"/>
          </p:cNvSpPr>
          <p:nvPr>
            <p:ph type="body" idx="1" hasCustomPrompt="1"/>
          </p:nvPr>
        </p:nvSpPr>
        <p:spPr>
          <a:xfrm>
            <a:off x="381000" y="2230132"/>
            <a:ext cx="9107774" cy="3523609"/>
          </a:xfrm>
          <a:prstGeom prst="rect">
            <a:avLst/>
          </a:prstGeom>
        </p:spPr>
        <p:txBody>
          <a:bodyPr/>
          <a:lstStyle>
            <a:lvl1pPr marL="0" indent="0">
              <a:buNone/>
              <a:defRPr sz="2400">
                <a:solidFill>
                  <a:schemeClr val="tx1"/>
                </a:solidFill>
                <a:latin typeface="Source Sans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cxnSp>
        <p:nvCxnSpPr>
          <p:cNvPr id="6" name="Straight Connector 5">
            <a:extLst>
              <a:ext uri="{FF2B5EF4-FFF2-40B4-BE49-F238E27FC236}">
                <a16:creationId xmlns:a16="http://schemas.microsoft.com/office/drawing/2014/main" id="{87C5245B-7C5E-1B46-B288-83FE7ADFC2F0}"/>
              </a:ext>
            </a:extLst>
          </p:cNvPr>
          <p:cNvCxnSpPr>
            <a:cxnSpLocks/>
          </p:cNvCxnSpPr>
          <p:nvPr userDrawn="1"/>
        </p:nvCxnSpPr>
        <p:spPr>
          <a:xfrm>
            <a:off x="380999" y="2010937"/>
            <a:ext cx="7514705"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76750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0_Title">
  <p:cSld name="10_Title">
    <p:spTree>
      <p:nvGrpSpPr>
        <p:cNvPr id="1" name="Shape 23"/>
        <p:cNvGrpSpPr/>
        <p:nvPr/>
      </p:nvGrpSpPr>
      <p:grpSpPr>
        <a:xfrm>
          <a:off x="0" y="0"/>
          <a:ext cx="0" cy="0"/>
          <a:chOff x="0" y="0"/>
          <a:chExt cx="0" cy="0"/>
        </a:xfrm>
      </p:grpSpPr>
      <p:pic>
        <p:nvPicPr>
          <p:cNvPr id="24" name="Google Shape;24;p4"/>
          <p:cNvPicPr preferRelativeResize="0"/>
          <p:nvPr/>
        </p:nvPicPr>
        <p:blipFill rotWithShape="1">
          <a:blip r:embed="rId2">
            <a:alphaModFix/>
          </a:blip>
          <a:srcRect l="-562" t="17" r="-1" b="16680"/>
          <a:stretch/>
        </p:blipFill>
        <p:spPr>
          <a:xfrm>
            <a:off x="6700357" y="-1"/>
            <a:ext cx="5491644" cy="6858000"/>
          </a:xfrm>
          <a:prstGeom prst="rect">
            <a:avLst/>
          </a:prstGeom>
          <a:noFill/>
          <a:ln>
            <a:noFill/>
          </a:ln>
        </p:spPr>
      </p:pic>
      <p:sp>
        <p:nvSpPr>
          <p:cNvPr id="25" name="Google Shape;25;p4"/>
          <p:cNvSpPr/>
          <p:nvPr/>
        </p:nvSpPr>
        <p:spPr>
          <a:xfrm>
            <a:off x="-1" y="0"/>
            <a:ext cx="7857200" cy="6858000"/>
          </a:xfrm>
          <a:prstGeom prst="rect">
            <a:avLst/>
          </a:prstGeom>
          <a:solidFill>
            <a:srgbClr val="F6F3EB"/>
          </a:solidFill>
          <a:ln>
            <a:noFill/>
          </a:ln>
          <a:effectLst>
            <a:outerShdw blurRad="157352" dist="28575" algn="l" rotWithShape="0">
              <a:srgbClr val="000000">
                <a:alpha val="40000"/>
              </a:srgbClr>
            </a:outerShdw>
          </a:effectLst>
        </p:spPr>
        <p:txBody>
          <a:bodyPr spcFirstLastPara="1" wrap="square" lIns="91433" tIns="45700" rIns="91433"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 name="Google Shape;26;p4"/>
          <p:cNvSpPr txBox="1">
            <a:spLocks noGrp="1"/>
          </p:cNvSpPr>
          <p:nvPr>
            <p:ph type="title"/>
          </p:nvPr>
        </p:nvSpPr>
        <p:spPr>
          <a:xfrm>
            <a:off x="1478703" y="1979671"/>
            <a:ext cx="4899600" cy="1286000"/>
          </a:xfrm>
          <a:prstGeom prst="rect">
            <a:avLst/>
          </a:prstGeom>
          <a:noFill/>
          <a:ln>
            <a:noFill/>
          </a:ln>
        </p:spPr>
        <p:txBody>
          <a:bodyPr spcFirstLastPara="1" wrap="square" lIns="68575" tIns="34275" rIns="68575" bIns="34275" anchor="b" anchorCtr="0">
            <a:spAutoFit/>
          </a:bodyPr>
          <a:lstStyle>
            <a:lvl1pPr lvl="0" algn="ctr">
              <a:spcBef>
                <a:spcPts val="0"/>
              </a:spcBef>
              <a:spcAft>
                <a:spcPts val="0"/>
              </a:spcAft>
              <a:buSzPts val="1050"/>
              <a:buNone/>
              <a:defRPr sz="4000" b="1" i="0">
                <a:solidFill>
                  <a:srgbClr val="007371"/>
                </a:solidFill>
                <a:latin typeface="Arial"/>
                <a:ea typeface="Arial"/>
                <a:cs typeface="Arial"/>
                <a:sym typeface="Arial"/>
              </a:defRPr>
            </a:lvl1pPr>
            <a:lvl2pPr lvl="1" algn="l">
              <a:spcBef>
                <a:spcPts val="0"/>
              </a:spcBef>
              <a:spcAft>
                <a:spcPts val="0"/>
              </a:spcAft>
              <a:buSzPts val="1050"/>
              <a:buNone/>
              <a:defRPr sz="3000"/>
            </a:lvl2pPr>
            <a:lvl3pPr lvl="2" algn="l">
              <a:spcBef>
                <a:spcPts val="0"/>
              </a:spcBef>
              <a:spcAft>
                <a:spcPts val="0"/>
              </a:spcAft>
              <a:buSzPts val="1050"/>
              <a:buNone/>
              <a:defRPr sz="3000"/>
            </a:lvl3pPr>
            <a:lvl4pPr lvl="3" algn="l">
              <a:spcBef>
                <a:spcPts val="0"/>
              </a:spcBef>
              <a:spcAft>
                <a:spcPts val="0"/>
              </a:spcAft>
              <a:buSzPts val="1050"/>
              <a:buNone/>
              <a:defRPr sz="3000"/>
            </a:lvl4pPr>
            <a:lvl5pPr lvl="4" algn="l">
              <a:spcBef>
                <a:spcPts val="0"/>
              </a:spcBef>
              <a:spcAft>
                <a:spcPts val="0"/>
              </a:spcAft>
              <a:buSzPts val="1050"/>
              <a:buNone/>
              <a:defRPr sz="3000"/>
            </a:lvl5pPr>
            <a:lvl6pPr lvl="5" algn="l">
              <a:spcBef>
                <a:spcPts val="0"/>
              </a:spcBef>
              <a:spcAft>
                <a:spcPts val="0"/>
              </a:spcAft>
              <a:buSzPts val="1050"/>
              <a:buNone/>
              <a:defRPr sz="3000"/>
            </a:lvl6pPr>
            <a:lvl7pPr lvl="6" algn="l">
              <a:spcBef>
                <a:spcPts val="0"/>
              </a:spcBef>
              <a:spcAft>
                <a:spcPts val="0"/>
              </a:spcAft>
              <a:buSzPts val="1050"/>
              <a:buNone/>
              <a:defRPr sz="3000"/>
            </a:lvl7pPr>
            <a:lvl8pPr lvl="7" algn="l">
              <a:spcBef>
                <a:spcPts val="0"/>
              </a:spcBef>
              <a:spcAft>
                <a:spcPts val="0"/>
              </a:spcAft>
              <a:buSzPts val="1050"/>
              <a:buNone/>
              <a:defRPr sz="3000"/>
            </a:lvl8pPr>
            <a:lvl9pPr lvl="8" algn="l">
              <a:spcBef>
                <a:spcPts val="0"/>
              </a:spcBef>
              <a:spcAft>
                <a:spcPts val="0"/>
              </a:spcAft>
              <a:buSzPts val="1050"/>
              <a:buNone/>
              <a:defRPr sz="3000"/>
            </a:lvl9pPr>
          </a:lstStyle>
          <a:p>
            <a:endParaRPr/>
          </a:p>
        </p:txBody>
      </p:sp>
      <p:sp>
        <p:nvSpPr>
          <p:cNvPr id="27" name="Google Shape;27;p4"/>
          <p:cNvSpPr txBox="1">
            <a:spLocks noGrp="1"/>
          </p:cNvSpPr>
          <p:nvPr>
            <p:ph type="subTitle" idx="1"/>
          </p:nvPr>
        </p:nvSpPr>
        <p:spPr>
          <a:xfrm>
            <a:off x="1478703" y="3340633"/>
            <a:ext cx="4899600" cy="414000"/>
          </a:xfrm>
          <a:prstGeom prst="rect">
            <a:avLst/>
          </a:prstGeom>
          <a:noFill/>
          <a:ln>
            <a:noFill/>
          </a:ln>
        </p:spPr>
        <p:txBody>
          <a:bodyPr spcFirstLastPara="1" wrap="square" lIns="68575" tIns="34275" rIns="68575" bIns="34275" anchor="t" anchorCtr="0">
            <a:spAutoFit/>
          </a:bodyPr>
          <a:lstStyle>
            <a:lvl1pPr lvl="0" algn="ctr">
              <a:lnSpc>
                <a:spcPct val="114000"/>
              </a:lnSpc>
              <a:spcBef>
                <a:spcPts val="1000"/>
              </a:spcBef>
              <a:spcAft>
                <a:spcPts val="0"/>
              </a:spcAft>
              <a:buSzPts val="2100"/>
              <a:buNone/>
              <a:defRPr sz="2000">
                <a:solidFill>
                  <a:srgbClr val="007371"/>
                </a:solidFill>
                <a:latin typeface="Arial"/>
                <a:ea typeface="Arial"/>
                <a:cs typeface="Arial"/>
                <a:sym typeface="Arial"/>
              </a:defRPr>
            </a:lvl1pPr>
            <a:lvl2pPr lvl="1" algn="ctr">
              <a:lnSpc>
                <a:spcPct val="90000"/>
              </a:lnSpc>
              <a:spcBef>
                <a:spcPts val="600"/>
              </a:spcBef>
              <a:spcAft>
                <a:spcPts val="0"/>
              </a:spcAft>
              <a:buSzPts val="2100"/>
              <a:buNone/>
              <a:defRPr sz="2000"/>
            </a:lvl2pPr>
            <a:lvl3pPr lvl="2" algn="ctr">
              <a:lnSpc>
                <a:spcPct val="90000"/>
              </a:lnSpc>
              <a:spcBef>
                <a:spcPts val="600"/>
              </a:spcBef>
              <a:spcAft>
                <a:spcPts val="0"/>
              </a:spcAft>
              <a:buSzPts val="1890"/>
              <a:buNone/>
              <a:defRPr sz="1800"/>
            </a:lvl3pPr>
            <a:lvl4pPr lvl="3" algn="ctr">
              <a:lnSpc>
                <a:spcPct val="90000"/>
              </a:lnSpc>
              <a:spcBef>
                <a:spcPts val="600"/>
              </a:spcBef>
              <a:spcAft>
                <a:spcPts val="0"/>
              </a:spcAft>
              <a:buSzPts val="1680"/>
              <a:buNone/>
              <a:defRPr sz="1600"/>
            </a:lvl4pPr>
            <a:lvl5pPr lvl="4" algn="ctr">
              <a:lnSpc>
                <a:spcPct val="90000"/>
              </a:lnSpc>
              <a:spcBef>
                <a:spcPts val="600"/>
              </a:spcBef>
              <a:spcAft>
                <a:spcPts val="0"/>
              </a:spcAft>
              <a:buSzPts val="1680"/>
              <a:buNone/>
              <a:defRPr sz="1600"/>
            </a:lvl5pPr>
            <a:lvl6pPr lvl="5" algn="ctr">
              <a:lnSpc>
                <a:spcPct val="90000"/>
              </a:lnSpc>
              <a:spcBef>
                <a:spcPts val="6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a:p>
        </p:txBody>
      </p:sp>
    </p:spTree>
    <p:extLst>
      <p:ext uri="{BB962C8B-B14F-4D97-AF65-F5344CB8AC3E}">
        <p14:creationId xmlns:p14="http://schemas.microsoft.com/office/powerpoint/2010/main" val="1714842468"/>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08"/>
        <p:cNvGrpSpPr/>
        <p:nvPr/>
      </p:nvGrpSpPr>
      <p:grpSpPr>
        <a:xfrm>
          <a:off x="0" y="0"/>
          <a:ext cx="0" cy="0"/>
          <a:chOff x="0" y="0"/>
          <a:chExt cx="0" cy="0"/>
        </a:xfrm>
      </p:grpSpPr>
      <p:sp>
        <p:nvSpPr>
          <p:cNvPr id="209" name="Google Shape;209;p33"/>
          <p:cNvSpPr/>
          <p:nvPr/>
        </p:nvSpPr>
        <p:spPr>
          <a:xfrm>
            <a:off x="206188" y="215153"/>
            <a:ext cx="11775200" cy="64320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Calibri"/>
              <a:ea typeface="Calibri"/>
              <a:cs typeface="Calibri"/>
              <a:sym typeface="Calibri"/>
            </a:endParaRPr>
          </a:p>
        </p:txBody>
      </p:sp>
      <p:sp>
        <p:nvSpPr>
          <p:cNvPr id="210" name="Google Shape;210;p33"/>
          <p:cNvSpPr txBox="1">
            <a:spLocks noGrp="1"/>
          </p:cNvSpPr>
          <p:nvPr>
            <p:ph type="title"/>
          </p:nvPr>
        </p:nvSpPr>
        <p:spPr>
          <a:xfrm>
            <a:off x="717176" y="457200"/>
            <a:ext cx="10784400" cy="1026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1" name="Google Shape;211;p33"/>
          <p:cNvSpPr txBox="1"/>
          <p:nvPr/>
        </p:nvSpPr>
        <p:spPr>
          <a:xfrm>
            <a:off x="717176" y="6188049"/>
            <a:ext cx="7646800" cy="277200"/>
          </a:xfrm>
          <a:prstGeom prst="rect">
            <a:avLst/>
          </a:prstGeom>
          <a:noFill/>
          <a:ln>
            <a:noFill/>
          </a:ln>
        </p:spPr>
        <p:txBody>
          <a:bodyPr spcFirstLastPara="1" wrap="square" lIns="91433" tIns="45700" rIns="91433"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67" b="0" i="0" u="none" strike="noStrike" cap="none">
              <a:solidFill>
                <a:srgbClr val="000000"/>
              </a:solidFill>
              <a:latin typeface="Arial"/>
              <a:ea typeface="Arial"/>
              <a:cs typeface="Arial"/>
              <a:sym typeface="Arial"/>
            </a:endParaRPr>
          </a:p>
        </p:txBody>
      </p:sp>
      <p:sp>
        <p:nvSpPr>
          <p:cNvPr id="212" name="Google Shape;212;p33"/>
          <p:cNvSpPr txBox="1">
            <a:spLocks noGrp="1"/>
          </p:cNvSpPr>
          <p:nvPr>
            <p:ph type="sldNum" idx="12"/>
          </p:nvPr>
        </p:nvSpPr>
        <p:spPr>
          <a:xfrm>
            <a:off x="8610600" y="6139793"/>
            <a:ext cx="2891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extLst>
      <p:ext uri="{BB962C8B-B14F-4D97-AF65-F5344CB8AC3E}">
        <p14:creationId xmlns:p14="http://schemas.microsoft.com/office/powerpoint/2010/main" val="38653488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7_1 column full-width">
  <p:cSld name="7_1 column full-width">
    <p:spTree>
      <p:nvGrpSpPr>
        <p:cNvPr id="1" name="Shape 61"/>
        <p:cNvGrpSpPr/>
        <p:nvPr/>
      </p:nvGrpSpPr>
      <p:grpSpPr>
        <a:xfrm>
          <a:off x="0" y="0"/>
          <a:ext cx="0" cy="0"/>
          <a:chOff x="0" y="0"/>
          <a:chExt cx="0" cy="0"/>
        </a:xfrm>
      </p:grpSpPr>
      <p:sp>
        <p:nvSpPr>
          <p:cNvPr id="62" name="Google Shape;62;p9"/>
          <p:cNvSpPr/>
          <p:nvPr/>
        </p:nvSpPr>
        <p:spPr>
          <a:xfrm>
            <a:off x="0" y="-1"/>
            <a:ext cx="12192000" cy="1463200"/>
          </a:xfrm>
          <a:prstGeom prst="rect">
            <a:avLst/>
          </a:prstGeom>
          <a:solidFill>
            <a:srgbClr val="007371"/>
          </a:solidFill>
          <a:ln>
            <a:noFill/>
          </a:ln>
          <a:effectLst>
            <a:outerShdw blurRad="174209" dist="28575" dir="5400000" algn="t" rotWithShape="0">
              <a:srgbClr val="000000">
                <a:alpha val="49803"/>
              </a:srgbClr>
            </a:outerShdw>
          </a:effectLst>
        </p:spPr>
        <p:txBody>
          <a:bodyPr spcFirstLastPara="1" wrap="square" lIns="91433" tIns="45700" rIns="91433"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 name="Google Shape;63;p9"/>
          <p:cNvSpPr/>
          <p:nvPr/>
        </p:nvSpPr>
        <p:spPr>
          <a:xfrm>
            <a:off x="0" y="0"/>
            <a:ext cx="12188800" cy="1006400"/>
          </a:xfrm>
          <a:prstGeom prst="rect">
            <a:avLst/>
          </a:prstGeom>
          <a:no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 name="Google Shape;64;p9"/>
          <p:cNvSpPr txBox="1">
            <a:spLocks noGrp="1"/>
          </p:cNvSpPr>
          <p:nvPr>
            <p:ph type="title"/>
          </p:nvPr>
        </p:nvSpPr>
        <p:spPr>
          <a:xfrm>
            <a:off x="329184" y="243312"/>
            <a:ext cx="11364800" cy="554000"/>
          </a:xfrm>
          <a:prstGeom prst="rect">
            <a:avLst/>
          </a:prstGeom>
          <a:noFill/>
          <a:ln>
            <a:noFill/>
          </a:ln>
        </p:spPr>
        <p:txBody>
          <a:bodyPr spcFirstLastPara="1" wrap="square" lIns="68575" tIns="34275" rIns="68575" bIns="34275" anchor="t" anchorCtr="0">
            <a:spAutoFit/>
          </a:bodyPr>
          <a:lstStyle>
            <a:lvl1pPr lvl="0" algn="l">
              <a:spcBef>
                <a:spcPts val="0"/>
              </a:spcBef>
              <a:spcAft>
                <a:spcPts val="0"/>
              </a:spcAft>
              <a:buSzPts val="1050"/>
              <a:buNone/>
              <a:defRPr sz="3000">
                <a:solidFill>
                  <a:schemeClr val="lt1"/>
                </a:solidFill>
              </a:defRPr>
            </a:lvl1pPr>
            <a:lvl2pPr lvl="1" algn="l">
              <a:spcBef>
                <a:spcPts val="0"/>
              </a:spcBef>
              <a:spcAft>
                <a:spcPts val="0"/>
              </a:spcAft>
              <a:buSzPts val="1050"/>
              <a:buNone/>
              <a:defRPr sz="3000"/>
            </a:lvl2pPr>
            <a:lvl3pPr lvl="2" algn="l">
              <a:spcBef>
                <a:spcPts val="0"/>
              </a:spcBef>
              <a:spcAft>
                <a:spcPts val="0"/>
              </a:spcAft>
              <a:buSzPts val="1050"/>
              <a:buNone/>
              <a:defRPr sz="3000"/>
            </a:lvl3pPr>
            <a:lvl4pPr lvl="3" algn="l">
              <a:spcBef>
                <a:spcPts val="0"/>
              </a:spcBef>
              <a:spcAft>
                <a:spcPts val="0"/>
              </a:spcAft>
              <a:buSzPts val="1050"/>
              <a:buNone/>
              <a:defRPr sz="3000"/>
            </a:lvl4pPr>
            <a:lvl5pPr lvl="4" algn="l">
              <a:spcBef>
                <a:spcPts val="0"/>
              </a:spcBef>
              <a:spcAft>
                <a:spcPts val="0"/>
              </a:spcAft>
              <a:buSzPts val="1050"/>
              <a:buNone/>
              <a:defRPr sz="3000"/>
            </a:lvl5pPr>
            <a:lvl6pPr lvl="5" algn="l">
              <a:spcBef>
                <a:spcPts val="0"/>
              </a:spcBef>
              <a:spcAft>
                <a:spcPts val="0"/>
              </a:spcAft>
              <a:buSzPts val="1050"/>
              <a:buNone/>
              <a:defRPr sz="3000"/>
            </a:lvl6pPr>
            <a:lvl7pPr lvl="6" algn="l">
              <a:spcBef>
                <a:spcPts val="0"/>
              </a:spcBef>
              <a:spcAft>
                <a:spcPts val="0"/>
              </a:spcAft>
              <a:buSzPts val="1050"/>
              <a:buNone/>
              <a:defRPr sz="3000"/>
            </a:lvl7pPr>
            <a:lvl8pPr lvl="7" algn="l">
              <a:spcBef>
                <a:spcPts val="0"/>
              </a:spcBef>
              <a:spcAft>
                <a:spcPts val="0"/>
              </a:spcAft>
              <a:buSzPts val="1050"/>
              <a:buNone/>
              <a:defRPr sz="3000"/>
            </a:lvl8pPr>
            <a:lvl9pPr lvl="8" algn="l">
              <a:spcBef>
                <a:spcPts val="0"/>
              </a:spcBef>
              <a:spcAft>
                <a:spcPts val="0"/>
              </a:spcAft>
              <a:buSzPts val="1050"/>
              <a:buNone/>
              <a:defRPr sz="3000"/>
            </a:lvl9pPr>
          </a:lstStyle>
          <a:p>
            <a:endParaRPr/>
          </a:p>
        </p:txBody>
      </p:sp>
      <p:sp>
        <p:nvSpPr>
          <p:cNvPr id="65" name="Google Shape;65;p9"/>
          <p:cNvSpPr txBox="1">
            <a:spLocks noGrp="1"/>
          </p:cNvSpPr>
          <p:nvPr>
            <p:ph type="body" idx="1"/>
          </p:nvPr>
        </p:nvSpPr>
        <p:spPr>
          <a:xfrm>
            <a:off x="329184" y="1706351"/>
            <a:ext cx="5766800" cy="2130000"/>
          </a:xfrm>
          <a:prstGeom prst="rect">
            <a:avLst/>
          </a:prstGeom>
          <a:noFill/>
          <a:ln>
            <a:noFill/>
          </a:ln>
        </p:spPr>
        <p:txBody>
          <a:bodyPr spcFirstLastPara="1" wrap="square" lIns="68575" tIns="34275" rIns="68575" bIns="34275" anchor="t" anchorCtr="0">
            <a:spAutoFit/>
          </a:bodyPr>
          <a:lstStyle>
            <a:lvl1pPr marL="609585" lvl="0" indent="-304792" algn="l">
              <a:lnSpc>
                <a:spcPct val="114000"/>
              </a:lnSpc>
              <a:spcBef>
                <a:spcPts val="1000"/>
              </a:spcBef>
              <a:spcAft>
                <a:spcPts val="0"/>
              </a:spcAft>
              <a:buSzPts val="1050"/>
              <a:buNone/>
              <a:defRPr sz="2400"/>
            </a:lvl1pPr>
            <a:lvl2pPr marL="1219170" lvl="1" indent="-482588" algn="l">
              <a:lnSpc>
                <a:spcPct val="90000"/>
              </a:lnSpc>
              <a:spcBef>
                <a:spcPts val="600"/>
              </a:spcBef>
              <a:spcAft>
                <a:spcPts val="0"/>
              </a:spcAft>
              <a:buSzPts val="2100"/>
              <a:buChar char="•"/>
              <a:defRPr sz="2000"/>
            </a:lvl2pPr>
            <a:lvl3pPr marL="1828754" lvl="2" indent="-482588" algn="l">
              <a:lnSpc>
                <a:spcPct val="90000"/>
              </a:lnSpc>
              <a:spcBef>
                <a:spcPts val="600"/>
              </a:spcBef>
              <a:spcAft>
                <a:spcPts val="0"/>
              </a:spcAft>
              <a:buSzPts val="2100"/>
              <a:buChar char="•"/>
              <a:defRPr sz="2000"/>
            </a:lvl3pPr>
            <a:lvl4pPr marL="2438339" lvl="3" indent="-464808" algn="l">
              <a:lnSpc>
                <a:spcPct val="90000"/>
              </a:lnSpc>
              <a:spcBef>
                <a:spcPts val="600"/>
              </a:spcBef>
              <a:spcAft>
                <a:spcPts val="0"/>
              </a:spcAft>
              <a:buSzPts val="1890"/>
              <a:buChar char="•"/>
              <a:defRPr sz="1800"/>
            </a:lvl4pPr>
            <a:lvl5pPr marL="3047924" lvl="4" indent="-464808" algn="l">
              <a:lnSpc>
                <a:spcPct val="90000"/>
              </a:lnSpc>
              <a:spcBef>
                <a:spcPts val="600"/>
              </a:spcBef>
              <a:spcAft>
                <a:spcPts val="0"/>
              </a:spcAft>
              <a:buSzPts val="1890"/>
              <a:buChar char="•"/>
              <a:defRPr sz="1800"/>
            </a:lvl5pPr>
            <a:lvl6pPr marL="3657509" lvl="5" indent="-419090" algn="l">
              <a:lnSpc>
                <a:spcPct val="90000"/>
              </a:lnSpc>
              <a:spcBef>
                <a:spcPts val="600"/>
              </a:spcBef>
              <a:spcAft>
                <a:spcPts val="0"/>
              </a:spcAft>
              <a:buClr>
                <a:schemeClr val="dk1"/>
              </a:buClr>
              <a:buSzPts val="1350"/>
              <a:buChar char="•"/>
              <a:defRPr sz="1800"/>
            </a:lvl6pPr>
            <a:lvl7pPr marL="4267093" lvl="6" indent="-419090" algn="l">
              <a:lnSpc>
                <a:spcPct val="90000"/>
              </a:lnSpc>
              <a:spcBef>
                <a:spcPts val="500"/>
              </a:spcBef>
              <a:spcAft>
                <a:spcPts val="0"/>
              </a:spcAft>
              <a:buClr>
                <a:schemeClr val="dk1"/>
              </a:buClr>
              <a:buSzPts val="1350"/>
              <a:buChar char="•"/>
              <a:defRPr sz="1800"/>
            </a:lvl7pPr>
            <a:lvl8pPr marL="4876678" lvl="7" indent="-419090" algn="l">
              <a:lnSpc>
                <a:spcPct val="90000"/>
              </a:lnSpc>
              <a:spcBef>
                <a:spcPts val="500"/>
              </a:spcBef>
              <a:spcAft>
                <a:spcPts val="0"/>
              </a:spcAft>
              <a:buClr>
                <a:schemeClr val="dk1"/>
              </a:buClr>
              <a:buSzPts val="1350"/>
              <a:buChar char="•"/>
              <a:defRPr sz="1800"/>
            </a:lvl8pPr>
            <a:lvl9pPr marL="5486263" lvl="8" indent="-419090" algn="l">
              <a:lnSpc>
                <a:spcPct val="90000"/>
              </a:lnSpc>
              <a:spcBef>
                <a:spcPts val="500"/>
              </a:spcBef>
              <a:spcAft>
                <a:spcPts val="0"/>
              </a:spcAft>
              <a:buClr>
                <a:schemeClr val="dk1"/>
              </a:buClr>
              <a:buSzPts val="1350"/>
              <a:buChar char="•"/>
              <a:defRPr sz="1800"/>
            </a:lvl9pPr>
          </a:lstStyle>
          <a:p>
            <a:endParaRPr/>
          </a:p>
        </p:txBody>
      </p:sp>
    </p:spTree>
    <p:extLst>
      <p:ext uri="{BB962C8B-B14F-4D97-AF65-F5344CB8AC3E}">
        <p14:creationId xmlns:p14="http://schemas.microsoft.com/office/powerpoint/2010/main" val="230666606"/>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ext Slide — 01">
    <p:spTree>
      <p:nvGrpSpPr>
        <p:cNvPr id="1" name=""/>
        <p:cNvGrpSpPr/>
        <p:nvPr/>
      </p:nvGrpSpPr>
      <p:grpSpPr>
        <a:xfrm>
          <a:off x="0" y="0"/>
          <a:ext cx="0" cy="0"/>
          <a:chOff x="0" y="0"/>
          <a:chExt cx="0" cy="0"/>
        </a:xfrm>
      </p:grpSpPr>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endParaRPr lang="en-US"/>
          </a:p>
        </p:txBody>
      </p:sp>
      <p:cxnSp>
        <p:nvCxnSpPr>
          <p:cNvPr id="7" name="Straight Connector 6"/>
          <p:cNvCxnSpPr/>
          <p:nvPr userDrawn="1"/>
        </p:nvCxnSpPr>
        <p:spPr>
          <a:xfrm>
            <a:off x="378571" y="6094575"/>
            <a:ext cx="11428512"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21" name="Text Placeholder 7">
            <a:extLst>
              <a:ext uri="{FF2B5EF4-FFF2-40B4-BE49-F238E27FC236}">
                <a16:creationId xmlns:a16="http://schemas.microsoft.com/office/drawing/2014/main" id="{3A2D9A2B-8B34-F540-99A1-C92EEC6DA8F4}"/>
              </a:ext>
            </a:extLst>
          </p:cNvPr>
          <p:cNvSpPr>
            <a:spLocks noGrp="1"/>
          </p:cNvSpPr>
          <p:nvPr>
            <p:ph type="body" sz="quarter" idx="14"/>
          </p:nvPr>
        </p:nvSpPr>
        <p:spPr>
          <a:xfrm>
            <a:off x="572218" y="1576376"/>
            <a:ext cx="11047563" cy="3803797"/>
          </a:xfrm>
        </p:spPr>
        <p:txBody>
          <a:bodyPr>
            <a:normAutofit/>
          </a:bodyPr>
          <a:lstStyle>
            <a:lvl1pPr marL="342831" indent="-342831">
              <a:buFont typeface="Arial" panose="020B0604020202020204" pitchFamily="34" charset="0"/>
              <a:buChar cha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Tree>
    <p:extLst>
      <p:ext uri="{BB962C8B-B14F-4D97-AF65-F5344CB8AC3E}">
        <p14:creationId xmlns:p14="http://schemas.microsoft.com/office/powerpoint/2010/main" val="3369569156"/>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Full Slide Image No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Tree>
    <p:extLst>
      <p:ext uri="{BB962C8B-B14F-4D97-AF65-F5344CB8AC3E}">
        <p14:creationId xmlns:p14="http://schemas.microsoft.com/office/powerpoint/2010/main" val="21185628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350"/>
              <a:buNone/>
              <a:defRPr sz="4400"/>
            </a:lvl1pPr>
            <a:lvl2pPr lvl="1">
              <a:spcBef>
                <a:spcPts val="0"/>
              </a:spcBef>
              <a:spcAft>
                <a:spcPts val="0"/>
              </a:spcAft>
              <a:buSzPts val="1050"/>
              <a:buNone/>
              <a:defRPr sz="1800"/>
            </a:lvl2pPr>
            <a:lvl3pPr lvl="2">
              <a:spcBef>
                <a:spcPts val="0"/>
              </a:spcBef>
              <a:spcAft>
                <a:spcPts val="0"/>
              </a:spcAft>
              <a:buSzPts val="1050"/>
              <a:buNone/>
              <a:defRPr sz="1800"/>
            </a:lvl3pPr>
            <a:lvl4pPr lvl="3">
              <a:spcBef>
                <a:spcPts val="0"/>
              </a:spcBef>
              <a:spcAft>
                <a:spcPts val="0"/>
              </a:spcAft>
              <a:buSzPts val="1050"/>
              <a:buNone/>
              <a:defRPr sz="1800"/>
            </a:lvl4pPr>
            <a:lvl5pPr lvl="4">
              <a:spcBef>
                <a:spcPts val="0"/>
              </a:spcBef>
              <a:spcAft>
                <a:spcPts val="0"/>
              </a:spcAft>
              <a:buSzPts val="1050"/>
              <a:buNone/>
              <a:defRPr sz="1800"/>
            </a:lvl5pPr>
            <a:lvl6pPr lvl="5">
              <a:spcBef>
                <a:spcPts val="0"/>
              </a:spcBef>
              <a:spcAft>
                <a:spcPts val="0"/>
              </a:spcAft>
              <a:buSzPts val="1050"/>
              <a:buNone/>
              <a:defRPr sz="1800"/>
            </a:lvl6pPr>
            <a:lvl7pPr lvl="6">
              <a:spcBef>
                <a:spcPts val="0"/>
              </a:spcBef>
              <a:spcAft>
                <a:spcPts val="0"/>
              </a:spcAft>
              <a:buSzPts val="1050"/>
              <a:buNone/>
              <a:defRPr sz="1800"/>
            </a:lvl7pPr>
            <a:lvl8pPr lvl="7">
              <a:spcBef>
                <a:spcPts val="0"/>
              </a:spcBef>
              <a:spcAft>
                <a:spcPts val="0"/>
              </a:spcAft>
              <a:buSzPts val="1050"/>
              <a:buNone/>
              <a:defRPr sz="1800"/>
            </a:lvl8pPr>
            <a:lvl9pPr lvl="8">
              <a:spcBef>
                <a:spcPts val="0"/>
              </a:spcBef>
              <a:spcAft>
                <a:spcPts val="0"/>
              </a:spcAft>
              <a:buSzPts val="1050"/>
              <a:buNone/>
              <a:defRPr sz="1800"/>
            </a:lvl9pPr>
          </a:lstStyle>
          <a:p>
            <a:endParaRPr/>
          </a:p>
        </p:txBody>
      </p:sp>
      <p:sp>
        <p:nvSpPr>
          <p:cNvPr id="23" name="Google Shape;23;p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609585" lvl="0" indent="-419090" algn="l">
              <a:lnSpc>
                <a:spcPct val="90000"/>
              </a:lnSpc>
              <a:spcBef>
                <a:spcPts val="1000"/>
              </a:spcBef>
              <a:spcAft>
                <a:spcPts val="0"/>
              </a:spcAft>
              <a:buClr>
                <a:schemeClr val="dk1"/>
              </a:buClr>
              <a:buSzPts val="1350"/>
              <a:buChar char="•"/>
              <a:defRPr sz="2800"/>
            </a:lvl1pPr>
            <a:lvl2pPr marL="1219170" lvl="1" indent="-419090" algn="l">
              <a:lnSpc>
                <a:spcPct val="90000"/>
              </a:lnSpc>
              <a:spcBef>
                <a:spcPts val="500"/>
              </a:spcBef>
              <a:spcAft>
                <a:spcPts val="0"/>
              </a:spcAft>
              <a:buClr>
                <a:schemeClr val="dk1"/>
              </a:buClr>
              <a:buSzPts val="1350"/>
              <a:buChar char="•"/>
              <a:defRPr sz="2400"/>
            </a:lvl2pPr>
            <a:lvl3pPr marL="1828754" lvl="2" indent="-419090" algn="l">
              <a:lnSpc>
                <a:spcPct val="90000"/>
              </a:lnSpc>
              <a:spcBef>
                <a:spcPts val="500"/>
              </a:spcBef>
              <a:spcAft>
                <a:spcPts val="0"/>
              </a:spcAft>
              <a:buClr>
                <a:schemeClr val="dk1"/>
              </a:buClr>
              <a:buSzPts val="1350"/>
              <a:buChar char="•"/>
              <a:defRPr sz="2000"/>
            </a:lvl3pPr>
            <a:lvl4pPr marL="2438339" lvl="3" indent="-419090" algn="l">
              <a:lnSpc>
                <a:spcPct val="90000"/>
              </a:lnSpc>
              <a:spcBef>
                <a:spcPts val="500"/>
              </a:spcBef>
              <a:spcAft>
                <a:spcPts val="0"/>
              </a:spcAft>
              <a:buClr>
                <a:schemeClr val="dk1"/>
              </a:buClr>
              <a:buSzPts val="1350"/>
              <a:buChar char="•"/>
              <a:defRPr sz="1800"/>
            </a:lvl4pPr>
            <a:lvl5pPr marL="3047924" lvl="4" indent="-419090" algn="l">
              <a:lnSpc>
                <a:spcPct val="90000"/>
              </a:lnSpc>
              <a:spcBef>
                <a:spcPts val="500"/>
              </a:spcBef>
              <a:spcAft>
                <a:spcPts val="0"/>
              </a:spcAft>
              <a:buClr>
                <a:schemeClr val="dk1"/>
              </a:buClr>
              <a:buSzPts val="1350"/>
              <a:buChar char="•"/>
              <a:defRPr sz="1800"/>
            </a:lvl5pPr>
            <a:lvl6pPr marL="3657509" lvl="5" indent="-419090" algn="l">
              <a:lnSpc>
                <a:spcPct val="90000"/>
              </a:lnSpc>
              <a:spcBef>
                <a:spcPts val="500"/>
              </a:spcBef>
              <a:spcAft>
                <a:spcPts val="0"/>
              </a:spcAft>
              <a:buClr>
                <a:schemeClr val="dk1"/>
              </a:buClr>
              <a:buSzPts val="1350"/>
              <a:buChar char="•"/>
              <a:defRPr sz="1800"/>
            </a:lvl6pPr>
            <a:lvl7pPr marL="4267093" lvl="6" indent="-419090" algn="l">
              <a:lnSpc>
                <a:spcPct val="90000"/>
              </a:lnSpc>
              <a:spcBef>
                <a:spcPts val="500"/>
              </a:spcBef>
              <a:spcAft>
                <a:spcPts val="0"/>
              </a:spcAft>
              <a:buClr>
                <a:schemeClr val="dk1"/>
              </a:buClr>
              <a:buSzPts val="1350"/>
              <a:buChar char="•"/>
              <a:defRPr sz="1800"/>
            </a:lvl7pPr>
            <a:lvl8pPr marL="4876678" lvl="7" indent="-419090" algn="l">
              <a:lnSpc>
                <a:spcPct val="90000"/>
              </a:lnSpc>
              <a:spcBef>
                <a:spcPts val="500"/>
              </a:spcBef>
              <a:spcAft>
                <a:spcPts val="0"/>
              </a:spcAft>
              <a:buClr>
                <a:schemeClr val="dk1"/>
              </a:buClr>
              <a:buSzPts val="1350"/>
              <a:buChar char="•"/>
              <a:defRPr sz="1800"/>
            </a:lvl8pPr>
            <a:lvl9pPr marL="5486263" lvl="8" indent="-419090" algn="l">
              <a:lnSpc>
                <a:spcPct val="90000"/>
              </a:lnSpc>
              <a:spcBef>
                <a:spcPts val="500"/>
              </a:spcBef>
              <a:spcAft>
                <a:spcPts val="0"/>
              </a:spcAft>
              <a:buClr>
                <a:schemeClr val="dk1"/>
              </a:buClr>
              <a:buSzPts val="1350"/>
              <a:buChar char="•"/>
              <a:defRPr sz="1800"/>
            </a:lvl9pPr>
          </a:lstStyle>
          <a:p>
            <a:endParaRPr/>
          </a:p>
        </p:txBody>
      </p:sp>
      <p:sp>
        <p:nvSpPr>
          <p:cNvPr id="24" name="Google Shape;24;p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050"/>
              <a:buNone/>
              <a:defRPr sz="1200"/>
            </a:lvl1pPr>
            <a:lvl2pPr lvl="1" algn="l">
              <a:spcBef>
                <a:spcPts val="0"/>
              </a:spcBef>
              <a:spcAft>
                <a:spcPts val="0"/>
              </a:spcAft>
              <a:buSzPts val="1050"/>
              <a:buNone/>
              <a:defRPr sz="1800"/>
            </a:lvl2pPr>
            <a:lvl3pPr lvl="2" algn="l">
              <a:spcBef>
                <a:spcPts val="0"/>
              </a:spcBef>
              <a:spcAft>
                <a:spcPts val="0"/>
              </a:spcAft>
              <a:buSzPts val="1050"/>
              <a:buNone/>
              <a:defRPr sz="1800"/>
            </a:lvl3pPr>
            <a:lvl4pPr lvl="3" algn="l">
              <a:spcBef>
                <a:spcPts val="0"/>
              </a:spcBef>
              <a:spcAft>
                <a:spcPts val="0"/>
              </a:spcAft>
              <a:buSzPts val="1050"/>
              <a:buNone/>
              <a:defRPr sz="1800"/>
            </a:lvl4pPr>
            <a:lvl5pPr lvl="4" algn="l">
              <a:spcBef>
                <a:spcPts val="0"/>
              </a:spcBef>
              <a:spcAft>
                <a:spcPts val="0"/>
              </a:spcAft>
              <a:buSzPts val="1050"/>
              <a:buNone/>
              <a:defRPr sz="1800"/>
            </a:lvl5pPr>
            <a:lvl6pPr lvl="5" algn="l">
              <a:spcBef>
                <a:spcPts val="0"/>
              </a:spcBef>
              <a:spcAft>
                <a:spcPts val="0"/>
              </a:spcAft>
              <a:buSzPts val="1050"/>
              <a:buNone/>
              <a:defRPr sz="1800"/>
            </a:lvl6pPr>
            <a:lvl7pPr lvl="6" algn="l">
              <a:spcBef>
                <a:spcPts val="0"/>
              </a:spcBef>
              <a:spcAft>
                <a:spcPts val="0"/>
              </a:spcAft>
              <a:buSzPts val="1050"/>
              <a:buNone/>
              <a:defRPr sz="1800"/>
            </a:lvl7pPr>
            <a:lvl8pPr lvl="7" algn="l">
              <a:spcBef>
                <a:spcPts val="0"/>
              </a:spcBef>
              <a:spcAft>
                <a:spcPts val="0"/>
              </a:spcAft>
              <a:buSzPts val="1050"/>
              <a:buNone/>
              <a:defRPr sz="1800"/>
            </a:lvl8pPr>
            <a:lvl9pPr lvl="8" algn="l">
              <a:spcBef>
                <a:spcPts val="0"/>
              </a:spcBef>
              <a:spcAft>
                <a:spcPts val="0"/>
              </a:spcAft>
              <a:buSzPts val="1050"/>
              <a:buNone/>
              <a:defRPr sz="1800"/>
            </a:lvl9pPr>
          </a:lstStyle>
          <a:p>
            <a:pPr marL="0" marR="0" lvl="0" indent="0" algn="l" defTabSz="914400" rtl="0" eaLnBrk="1" fontAlgn="auto" latinLnBrk="0" hangingPunct="1">
              <a:lnSpc>
                <a:spcPct val="100000"/>
              </a:lnSpc>
              <a:spcBef>
                <a:spcPts val="0"/>
              </a:spcBef>
              <a:spcAft>
                <a:spcPts val="0"/>
              </a:spcAft>
              <a:buClrTx/>
              <a:buSzPts val="1050"/>
              <a:buFontTx/>
              <a:buNone/>
              <a:tabLst/>
              <a:defRPr/>
            </a:pPr>
            <a:endParaRPr kumimoji="0" sz="1200" b="0" i="0" u="none" strike="noStrike" kern="1200" cap="none" spc="0" normalizeH="0" baseline="0" noProof="0">
              <a:ln>
                <a:noFill/>
              </a:ln>
              <a:solidFill>
                <a:srgbClr val="346DA2"/>
              </a:solidFill>
              <a:effectLst/>
              <a:uLnTx/>
              <a:uFillTx/>
              <a:latin typeface="Calibri"/>
              <a:ea typeface="+mn-ea"/>
              <a:cs typeface="+mn-cs"/>
            </a:endParaRPr>
          </a:p>
        </p:txBody>
      </p:sp>
      <p:sp>
        <p:nvSpPr>
          <p:cNvPr id="25" name="Google Shape;25;p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050"/>
              <a:buNone/>
              <a:defRPr sz="1200"/>
            </a:lvl1pPr>
            <a:lvl2pPr lvl="1" algn="l">
              <a:spcBef>
                <a:spcPts val="0"/>
              </a:spcBef>
              <a:spcAft>
                <a:spcPts val="0"/>
              </a:spcAft>
              <a:buSzPts val="1050"/>
              <a:buNone/>
              <a:defRPr sz="1800"/>
            </a:lvl2pPr>
            <a:lvl3pPr lvl="2" algn="l">
              <a:spcBef>
                <a:spcPts val="0"/>
              </a:spcBef>
              <a:spcAft>
                <a:spcPts val="0"/>
              </a:spcAft>
              <a:buSzPts val="1050"/>
              <a:buNone/>
              <a:defRPr sz="1800"/>
            </a:lvl3pPr>
            <a:lvl4pPr lvl="3" algn="l">
              <a:spcBef>
                <a:spcPts val="0"/>
              </a:spcBef>
              <a:spcAft>
                <a:spcPts val="0"/>
              </a:spcAft>
              <a:buSzPts val="1050"/>
              <a:buNone/>
              <a:defRPr sz="1800"/>
            </a:lvl4pPr>
            <a:lvl5pPr lvl="4" algn="l">
              <a:spcBef>
                <a:spcPts val="0"/>
              </a:spcBef>
              <a:spcAft>
                <a:spcPts val="0"/>
              </a:spcAft>
              <a:buSzPts val="1050"/>
              <a:buNone/>
              <a:defRPr sz="1800"/>
            </a:lvl5pPr>
            <a:lvl6pPr lvl="5" algn="l">
              <a:spcBef>
                <a:spcPts val="0"/>
              </a:spcBef>
              <a:spcAft>
                <a:spcPts val="0"/>
              </a:spcAft>
              <a:buSzPts val="1050"/>
              <a:buNone/>
              <a:defRPr sz="1800"/>
            </a:lvl6pPr>
            <a:lvl7pPr lvl="6" algn="l">
              <a:spcBef>
                <a:spcPts val="0"/>
              </a:spcBef>
              <a:spcAft>
                <a:spcPts val="0"/>
              </a:spcAft>
              <a:buSzPts val="1050"/>
              <a:buNone/>
              <a:defRPr sz="1800"/>
            </a:lvl7pPr>
            <a:lvl8pPr lvl="7" algn="l">
              <a:spcBef>
                <a:spcPts val="0"/>
              </a:spcBef>
              <a:spcAft>
                <a:spcPts val="0"/>
              </a:spcAft>
              <a:buSzPts val="1050"/>
              <a:buNone/>
              <a:defRPr sz="1800"/>
            </a:lvl8pPr>
            <a:lvl9pPr lvl="8" algn="l">
              <a:spcBef>
                <a:spcPts val="0"/>
              </a:spcBef>
              <a:spcAft>
                <a:spcPts val="0"/>
              </a:spcAft>
              <a:buSzPts val="1050"/>
              <a:buNone/>
              <a:defRPr sz="1800"/>
            </a:lvl9pPr>
          </a:lstStyle>
          <a:p>
            <a:pPr marL="0" marR="0" lvl="0" indent="0" algn="ctr" defTabSz="914400" rtl="0" eaLnBrk="1" fontAlgn="auto" latinLnBrk="0" hangingPunct="1">
              <a:lnSpc>
                <a:spcPct val="100000"/>
              </a:lnSpc>
              <a:spcBef>
                <a:spcPts val="0"/>
              </a:spcBef>
              <a:spcAft>
                <a:spcPts val="0"/>
              </a:spcAft>
              <a:buClrTx/>
              <a:buSzPts val="1050"/>
              <a:buFontTx/>
              <a:buNone/>
              <a:tabLst/>
              <a:defRPr/>
            </a:pPr>
            <a:endParaRPr kumimoji="0" sz="1200" b="0" i="0" u="none" strike="noStrike" kern="1200" cap="none" spc="0" normalizeH="0" baseline="0" noProof="0">
              <a:ln>
                <a:noFill/>
              </a:ln>
              <a:solidFill>
                <a:srgbClr val="346DA2"/>
              </a:solidFill>
              <a:effectLst/>
              <a:uLnTx/>
              <a:uFillTx/>
              <a:latin typeface="Calibri"/>
              <a:ea typeface="+mn-ea"/>
              <a:cs typeface="+mn-cs"/>
            </a:endParaRPr>
          </a:p>
        </p:txBody>
      </p:sp>
      <p:sp>
        <p:nvSpPr>
          <p:cNvPr id="26" name="Google Shape;26;p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1200"/>
            </a:lvl1pPr>
            <a:lvl2pPr marL="0" lvl="1" indent="0" algn="r">
              <a:spcBef>
                <a:spcPts val="0"/>
              </a:spcBef>
              <a:buNone/>
              <a:defRPr sz="1200"/>
            </a:lvl2pPr>
            <a:lvl3pPr marL="0" lvl="2" indent="0" algn="r">
              <a:spcBef>
                <a:spcPts val="0"/>
              </a:spcBef>
              <a:buNone/>
              <a:defRPr sz="1200"/>
            </a:lvl3pPr>
            <a:lvl4pPr marL="0" lvl="3" indent="0" algn="r">
              <a:spcBef>
                <a:spcPts val="0"/>
              </a:spcBef>
              <a:buNone/>
              <a:defRPr sz="1200"/>
            </a:lvl4pPr>
            <a:lvl5pPr marL="0" lvl="4" indent="0" algn="r">
              <a:spcBef>
                <a:spcPts val="0"/>
              </a:spcBef>
              <a:buNone/>
              <a:defRPr sz="1200"/>
            </a:lvl5pPr>
            <a:lvl6pPr marL="0" lvl="5" indent="0" algn="r">
              <a:spcBef>
                <a:spcPts val="0"/>
              </a:spcBef>
              <a:buNone/>
              <a:defRPr sz="1200"/>
            </a:lvl6pPr>
            <a:lvl7pPr marL="0" lvl="6" indent="0" algn="r">
              <a:spcBef>
                <a:spcPts val="0"/>
              </a:spcBef>
              <a:buNone/>
              <a:defRPr sz="1200"/>
            </a:lvl7pPr>
            <a:lvl8pPr marL="0" lvl="7" indent="0" algn="r">
              <a:spcBef>
                <a:spcPts val="0"/>
              </a:spcBef>
              <a:buNone/>
              <a:defRPr sz="1200"/>
            </a:lvl8pPr>
            <a:lvl9pPr marL="0" lvl="8" indent="0" algn="r">
              <a:spcBef>
                <a:spcPts val="0"/>
              </a:spcBef>
              <a:buNone/>
              <a:defRPr sz="1200"/>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1114726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Presenter w/ photo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21">
            <a:extLst>
              <a:ext uri="{FF2B5EF4-FFF2-40B4-BE49-F238E27FC236}">
                <a16:creationId xmlns:a16="http://schemas.microsoft.com/office/drawing/2014/main" id="{842910E7-43EF-44FD-A4C0-9AECABD8CC5F}"/>
              </a:ext>
            </a:extLst>
          </p:cNvPr>
          <p:cNvSpPr>
            <a:spLocks noGrp="1"/>
          </p:cNvSpPr>
          <p:nvPr>
            <p:ph type="body" sz="quarter" idx="17" hasCustomPrompt="1"/>
          </p:nvPr>
        </p:nvSpPr>
        <p:spPr>
          <a:xfrm>
            <a:off x="6799810" y="3748769"/>
            <a:ext cx="4721629" cy="624860"/>
          </a:xfrm>
          <a:prstGeom prst="rect">
            <a:avLst/>
          </a:prstGeom>
        </p:spPr>
        <p:txBody>
          <a:bodyPr>
            <a:normAutofit/>
          </a:bodyPr>
          <a:lstStyle>
            <a:lvl1pPr marL="0" indent="0" algn="ctr">
              <a:buNone/>
              <a:defRPr sz="2000">
                <a:solidFill>
                  <a:schemeClr val="accent2"/>
                </a:solidFill>
                <a:latin typeface="Source Sans Pro" panose="020B0503030403020204" pitchFamily="34" charset="0"/>
                <a:ea typeface="Source Serif Pro" panose="02040603050405020204" pitchFamily="18" charset="0"/>
              </a:defRPr>
            </a:lvl1pPr>
          </a:lstStyle>
          <a:p>
            <a:pPr lvl="0"/>
            <a:r>
              <a:rPr lang="en-US"/>
              <a:t>Title of presenter</a:t>
            </a:r>
          </a:p>
        </p:txBody>
      </p:sp>
      <p:sp>
        <p:nvSpPr>
          <p:cNvPr id="19" name="Text Placeholder 19">
            <a:extLst>
              <a:ext uri="{FF2B5EF4-FFF2-40B4-BE49-F238E27FC236}">
                <a16:creationId xmlns:a16="http://schemas.microsoft.com/office/drawing/2014/main" id="{E1D283C1-F316-43F0-BDE2-800E11D4BF38}"/>
              </a:ext>
            </a:extLst>
          </p:cNvPr>
          <p:cNvSpPr>
            <a:spLocks noGrp="1"/>
          </p:cNvSpPr>
          <p:nvPr>
            <p:ph type="body" sz="quarter" idx="14" hasCustomPrompt="1"/>
          </p:nvPr>
        </p:nvSpPr>
        <p:spPr>
          <a:xfrm>
            <a:off x="6799810" y="3189454"/>
            <a:ext cx="4721629" cy="479092"/>
          </a:xfrm>
          <a:prstGeom prst="rect">
            <a:avLst/>
          </a:prstGeom>
        </p:spPr>
        <p:txBody>
          <a:bodyPr>
            <a:noAutofit/>
          </a:bodyPr>
          <a:lstStyle>
            <a:lvl1pPr marL="0" indent="0" algn="ctr">
              <a:spcBef>
                <a:spcPts val="0"/>
              </a:spcBef>
              <a:buFontTx/>
              <a:buNone/>
              <a:defRPr sz="2800" b="1" cap="none" baseline="0">
                <a:solidFill>
                  <a:srgbClr val="002060"/>
                </a:solidFill>
                <a:latin typeface="Source Sans Pro SemiBold" panose="020B0603030403020204" pitchFamily="34" charset="0"/>
              </a:defRPr>
            </a:lvl1pPr>
          </a:lstStyle>
          <a:p>
            <a:pPr lvl="0"/>
            <a:r>
              <a:rPr lang="en-US"/>
              <a:t>Name First and Last</a:t>
            </a:r>
          </a:p>
        </p:txBody>
      </p:sp>
      <p:sp>
        <p:nvSpPr>
          <p:cNvPr id="24" name="Footer Placeholder 23">
            <a:extLst>
              <a:ext uri="{FF2B5EF4-FFF2-40B4-BE49-F238E27FC236}">
                <a16:creationId xmlns:a16="http://schemas.microsoft.com/office/drawing/2014/main" id="{0EBDA6E4-77F4-A64D-89B8-E757AE4EAEAD}"/>
              </a:ext>
            </a:extLst>
          </p:cNvPr>
          <p:cNvSpPr>
            <a:spLocks noGrp="1"/>
          </p:cNvSpPr>
          <p:nvPr>
            <p:ph type="ftr" sz="quarter" idx="22"/>
          </p:nvPr>
        </p:nvSpPr>
        <p:spPr>
          <a:xfrm>
            <a:off x="205902" y="6356350"/>
            <a:ext cx="7935098" cy="365125"/>
          </a:xfrm>
          <a:prstGeom prst="rect">
            <a:avLst/>
          </a:prstGeo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46DA2"/>
                </a:solidFill>
                <a:effectLst/>
                <a:uLnTx/>
                <a:uFillTx/>
                <a:latin typeface="Calibri"/>
                <a:ea typeface="+mn-ea"/>
                <a:cs typeface="+mn-cs"/>
              </a:rPr>
              <a:t>      </a:t>
            </a:r>
          </a:p>
        </p:txBody>
      </p:sp>
      <p:sp>
        <p:nvSpPr>
          <p:cNvPr id="25" name="Slide Number Placeholder 24">
            <a:extLst>
              <a:ext uri="{FF2B5EF4-FFF2-40B4-BE49-F238E27FC236}">
                <a16:creationId xmlns:a16="http://schemas.microsoft.com/office/drawing/2014/main" id="{0D96C5DD-3C5E-0B4F-829A-6F347372DF45}"/>
              </a:ext>
            </a:extLst>
          </p:cNvPr>
          <p:cNvSpPr>
            <a:spLocks noGrp="1"/>
          </p:cNvSpPr>
          <p:nvPr>
            <p:ph type="sldNum" sz="quarter" idx="2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cxnSp>
        <p:nvCxnSpPr>
          <p:cNvPr id="2" name="Straight Connector 1">
            <a:extLst>
              <a:ext uri="{FF2B5EF4-FFF2-40B4-BE49-F238E27FC236}">
                <a16:creationId xmlns:a16="http://schemas.microsoft.com/office/drawing/2014/main" id="{99BED67E-406D-095A-C350-232C4630A585}"/>
              </a:ext>
            </a:extLst>
          </p:cNvPr>
          <p:cNvCxnSpPr>
            <a:cxnSpLocks/>
          </p:cNvCxnSpPr>
          <p:nvPr userDrawn="1"/>
        </p:nvCxnSpPr>
        <p:spPr>
          <a:xfrm>
            <a:off x="1881973" y="1464437"/>
            <a:ext cx="7514705"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F17034C8-B34D-0E7E-2FFD-8BB6E74DF308}"/>
              </a:ext>
            </a:extLst>
          </p:cNvPr>
          <p:cNvSpPr>
            <a:spLocks noGrp="1"/>
          </p:cNvSpPr>
          <p:nvPr>
            <p:ph type="pic" sz="quarter" idx="24"/>
          </p:nvPr>
        </p:nvSpPr>
        <p:spPr>
          <a:xfrm>
            <a:off x="1305705" y="1735075"/>
            <a:ext cx="5260975" cy="4072740"/>
          </a:xfrm>
        </p:spPr>
        <p:txBody>
          <a:bodyPr/>
          <a:lstStyle/>
          <a:p>
            <a:endParaRPr lang="en-US"/>
          </a:p>
        </p:txBody>
      </p:sp>
      <p:sp>
        <p:nvSpPr>
          <p:cNvPr id="5" name="Title 1">
            <a:extLst>
              <a:ext uri="{FF2B5EF4-FFF2-40B4-BE49-F238E27FC236}">
                <a16:creationId xmlns:a16="http://schemas.microsoft.com/office/drawing/2014/main" id="{D3FED8BA-B603-BCAE-5C40-B02F6E4A93F6}"/>
              </a:ext>
            </a:extLst>
          </p:cNvPr>
          <p:cNvSpPr>
            <a:spLocks noGrp="1"/>
          </p:cNvSpPr>
          <p:nvPr>
            <p:ph type="title" hasCustomPrompt="1"/>
          </p:nvPr>
        </p:nvSpPr>
        <p:spPr>
          <a:xfrm>
            <a:off x="381000" y="481576"/>
            <a:ext cx="11430000" cy="982861"/>
          </a:xfrm>
        </p:spPr>
        <p:txBody>
          <a:bodyPr>
            <a:noAutofit/>
          </a:bodyPr>
          <a:lstStyle>
            <a:lvl1pPr algn="ctr">
              <a:defRPr sz="6600" cap="none">
                <a:solidFill>
                  <a:schemeClr val="accent1"/>
                </a:solidFill>
              </a:defRPr>
            </a:lvl1pPr>
          </a:lstStyle>
          <a:p>
            <a:r>
              <a:rPr lang="en-US"/>
              <a:t>Click To Edit Title</a:t>
            </a:r>
          </a:p>
        </p:txBody>
      </p:sp>
    </p:spTree>
    <p:extLst>
      <p:ext uri="{BB962C8B-B14F-4D97-AF65-F5344CB8AC3E}">
        <p14:creationId xmlns:p14="http://schemas.microsoft.com/office/powerpoint/2010/main" val="23256547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30909"/>
            <a:ext cx="5254951" cy="2387600"/>
          </a:xfrm>
        </p:spPr>
        <p:txBody>
          <a:bodyPr anchor="b"/>
          <a:lstStyle>
            <a:lvl1pPr algn="l">
              <a:defRPr sz="6000" cap="none" baseline="0"/>
            </a:lvl1pPr>
          </a:lstStyle>
          <a:p>
            <a:r>
              <a:rPr lang="en-US"/>
              <a:t>Click to edit Master title style</a:t>
            </a:r>
          </a:p>
        </p:txBody>
      </p:sp>
      <p:sp>
        <p:nvSpPr>
          <p:cNvPr id="3" name="Subtitle 2"/>
          <p:cNvSpPr>
            <a:spLocks noGrp="1"/>
          </p:cNvSpPr>
          <p:nvPr>
            <p:ph type="subTitle" idx="1"/>
          </p:nvPr>
        </p:nvSpPr>
        <p:spPr>
          <a:xfrm>
            <a:off x="838200" y="3636221"/>
            <a:ext cx="5254951"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410D7D0-E191-4C83-8A0F-12414189B1E3}" type="datetime1">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pic>
        <p:nvPicPr>
          <p:cNvPr id="9" name="Picture 8" descr="Virginia Department of Education Logo">
            <a:extLst>
              <a:ext uri="{FF2B5EF4-FFF2-40B4-BE49-F238E27FC236}">
                <a16:creationId xmlns:a16="http://schemas.microsoft.com/office/drawing/2014/main" id="{E906BC5D-AD27-F662-9404-B2ABC255B9A8}"/>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rcRect/>
          <a:stretch/>
        </p:blipFill>
        <p:spPr>
          <a:xfrm>
            <a:off x="4748713" y="1870364"/>
            <a:ext cx="6809373" cy="4668548"/>
          </a:xfrm>
          <a:prstGeom prst="rect">
            <a:avLst/>
          </a:prstGeom>
        </p:spPr>
      </p:pic>
    </p:spTree>
    <p:extLst>
      <p:ext uri="{BB962C8B-B14F-4D97-AF65-F5344CB8AC3E}">
        <p14:creationId xmlns:p14="http://schemas.microsoft.com/office/powerpoint/2010/main" val="5811643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1" y="1130909"/>
            <a:ext cx="10515600" cy="2387600"/>
          </a:xfrm>
        </p:spPr>
        <p:txBody>
          <a:bodyPr anchor="b"/>
          <a:lstStyle>
            <a:lvl1pPr algn="ctr">
              <a:defRPr sz="6000" cap="none" baseline="0"/>
            </a:lvl1pPr>
          </a:lstStyle>
          <a:p>
            <a:r>
              <a:rPr lang="en-US"/>
              <a:t>Click to Edit Master title style</a:t>
            </a:r>
          </a:p>
        </p:txBody>
      </p:sp>
      <p:sp>
        <p:nvSpPr>
          <p:cNvPr id="3" name="Subtitle 2"/>
          <p:cNvSpPr>
            <a:spLocks noGrp="1"/>
          </p:cNvSpPr>
          <p:nvPr>
            <p:ph type="subTitle" idx="1"/>
          </p:nvPr>
        </p:nvSpPr>
        <p:spPr>
          <a:xfrm>
            <a:off x="838200" y="3636221"/>
            <a:ext cx="105156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04C249E-D282-4660-885A-F74A817FB28E}" type="datetime1">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647681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CC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6" name="Holder 4">
            <a:extLst>
              <a:ext uri="{FF2B5EF4-FFF2-40B4-BE49-F238E27FC236}">
                <a16:creationId xmlns:a16="http://schemas.microsoft.com/office/drawing/2014/main" id="{DB3BA1D8-C529-6447-8426-720C68C4945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7" name="Straight Connector 16">
            <a:extLst>
              <a:ext uri="{FF2B5EF4-FFF2-40B4-BE49-F238E27FC236}">
                <a16:creationId xmlns:a16="http://schemas.microsoft.com/office/drawing/2014/main" id="{88EAE0E5-0DBF-CA85-87CD-28299E9A022F}"/>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2EE7FEA1-2D30-369A-A840-F68B280FB664}"/>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14784155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BD67D3E-DC23-56D0-E49A-79F87FFEB4C8}"/>
              </a:ext>
            </a:extLst>
          </p:cNvPr>
          <p:cNvSpPr>
            <a:spLocks noGrp="1"/>
          </p:cNvSpPr>
          <p:nvPr>
            <p:ph type="title"/>
          </p:nvPr>
        </p:nvSpPr>
        <p:spPr>
          <a:xfrm>
            <a:off x="0" y="0"/>
            <a:ext cx="12192000" cy="1323975"/>
          </a:xfrm>
          <a:solidFill>
            <a:schemeClr val="tx1"/>
          </a:solidFill>
        </p:spPr>
        <p:txBody>
          <a:bodyPr lIns="822960" anchor="b">
            <a:normAutofit/>
          </a:bodyPr>
          <a:lstStyle>
            <a:lvl1pPr>
              <a:defRPr sz="4800" cap="none" baseline="0">
                <a:solidFill>
                  <a:schemeClr val="bg1"/>
                </a:solidFill>
              </a:defRPr>
            </a:lvl1pPr>
          </a:lstStyle>
          <a:p>
            <a:r>
              <a:rPr lang="en-US"/>
              <a:t>Click to edit Master title style</a:t>
            </a:r>
          </a:p>
        </p:txBody>
      </p:sp>
      <p:sp>
        <p:nvSpPr>
          <p:cNvPr id="4" name="Date Placeholder 3"/>
          <p:cNvSpPr>
            <a:spLocks noGrp="1"/>
          </p:cNvSpPr>
          <p:nvPr>
            <p:ph type="dt" sz="half" idx="10"/>
          </p:nvPr>
        </p:nvSpPr>
        <p:spPr/>
        <p:txBody>
          <a:bodyPr/>
          <a:lstStyle/>
          <a:p>
            <a:fld id="{2A720E70-56EB-42D6-915F-EA4C717EB9E4}" type="datetime1">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
        <p:nvSpPr>
          <p:cNvPr id="8" name="Content Placeholder 2"/>
          <p:cNvSpPr>
            <a:spLocks noGrp="1"/>
          </p:cNvSpPr>
          <p:nvPr>
            <p:ph idx="1" hasCustomPrompt="1"/>
          </p:nvPr>
        </p:nvSpPr>
        <p:spPr>
          <a:xfrm>
            <a:off x="838200" y="1458930"/>
            <a:ext cx="10515600" cy="4718033"/>
          </a:xfrm>
        </p:spPr>
        <p:txBody>
          <a:bodyPr lIns="0" tIns="0" rIns="0" bIns="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41991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8566EF1-4ABD-9736-83E3-A0AB60E23EF0}"/>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3" name="Content Placeholder 2"/>
          <p:cNvSpPr>
            <a:spLocks noGrp="1"/>
          </p:cNvSpPr>
          <p:nvPr>
            <p:ph idx="1" hasCustomPrompt="1"/>
          </p:nvPr>
        </p:nvSpPr>
        <p:spPr>
          <a:xfrm>
            <a:off x="838200" y="1458930"/>
            <a:ext cx="10515600" cy="4718033"/>
          </a:xfrm>
        </p:spPr>
        <p:txBody>
          <a:bodyPr lIns="0" tIns="0" rIns="0" bIns="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720E70-56EB-42D6-915F-EA4C717EB9E4}" type="datetime1">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25491778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1AC85E-EDEC-42A1-88DA-B1145C21F245}" type="datetime1">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69898494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E0B6B-6944-E12E-832D-39E6B070307C}"/>
              </a:ext>
            </a:extLst>
          </p:cNvPr>
          <p:cNvSpPr>
            <a:spLocks noGrp="1"/>
          </p:cNvSpPr>
          <p:nvPr>
            <p:ph type="title"/>
          </p:nvPr>
        </p:nvSpPr>
        <p:spPr>
          <a:xfrm>
            <a:off x="0" y="0"/>
            <a:ext cx="12192000" cy="1323975"/>
          </a:xfrm>
          <a:solidFill>
            <a:schemeClr val="tx1"/>
          </a:solidFill>
        </p:spPr>
        <p:txBody>
          <a:bodyPr lIns="822960" anchor="b">
            <a:normAutofit/>
          </a:bodyPr>
          <a:lstStyle>
            <a:lvl1pPr>
              <a:defRPr sz="4800" cap="none" baseline="0">
                <a:solidFill>
                  <a:schemeClr val="bg1"/>
                </a:solidFill>
              </a:defRPr>
            </a:lvl1pPr>
          </a:lstStyle>
          <a:p>
            <a:r>
              <a:rPr lang="en-US"/>
              <a:t>Click to edit Master title style</a:t>
            </a:r>
          </a:p>
        </p:txBody>
      </p:sp>
      <p:sp>
        <p:nvSpPr>
          <p:cNvPr id="3" name="Content Placeholder 2"/>
          <p:cNvSpPr>
            <a:spLocks noGrp="1"/>
          </p:cNvSpPr>
          <p:nvPr>
            <p:ph sz="half" idx="1" hasCustomPrompt="1"/>
          </p:nvPr>
        </p:nvSpPr>
        <p:spPr>
          <a:xfrm>
            <a:off x="838200" y="1548622"/>
            <a:ext cx="5181600" cy="4628341"/>
          </a:xfrm>
        </p:spPr>
        <p:txBody>
          <a:bodyPr lIns="0" tIns="0" rIns="0" bIns="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172200" y="1548622"/>
            <a:ext cx="5181600" cy="4628341"/>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6C96A5-1280-4BBD-93AB-AD67D678B93B}" type="datetime1">
              <a:rPr lang="en-US" smtClean="0"/>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41241552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BD541-267A-DAF0-C4B8-B92F657E07DD}"/>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5" name="Date Placeholder 4"/>
          <p:cNvSpPr>
            <a:spLocks noGrp="1"/>
          </p:cNvSpPr>
          <p:nvPr>
            <p:ph type="dt" sz="half" idx="10"/>
          </p:nvPr>
        </p:nvSpPr>
        <p:spPr/>
        <p:txBody>
          <a:bodyPr/>
          <a:lstStyle/>
          <a:p>
            <a:fld id="{F06C96A5-1280-4BBD-93AB-AD67D678B93B}" type="datetime1">
              <a:rPr lang="en-US" smtClean="0"/>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
        <p:nvSpPr>
          <p:cNvPr id="9" name="Content Placeholder 2"/>
          <p:cNvSpPr>
            <a:spLocks noGrp="1"/>
          </p:cNvSpPr>
          <p:nvPr>
            <p:ph sz="half" idx="1" hasCustomPrompt="1"/>
          </p:nvPr>
        </p:nvSpPr>
        <p:spPr>
          <a:xfrm>
            <a:off x="838200" y="1548622"/>
            <a:ext cx="5181600" cy="4628341"/>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hasCustomPrompt="1"/>
          </p:nvPr>
        </p:nvSpPr>
        <p:spPr>
          <a:xfrm>
            <a:off x="6172200" y="1548622"/>
            <a:ext cx="5181600" cy="4628341"/>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093424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E2590-EA3D-2431-8ECC-6E434A51295E}"/>
              </a:ext>
            </a:extLst>
          </p:cNvPr>
          <p:cNvSpPr>
            <a:spLocks noGrp="1"/>
          </p:cNvSpPr>
          <p:nvPr>
            <p:ph type="title"/>
          </p:nvPr>
        </p:nvSpPr>
        <p:spPr>
          <a:xfrm>
            <a:off x="0" y="0"/>
            <a:ext cx="12192000" cy="1323975"/>
          </a:xfrm>
          <a:solidFill>
            <a:schemeClr val="tx1"/>
          </a:solidFill>
        </p:spPr>
        <p:txBody>
          <a:bodyPr lIns="822960" anchor="b">
            <a:normAutofit/>
          </a:bodyPr>
          <a:lstStyle>
            <a:lvl1pPr>
              <a:defRPr sz="4800" cap="none"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9788" y="1525199"/>
            <a:ext cx="5157787"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839788" y="2505075"/>
            <a:ext cx="5157787" cy="3684588"/>
          </a:xfrm>
        </p:spPr>
        <p:txBody>
          <a:bodyPr lIns="0" r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525199"/>
            <a:ext cx="5183188"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172200" y="2505075"/>
            <a:ext cx="5183188" cy="3684588"/>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80D8FE-4F26-421C-BC9E-A31C57605D1F}" type="datetime1">
              <a:rPr lang="en-US" smtClean="0"/>
              <a:t>8/18/26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475393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1B387-EEF6-85E8-878F-7654D7B03C94}"/>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3" name="Text Placeholder 2"/>
          <p:cNvSpPr>
            <a:spLocks noGrp="1"/>
          </p:cNvSpPr>
          <p:nvPr>
            <p:ph type="body" idx="1" hasCustomPrompt="1"/>
          </p:nvPr>
        </p:nvSpPr>
        <p:spPr>
          <a:xfrm>
            <a:off x="839788" y="1525199"/>
            <a:ext cx="5157787"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525199"/>
            <a:ext cx="5183188"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80D8FE-4F26-421C-BC9E-A31C57605D1F}" type="datetime1">
              <a:rPr lang="en-US" smtClean="0"/>
              <a:t>8/18/26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0381479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D157-36F0-A5D1-DE89-F14DFFE208CB}"/>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17859DFB-BBD1-424E-8E61-D0F07BC8954A}" type="datetime1">
              <a:rPr lang="en-US" smtClean="0"/>
              <a:t>8/18/26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17928038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DC38-4FAD-4906-B701-8C1D07FFDAE2}" type="datetime1">
              <a:rPr lang="en-US" smtClean="0"/>
              <a:t>8/18/26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8407905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hasCustomPrompt="1"/>
          </p:nvPr>
        </p:nvSpPr>
        <p:spPr>
          <a:xfrm>
            <a:off x="839788" y="2057400"/>
            <a:ext cx="3932237" cy="3811588"/>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C962E0-DFCC-480B-934F-571908404525}" type="datetime1">
              <a:rPr lang="en-US" smtClean="0"/>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2635888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CN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6" name="Holder 4">
            <a:extLst>
              <a:ext uri="{FF2B5EF4-FFF2-40B4-BE49-F238E27FC236}">
                <a16:creationId xmlns:a16="http://schemas.microsoft.com/office/drawing/2014/main" id="{DB3BA1D8-C529-6447-8426-720C68C49450}"/>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7" name="Straight Connector 16">
            <a:extLst>
              <a:ext uri="{FF2B5EF4-FFF2-40B4-BE49-F238E27FC236}">
                <a16:creationId xmlns:a16="http://schemas.microsoft.com/office/drawing/2014/main" id="{88EAE0E5-0DBF-CA85-87CD-28299E9A022F}"/>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3" name="Picture 2">
            <a:extLst>
              <a:ext uri="{FF2B5EF4-FFF2-40B4-BE49-F238E27FC236}">
                <a16:creationId xmlns:a16="http://schemas.microsoft.com/office/drawing/2014/main" id="{35116C5B-DF28-B4DB-1622-ED7DF51A894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81892" y="6287701"/>
            <a:ext cx="1852913" cy="403354"/>
          </a:xfrm>
          <a:prstGeom prst="rect">
            <a:avLst/>
          </a:prstGeom>
        </p:spPr>
      </p:pic>
    </p:spTree>
    <p:extLst>
      <p:ext uri="{BB962C8B-B14F-4D97-AF65-F5344CB8AC3E}">
        <p14:creationId xmlns:p14="http://schemas.microsoft.com/office/powerpoint/2010/main" val="35858974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hasCustomPrompt="1"/>
          </p:nvPr>
        </p:nvSpPr>
        <p:spPr>
          <a:xfrm>
            <a:off x="839788" y="2057400"/>
            <a:ext cx="3932237" cy="3811588"/>
          </a:xfrm>
        </p:spPr>
        <p:txBody>
          <a:bodyPr lIns="0" tIns="0" r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2DB1A3-8D5C-47DE-BDB0-FBDB82B09CF6}" type="datetime1">
              <a:rPr lang="en-US" smtClean="0"/>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4958940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22592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2DB1A3-8D5C-47DE-BDB0-FBDB82B09CF6}" type="datetime1">
              <a:rPr lang="en-US" smtClean="0"/>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
        <p:nvSpPr>
          <p:cNvPr id="9" name="Picture Placeholder 2"/>
          <p:cNvSpPr>
            <a:spLocks noGrp="1"/>
          </p:cNvSpPr>
          <p:nvPr>
            <p:ph type="pic" idx="13"/>
          </p:nvPr>
        </p:nvSpPr>
        <p:spPr>
          <a:xfrm>
            <a:off x="5183188" y="3451509"/>
            <a:ext cx="2970212" cy="22592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p:cNvSpPr>
            <a:spLocks noGrp="1"/>
          </p:cNvSpPr>
          <p:nvPr>
            <p:ph type="pic" idx="14"/>
          </p:nvPr>
        </p:nvSpPr>
        <p:spPr>
          <a:xfrm>
            <a:off x="8383588" y="3451508"/>
            <a:ext cx="2970212" cy="22592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9017374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23"/>
        <p:cNvGrpSpPr/>
        <p:nvPr/>
      </p:nvGrpSpPr>
      <p:grpSpPr>
        <a:xfrm>
          <a:off x="0" y="0"/>
          <a:ext cx="0" cy="0"/>
          <a:chOff x="0" y="0"/>
          <a:chExt cx="0" cy="0"/>
        </a:xfrm>
      </p:grpSpPr>
      <p:sp>
        <p:nvSpPr>
          <p:cNvPr id="24" name="Google Shape;24;p18"/>
          <p:cNvSpPr txBox="1">
            <a:spLocks noGrp="1"/>
          </p:cNvSpPr>
          <p:nvPr>
            <p:ph type="title"/>
          </p:nvPr>
        </p:nvSpPr>
        <p:spPr>
          <a:xfrm>
            <a:off x="0" y="0"/>
            <a:ext cx="12192000" cy="1323975"/>
          </a:xfrm>
          <a:prstGeom prst="rect">
            <a:avLst/>
          </a:prstGeom>
          <a:noFill/>
          <a:ln>
            <a:noFill/>
          </a:ln>
        </p:spPr>
        <p:txBody>
          <a:bodyPr spcFirstLastPara="1" wrap="square" lIns="822950" tIns="45700" rIns="91425" bIns="45700" anchor="b" anchorCtr="0">
            <a:normAutofit/>
          </a:bodyPr>
          <a:lstStyle>
            <a:lvl1pPr lvl="0" algn="l">
              <a:lnSpc>
                <a:spcPct val="90000"/>
              </a:lnSpc>
              <a:spcBef>
                <a:spcPts val="0"/>
              </a:spcBef>
              <a:spcAft>
                <a:spcPts val="0"/>
              </a:spcAft>
              <a:buClr>
                <a:schemeClr val="dk1"/>
              </a:buClr>
              <a:buSzPts val="4800"/>
              <a:buFont typeface="Georgia"/>
              <a:buNone/>
              <a:defRPr sz="4800" cap="small">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8"/>
          <p:cNvSpPr txBox="1">
            <a:spLocks noGrp="1"/>
          </p:cNvSpPr>
          <p:nvPr>
            <p:ph type="body" idx="1"/>
          </p:nvPr>
        </p:nvSpPr>
        <p:spPr>
          <a:xfrm>
            <a:off x="838200" y="1458930"/>
            <a:ext cx="10515600" cy="471803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02894" algn="l">
              <a:lnSpc>
                <a:spcPct val="90000"/>
              </a:lnSpc>
              <a:spcBef>
                <a:spcPts val="500"/>
              </a:spcBef>
              <a:spcAft>
                <a:spcPts val="0"/>
              </a:spcAft>
              <a:buSzPts val="1170"/>
              <a:buChar char="o"/>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7113205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Content">
  <p:cSld name="3_Title and Content">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0" y="0"/>
            <a:ext cx="12192000" cy="1323975"/>
          </a:xfrm>
          <a:prstGeom prst="rect">
            <a:avLst/>
          </a:prstGeom>
          <a:solidFill>
            <a:srgbClr val="1F396F"/>
          </a:solidFill>
          <a:ln>
            <a:noFill/>
          </a:ln>
        </p:spPr>
        <p:txBody>
          <a:bodyPr spcFirstLastPara="1" wrap="square" lIns="0" tIns="45700" rIns="91425" bIns="45700" anchor="ctr" anchorCtr="0">
            <a:normAutofit/>
          </a:bodyPr>
          <a:lstStyle>
            <a:lvl1pPr lvl="0" algn="ctr">
              <a:lnSpc>
                <a:spcPct val="90000"/>
              </a:lnSpc>
              <a:spcBef>
                <a:spcPts val="0"/>
              </a:spcBef>
              <a:spcAft>
                <a:spcPts val="0"/>
              </a:spcAft>
              <a:buClr>
                <a:schemeClr val="lt1"/>
              </a:buClr>
              <a:buSzPts val="4800"/>
              <a:buFont typeface="Georgia"/>
              <a:buNone/>
              <a:defRPr sz="4000" cap="none" baseline="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a:p>
        </p:txBody>
      </p:sp>
      <p:sp>
        <p:nvSpPr>
          <p:cNvPr id="40" name="Google Shape;4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b="0"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a:p>
        </p:txBody>
      </p:sp>
      <p:sp>
        <p:nvSpPr>
          <p:cNvPr id="41" name="Google Shape;4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0"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a:p>
        </p:txBody>
      </p:sp>
      <p:sp>
        <p:nvSpPr>
          <p:cNvPr id="42" name="Google Shape;4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3C71"/>
                </a:solidFill>
                <a:latin typeface="Aptos" panose="020B0004020202020204" pitchFamily="34" charset="0"/>
                <a:ea typeface="Aptos" panose="020B0004020202020204" pitchFamily="34" charset="0"/>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9pPr>
          </a:lstStyle>
          <a:p>
            <a:fld id="{00000000-1234-1234-1234-123412341234}" type="slidenum">
              <a:rPr lang="en-US" smtClean="0"/>
              <a:pPr/>
              <a:t>‹#›</a:t>
            </a:fld>
            <a:endParaRPr lang="en-US"/>
          </a:p>
        </p:txBody>
      </p:sp>
      <p:sp>
        <p:nvSpPr>
          <p:cNvPr id="43" name="Google Shape;43;p17"/>
          <p:cNvSpPr txBox="1">
            <a:spLocks noGrp="1"/>
          </p:cNvSpPr>
          <p:nvPr>
            <p:ph type="body" idx="1"/>
          </p:nvPr>
        </p:nvSpPr>
        <p:spPr>
          <a:xfrm>
            <a:off x="838200" y="1458930"/>
            <a:ext cx="10515600" cy="471803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b="0" i="0">
                <a:latin typeface="Aptos" panose="020B0004020202020204" pitchFamily="34" charset="0"/>
              </a:defRPr>
            </a:lvl1pPr>
            <a:lvl2pPr marL="914400" lvl="1" indent="-342900" algn="l">
              <a:lnSpc>
                <a:spcPct val="90000"/>
              </a:lnSpc>
              <a:spcBef>
                <a:spcPts val="500"/>
              </a:spcBef>
              <a:spcAft>
                <a:spcPts val="0"/>
              </a:spcAft>
              <a:buSzPts val="1800"/>
              <a:buChar char="-"/>
              <a:defRPr/>
            </a:lvl2pPr>
            <a:lvl3pPr marL="1371600" lvl="2" indent="-302894" algn="l">
              <a:lnSpc>
                <a:spcPct val="90000"/>
              </a:lnSpc>
              <a:spcBef>
                <a:spcPts val="500"/>
              </a:spcBef>
              <a:spcAft>
                <a:spcPts val="0"/>
              </a:spcAft>
              <a:buSzPts val="1170"/>
              <a:buChar char="o"/>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99025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CC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6" name="Holder 4">
            <a:extLst>
              <a:ext uri="{FF2B5EF4-FFF2-40B4-BE49-F238E27FC236}">
                <a16:creationId xmlns:a16="http://schemas.microsoft.com/office/drawing/2014/main" id="{354209B0-499B-A0EA-D61E-470ADAA09F04}"/>
              </a:ext>
            </a:extLst>
          </p:cNvPr>
          <p:cNvSpPr>
            <a:spLocks noGrp="1"/>
          </p:cNvSpPr>
          <p:nvPr>
            <p:ph type="sldNum" sz="quarter" idx="7"/>
          </p:nvPr>
        </p:nvSpPr>
        <p:spPr>
          <a:xfrm>
            <a:off x="11474886" y="6283999"/>
            <a:ext cx="412312" cy="383500"/>
          </a:xfrm>
          <a:prstGeom prst="rect">
            <a:avLst/>
          </a:prstGeom>
        </p:spPr>
        <p:txBody>
          <a:bodyPr lIns="0" tIns="0" rIns="0" bIns="0" anchor="ctr" anchorCtr="0">
            <a:noAutofit/>
          </a:bodyPr>
          <a:lstStyle>
            <a:lvl1pPr algn="r">
              <a:defRPr sz="1600" b="1"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b="0" smtClean="0"/>
              <a:pPr/>
              <a:t>‹#›</a:t>
            </a:fld>
            <a:endParaRPr lang="en-US" b="0"/>
          </a:p>
        </p:txBody>
      </p:sp>
      <p:cxnSp>
        <p:nvCxnSpPr>
          <p:cNvPr id="17" name="Straight Connector 16">
            <a:extLst>
              <a:ext uri="{FF2B5EF4-FFF2-40B4-BE49-F238E27FC236}">
                <a16:creationId xmlns:a16="http://schemas.microsoft.com/office/drawing/2014/main" id="{1911CFE1-6461-979F-3A9B-9574D41EE912}"/>
              </a:ext>
            </a:extLst>
          </p:cNvPr>
          <p:cNvCxnSpPr>
            <a:cxnSpLocks/>
          </p:cNvCxnSpPr>
          <p:nvPr userDrawn="1"/>
        </p:nvCxnSpPr>
        <p:spPr>
          <a:xfrm>
            <a:off x="11430000"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5C889BD5-BF46-791A-1101-48626060D2A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0653" y="6283999"/>
            <a:ext cx="1579295" cy="383500"/>
          </a:xfrm>
          <a:prstGeom prst="rect">
            <a:avLst/>
          </a:prstGeom>
        </p:spPr>
      </p:pic>
    </p:spTree>
    <p:extLst>
      <p:ext uri="{BB962C8B-B14F-4D97-AF65-F5344CB8AC3E}">
        <p14:creationId xmlns:p14="http://schemas.microsoft.com/office/powerpoint/2010/main" val="391624490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theme" Target="../theme/theme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15B4AA48-0573-FB4E-8DB7-A409A3FDF3D1}"/>
              </a:ext>
            </a:extLst>
          </p:cNvPr>
          <p:cNvSpPr>
            <a:spLocks noGrp="1"/>
          </p:cNvSpPr>
          <p:nvPr>
            <p:ph type="title"/>
          </p:nvPr>
        </p:nvSpPr>
        <p:spPr>
          <a:xfrm>
            <a:off x="480152" y="288925"/>
            <a:ext cx="11407048" cy="854075"/>
          </a:xfrm>
          <a:prstGeom prst="rect">
            <a:avLst/>
          </a:prstGeom>
        </p:spPr>
        <p:txBody>
          <a:bodyPr vert="horz" lIns="0" tIns="0" rIns="0" bIns="0" rtlCol="0" anchor="ctr">
            <a:noAutofit/>
          </a:bodyPr>
          <a:lstStyle/>
          <a:p>
            <a:r>
              <a:rPr lang="en-US"/>
              <a:t>Click to edit Master title style</a:t>
            </a:r>
          </a:p>
        </p:txBody>
      </p:sp>
      <p:sp>
        <p:nvSpPr>
          <p:cNvPr id="11" name="Holder 4">
            <a:extLst>
              <a:ext uri="{FF2B5EF4-FFF2-40B4-BE49-F238E27FC236}">
                <a16:creationId xmlns:a16="http://schemas.microsoft.com/office/drawing/2014/main" id="{8679076F-2F96-544B-AD0C-58646AAABD11}"/>
              </a:ext>
            </a:extLst>
          </p:cNvPr>
          <p:cNvSpPr>
            <a:spLocks noGrp="1"/>
          </p:cNvSpPr>
          <p:nvPr>
            <p:ph type="sldNum" sz="quarter" idx="4"/>
          </p:nvPr>
        </p:nvSpPr>
        <p:spPr>
          <a:xfrm>
            <a:off x="10980260" y="6172200"/>
            <a:ext cx="906940" cy="276999"/>
          </a:xfrm>
          <a:prstGeom prst="rect">
            <a:avLst/>
          </a:prstGeom>
        </p:spPr>
        <p:txBody>
          <a:bodyPr lIns="0" tIns="0" rIns="0" bIns="0" anchor="b" anchorCtr="0">
            <a:noAutofit/>
          </a:bodyPr>
          <a:lstStyle>
            <a:lvl1pPr algn="r">
              <a:defRPr sz="1600" b="0" i="0">
                <a:solidFill>
                  <a:srgbClr val="386EA4"/>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a:p>
        </p:txBody>
      </p:sp>
      <p:sp>
        <p:nvSpPr>
          <p:cNvPr id="6" name="Text Placeholder 5">
            <a:extLst>
              <a:ext uri="{FF2B5EF4-FFF2-40B4-BE49-F238E27FC236}">
                <a16:creationId xmlns:a16="http://schemas.microsoft.com/office/drawing/2014/main" id="{48D2FA73-4C21-3E43-9227-B1C680C0C7A6}"/>
              </a:ext>
            </a:extLst>
          </p:cNvPr>
          <p:cNvSpPr>
            <a:spLocks noGrp="1"/>
          </p:cNvSpPr>
          <p:nvPr>
            <p:ph type="body" idx="1"/>
          </p:nvPr>
        </p:nvSpPr>
        <p:spPr>
          <a:xfrm>
            <a:off x="480152" y="1325156"/>
            <a:ext cx="11407048" cy="4658202"/>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959812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 id="2147483735" r:id="rId36"/>
    <p:sldLayoutId id="2147483736" r:id="rId37"/>
    <p:sldLayoutId id="2147483737" r:id="rId38"/>
    <p:sldLayoutId id="2147483738" r:id="rId39"/>
    <p:sldLayoutId id="2147483739" r:id="rId40"/>
    <p:sldLayoutId id="2147483740" r:id="rId41"/>
    <p:sldLayoutId id="2147483741" r:id="rId42"/>
    <p:sldLayoutId id="2147483742" r:id="rId43"/>
    <p:sldLayoutId id="2147483743" r:id="rId44"/>
    <p:sldLayoutId id="2147483744" r:id="rId45"/>
    <p:sldLayoutId id="2147483745" r:id="rId46"/>
    <p:sldLayoutId id="2147483746" r:id="rId47"/>
    <p:sldLayoutId id="2147483747" r:id="rId48"/>
    <p:sldLayoutId id="2147483750" r:id="rId49"/>
    <p:sldLayoutId id="2147483751" r:id="rId50"/>
    <p:sldLayoutId id="2147483752" r:id="rId51"/>
    <p:sldLayoutId id="2147483753" r:id="rId52"/>
    <p:sldLayoutId id="2147483754" r:id="rId53"/>
    <p:sldLayoutId id="2147483755" r:id="rId54"/>
    <p:sldLayoutId id="2147483756" r:id="rId55"/>
    <p:sldLayoutId id="2147483757" r:id="rId56"/>
    <p:sldLayoutId id="2147483758" r:id="rId57"/>
    <p:sldLayoutId id="2147483759" r:id="rId58"/>
    <p:sldLayoutId id="2147483760" r:id="rId59"/>
    <p:sldLayoutId id="2147483761" r:id="rId60"/>
    <p:sldLayoutId id="2147483762" r:id="rId61"/>
    <p:sldLayoutId id="2147483763" r:id="rId62"/>
    <p:sldLayoutId id="2147483764" r:id="rId63"/>
    <p:sldLayoutId id="2147483765" r:id="rId64"/>
    <p:sldLayoutId id="2147483785" r:id="rId65"/>
    <p:sldLayoutId id="2147483786" r:id="rId66"/>
    <p:sldLayoutId id="2147483787" r:id="rId67"/>
  </p:sldLayoutIdLst>
  <p:hf hdr="0" ftr="0" dt="0"/>
  <p:txStyles>
    <p:titleStyle>
      <a:lvl1pPr>
        <a:defRPr sz="3000" b="1">
          <a:solidFill>
            <a:srgbClr val="386EA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spcAft>
          <a:spcPts val="600"/>
        </a:spcAft>
        <a:buClr>
          <a:srgbClr val="328612"/>
        </a:buClr>
        <a:buSzPct val="80000"/>
        <a:buFont typeface="System Font Regular"/>
        <a:buChar char="●"/>
        <a:tabLst/>
        <a:defRPr lang="en-US" sz="2400" b="0" i="0" kern="0" dirty="0" smtClean="0">
          <a:solidFill>
            <a:srgbClr val="386EA4"/>
          </a:solidFill>
          <a:latin typeface="Calibri" panose="020F0502020204030204" pitchFamily="34" charset="0"/>
          <a:ea typeface="+mn-ea"/>
          <a:cs typeface="Calibri" panose="020F0502020204030204" pitchFamily="34" charset="0"/>
        </a:defRPr>
      </a:lvl1pPr>
      <a:lvl2pPr marL="457200" indent="-228600">
        <a:spcAft>
          <a:spcPts val="600"/>
        </a:spcAft>
        <a:buClr>
          <a:srgbClr val="328612"/>
        </a:buClr>
        <a:buSzPct val="90000"/>
        <a:buFont typeface="System Font Regular"/>
        <a:buChar char="○"/>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685800" indent="-228600">
        <a:spcAft>
          <a:spcPts val="600"/>
        </a:spcAft>
        <a:buClr>
          <a:srgbClr val="328612"/>
        </a:buClr>
        <a:buSzPct val="100000"/>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914400" indent="-228600">
        <a:spcAft>
          <a:spcPts val="600"/>
        </a:spcAft>
        <a:buClr>
          <a:srgbClr val="328612"/>
        </a:buClr>
        <a:buSzPct val="100000"/>
        <a:buFont typeface="System Font Regular"/>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143000" indent="-228600">
        <a:spcAft>
          <a:spcPts val="600"/>
        </a:spcAft>
        <a:buClr>
          <a:srgbClr val="328612"/>
        </a:buClr>
        <a:buFont typeface="System Font Regular"/>
        <a:buChar char="−"/>
        <a:tabLst/>
        <a:defRPr lang="en-US" sz="16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F71C4-ABB1-43BF-A1B6-165F4DBACD94}" type="datetime1">
              <a:rPr lang="en-US" smtClean="0"/>
              <a:t>8/18/26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02BAA-C61A-4A39-BDF1-4340D572B82C}" type="slidenum">
              <a:rPr lang="en-US" smtClean="0"/>
              <a:t>‹#›</a:t>
            </a:fld>
            <a:endParaRPr lang="en-US"/>
          </a:p>
        </p:txBody>
      </p:sp>
    </p:spTree>
    <p:extLst>
      <p:ext uri="{BB962C8B-B14F-4D97-AF65-F5344CB8AC3E}">
        <p14:creationId xmlns:p14="http://schemas.microsoft.com/office/powerpoint/2010/main" val="30500036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panose="020F0502020204030204" pitchFamily="34" charset="0"/>
        <a:buChar char="-"/>
        <a:defRPr sz="2400" kern="1200">
          <a:solidFill>
            <a:srgbClr val="555555"/>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65000"/>
        <a:buFont typeface="Courier New" panose="02070309020205020404" pitchFamily="49" charset="0"/>
        <a:buChar char="o"/>
        <a:defRPr sz="2000" kern="1200">
          <a:solidFill>
            <a:srgbClr val="555555"/>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rgbClr val="555555"/>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Calibri" panose="020F0502020204030204" pitchFamily="34" charset="0"/>
        <a:buChar char="-"/>
        <a:defRPr sz="1800" kern="1200">
          <a:solidFill>
            <a:srgbClr val="55555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7.xml"/><Relationship Id="rId1" Type="http://schemas.openxmlformats.org/officeDocument/2006/relationships/slideLayout" Target="../slideLayouts/slideLayout70.xml"/></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8.xml"/><Relationship Id="rId1" Type="http://schemas.openxmlformats.org/officeDocument/2006/relationships/slideLayout" Target="../slideLayouts/slideLayout70.xml"/><Relationship Id="rId4" Type="http://schemas.openxmlformats.org/officeDocument/2006/relationships/image" Target="../media/image29.emf"/></Relationships>
</file>

<file path=ppt/slides/_rels/slide1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9.xml"/><Relationship Id="rId1" Type="http://schemas.openxmlformats.org/officeDocument/2006/relationships/slideLayout" Target="../slideLayouts/slideLayout70.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0.xml"/></Relationships>
</file>

<file path=ppt/slides/_rels/slide1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0.xml"/><Relationship Id="rId1" Type="http://schemas.openxmlformats.org/officeDocument/2006/relationships/slideLayout" Target="../slideLayouts/slideLayout70.xml"/></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11.xml"/><Relationship Id="rId1" Type="http://schemas.openxmlformats.org/officeDocument/2006/relationships/slideLayout" Target="../slideLayouts/slideLayout70.xml"/></Relationships>
</file>

<file path=ppt/slides/_rels/slide16.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8" Type="http://schemas.openxmlformats.org/officeDocument/2006/relationships/hyperlink" Target="https://www.doe.virginia.gov/teaching-learning-assessment/k-12-standards-instruction/english-reading-literacy/literacy/virginia-literacy-act#curric" TargetMode="External"/><Relationship Id="rId13" Type="http://schemas.openxmlformats.org/officeDocument/2006/relationships/hyperlink" Target="https://www.doe.virginia.gov/teaching-learning-assessment/k-12-standards-instruction/english-reading-literacy/literacy/virginia-literacy-act#memos" TargetMode="External"/><Relationship Id="rId3" Type="http://schemas.openxmlformats.org/officeDocument/2006/relationships/hyperlink" Target="https://www.doe.virginia.gov/teaching-learning-assessment/k-12-standards-instruction/english-reading-literacy/literacy/virginia-literacy-act#update" TargetMode="External"/><Relationship Id="rId7" Type="http://schemas.openxmlformats.org/officeDocument/2006/relationships/hyperlink" Target="https://www.doe.virginia.gov/teaching-learning-assessment/k-12-standards-instruction/english-reading-literacy/literacy/virginia-literacy-act#approved" TargetMode="External"/><Relationship Id="rId12" Type="http://schemas.openxmlformats.org/officeDocument/2006/relationships/hyperlink" Target="https://www.doe.virginia.gov/teaching-learning-assessment/k-12-standards-instruction/english-reading-literacy/literacy/virginia-literacy-act#webinar" TargetMode="External"/><Relationship Id="rId17" Type="http://schemas.openxmlformats.org/officeDocument/2006/relationships/image" Target="../media/image29.emf"/><Relationship Id="rId2" Type="http://schemas.openxmlformats.org/officeDocument/2006/relationships/hyperlink" Target="https://www.doe.virginia.gov/teaching-learning-assessment/k-12-standards-instruction/english-reading-literacy/literacy/virginia-literacy-act" TargetMode="External"/><Relationship Id="rId16" Type="http://schemas.openxmlformats.org/officeDocument/2006/relationships/hyperlink" Target="https://literacy.virginia.edu/virginia-language-literacy-screening-system-vallss-grades-4-8" TargetMode="External"/><Relationship Id="rId1" Type="http://schemas.openxmlformats.org/officeDocument/2006/relationships/slideLayout" Target="../slideLayouts/slideLayout70.xml"/><Relationship Id="rId6" Type="http://schemas.openxmlformats.org/officeDocument/2006/relationships/hyperlink" Target="https://www.doe.virginia.gov/teaching-learning-assessment/k-12-standards-instruction/english-reading-literacy/literacy/virginia-literacy-act#divlit" TargetMode="External"/><Relationship Id="rId11" Type="http://schemas.openxmlformats.org/officeDocument/2006/relationships/hyperlink" Target="https://www.doe.virginia.gov/teaching-learning-assessment/k-12-standards-instruction/english-reading-literacy/literacy/virginia-literacy-act#resource" TargetMode="External"/><Relationship Id="rId5" Type="http://schemas.openxmlformats.org/officeDocument/2006/relationships/hyperlink" Target="https://www.doe.virginia.gov/teaching-learning-assessment/k-12-standards-instruction/english-reading-literacy/literacy/virginia-literacy-act#sread" TargetMode="External"/><Relationship Id="rId15" Type="http://schemas.openxmlformats.org/officeDocument/2006/relationships/hyperlink" Target="https://literacy.virginia.edu/sites/literacy/files/2025-06/VALLSS-4-8-overview.pdf" TargetMode="External"/><Relationship Id="rId10" Type="http://schemas.openxmlformats.org/officeDocument/2006/relationships/hyperlink" Target="https://www.doe.virginia.gov/teaching-learning-assessment/k-12-standards-instruction/english-reading-literacy/literacy/virginia-literacy-act#group" TargetMode="External"/><Relationship Id="rId4" Type="http://schemas.openxmlformats.org/officeDocument/2006/relationships/hyperlink" Target="https://www.doe.virginia.gov/teaching-learning-assessment/k-12-standards-instruction/english-reading-literacy/literacy/virginia-literacy-act#vallss" TargetMode="External"/><Relationship Id="rId9" Type="http://schemas.openxmlformats.org/officeDocument/2006/relationships/hyperlink" Target="https://www.doe.virginia.gov/teaching-learning-assessment/k-12-standards-instruction/english-reading-literacy/literacy/virginia-literacy-act#litimp" TargetMode="External"/><Relationship Id="rId14" Type="http://schemas.openxmlformats.org/officeDocument/2006/relationships/hyperlink" Target="https://www.doe.virginia.gov/teaching-learning-assessment/k-12-standards-instruction/english-reading-literacy/literacy/intervention-instructional-program-guide-supplemental-instructional-program-guid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hyperlink" Target="mailto:Emily.McMillen@doe.virginia.gov" TargetMode="External"/><Relationship Id="rId3" Type="http://schemas.openxmlformats.org/officeDocument/2006/relationships/hyperlink" Target="mailto:Ellen.Frackelton@doe.virginia.gov" TargetMode="External"/><Relationship Id="rId7" Type="http://schemas.openxmlformats.org/officeDocument/2006/relationships/hyperlink" Target="mailto:Ciara.Stamper@doe.virginia.gov&#8203;" TargetMode="External"/><Relationship Id="rId2" Type="http://schemas.openxmlformats.org/officeDocument/2006/relationships/hyperlink" Target="mailto:Jill.Nogueras@doe.virginia.gov" TargetMode="External"/><Relationship Id="rId1" Type="http://schemas.openxmlformats.org/officeDocument/2006/relationships/slideLayout" Target="../slideLayouts/slideLayout70.xml"/><Relationship Id="rId6" Type="http://schemas.openxmlformats.org/officeDocument/2006/relationships/hyperlink" Target="mailto:Amanda.Hassell@doe.virginia.gov&#8203;" TargetMode="External"/><Relationship Id="rId5" Type="http://schemas.openxmlformats.org/officeDocument/2006/relationships/hyperlink" Target="mailto:VDOE.English@doe.virginia.gov" TargetMode="External"/><Relationship Id="rId4" Type="http://schemas.openxmlformats.org/officeDocument/2006/relationships/hyperlink" Target="mailto:Colleen.Cassada@doe.virginia.gov" TargetMode="External"/><Relationship Id="rId9" Type="http://schemas.openxmlformats.org/officeDocument/2006/relationships/image" Target="../media/image29.emf"/></Relationships>
</file>

<file path=ppt/slides/_rels/slide21.xml.rels><?xml version="1.0" encoding="UTF-8" standalone="yes"?>
<Relationships xmlns="http://schemas.openxmlformats.org/package/2006/relationships"><Relationship Id="rId3" Type="http://schemas.microsoft.com/office/2018/10/relationships/comments" Target="../comments/modernComment_7FFFC889_36F901ED.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5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5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5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6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6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0.xml"/></Relationships>
</file>

<file path=ppt/slides/_rels/slide34.xml.rels><?xml version="1.0" encoding="UTF-8" standalone="yes"?>
<Relationships xmlns="http://schemas.openxmlformats.org/package/2006/relationships"><Relationship Id="rId8" Type="http://schemas.openxmlformats.org/officeDocument/2006/relationships/hyperlink" Target="https://education.ohio.gov/Topics/Learning-in-Ohio/Literacy/Literacy-Academy/Literacy-Academy-on-Demand/Areas-of-Focus#6-12" TargetMode="External"/><Relationship Id="rId3" Type="http://schemas.openxmlformats.org/officeDocument/2006/relationships/hyperlink" Target="https://www.youtube.com/watch?v=_OKJgOfgLoA" TargetMode="External"/><Relationship Id="rId7" Type="http://schemas.openxmlformats.org/officeDocument/2006/relationships/hyperlink" Target="https://education.ohio.gov/getattachment/Topics/Learning-in-Ohio/Literacy/Implementing-Ohio%E2%80%99s-Plan-to-Raise-Literacy-Ach-1/Adolescent-Literacy/Literacy-Assessment-Selection-Tool-6-12.pdf.aspx?lang=en-US" TargetMode="External"/><Relationship Id="rId2" Type="http://schemas.openxmlformats.org/officeDocument/2006/relationships/hyperlink" Target="https://www.youtube.com/watch?v=Fsl9-1ErXPI" TargetMode="External"/><Relationship Id="rId1" Type="http://schemas.openxmlformats.org/officeDocument/2006/relationships/slideLayout" Target="../slideLayouts/slideLayout60.xml"/><Relationship Id="rId6" Type="http://schemas.openxmlformats.org/officeDocument/2006/relationships/hyperlink" Target="https://education.ohio.gov/Topics/Learning-in-Ohio/English-Language-Art/Resources-for-English-Language-Arts/High-Quality-Instructional-Materials-in-ELA/Approved-List-of-Evidence-Based-Reading-Interventi" TargetMode="External"/><Relationship Id="rId5" Type="http://schemas.openxmlformats.org/officeDocument/2006/relationships/hyperlink" Target="https://education.ohio.gov/getattachment/Topics/Learning-in-Ohio/Literacy/Plan-to-Raise-Literacy-Achievement/Adolescent-Literacy/6-12-Literacy-Implementation-Guide-Summer-25-Revision.pdf.aspx?lang=en-US" TargetMode="External"/><Relationship Id="rId4" Type="http://schemas.openxmlformats.org/officeDocument/2006/relationships/hyperlink" Target="https://education.ohio.gov/getattachment/Topics/Learning-in-Ohio/Literacy/Ohios-Plan-to-Raise-Literacy-Achievement.pdf.aspx?lang=en-U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6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0.xml"/></Relationships>
</file>

<file path=ppt/slides/_rels/slide38.xml.rels><?xml version="1.0" encoding="UTF-8" standalone="yes"?>
<Relationships xmlns="http://schemas.openxmlformats.org/package/2006/relationships"><Relationship Id="rId3" Type="http://schemas.openxmlformats.org/officeDocument/2006/relationships/hyperlink" Target="https://education.ohio.gov/getattachment/Topics/Learning-in-Ohio/English-Language-Art/Resources-for-English-Language-Arts/High-Quality-Instructional-Materials-in-ELA/ELA-6-8_HQIM-Rubric.pdf.aspx?lang=en-US" TargetMode="External"/><Relationship Id="rId2" Type="http://schemas.openxmlformats.org/officeDocument/2006/relationships/notesSlide" Target="../notesSlides/notesSlide23.xml"/><Relationship Id="rId1" Type="http://schemas.openxmlformats.org/officeDocument/2006/relationships/slideLayout" Target="../slideLayouts/slideLayout60.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6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57.xml"/><Relationship Id="rId4" Type="http://schemas.openxmlformats.org/officeDocument/2006/relationships/hyperlink" Target="https://education.ohio.gov/getattachment/Topics/Learning-in-Ohio/Literacy/Ohios-Plan-to-Raise-Literacy-Achievement.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education.ohio.gov/Topics/Learning-in-Ohio/Literacy" TargetMode="External"/><Relationship Id="rId2" Type="http://schemas.openxmlformats.org/officeDocument/2006/relationships/notesSlide" Target="../notesSlides/notesSlide26.xml"/><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9.emf"/><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7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9.emf"/><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7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9.emf"/><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70.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B9288-FDC2-1760-3390-52C27F92192D}"/>
              </a:ext>
            </a:extLst>
          </p:cNvPr>
          <p:cNvSpPr>
            <a:spLocks noGrp="1"/>
          </p:cNvSpPr>
          <p:nvPr>
            <p:ph type="title"/>
          </p:nvPr>
        </p:nvSpPr>
        <p:spPr/>
        <p:txBody>
          <a:bodyPr/>
          <a:lstStyle/>
          <a:p>
            <a:r>
              <a:rPr lang="en-US" dirty="0"/>
              <a:t>Virginia </a:t>
            </a:r>
            <a:r>
              <a:rPr lang="en-US"/>
              <a:t>and Ohio Scale </a:t>
            </a:r>
            <a:r>
              <a:rPr lang="en-US" dirty="0"/>
              <a:t>Evidence-Based Literacy for Adolescent Learners</a:t>
            </a:r>
            <a:br>
              <a:rPr lang="en-US" dirty="0"/>
            </a:br>
            <a:endParaRPr lang="en-US" dirty="0"/>
          </a:p>
        </p:txBody>
      </p:sp>
      <p:sp>
        <p:nvSpPr>
          <p:cNvPr id="4" name="Text Placeholder 3">
            <a:extLst>
              <a:ext uri="{FF2B5EF4-FFF2-40B4-BE49-F238E27FC236}">
                <a16:creationId xmlns:a16="http://schemas.microsoft.com/office/drawing/2014/main" id="{05E028D3-7C95-5511-DBA8-182D1CA91414}"/>
              </a:ext>
            </a:extLst>
          </p:cNvPr>
          <p:cNvSpPr>
            <a:spLocks noGrp="1"/>
          </p:cNvSpPr>
          <p:nvPr>
            <p:ph type="body" sz="quarter" idx="11"/>
          </p:nvPr>
        </p:nvSpPr>
        <p:spPr/>
        <p:txBody>
          <a:bodyPr vert="horz" lIns="0" tIns="0" rIns="0" bIns="0" rtlCol="0" anchor="t">
            <a:normAutofit/>
          </a:bodyPr>
          <a:lstStyle/>
          <a:p>
            <a:r>
              <a:rPr lang="en-US" dirty="0">
                <a:latin typeface="Calibri"/>
                <a:ea typeface="Calibri"/>
                <a:cs typeface="Calibri"/>
              </a:rPr>
              <a:t>September 2026</a:t>
            </a:r>
          </a:p>
        </p:txBody>
      </p:sp>
      <p:sp>
        <p:nvSpPr>
          <p:cNvPr id="5" name="Text Placeholder 4">
            <a:extLst>
              <a:ext uri="{FF2B5EF4-FFF2-40B4-BE49-F238E27FC236}">
                <a16:creationId xmlns:a16="http://schemas.microsoft.com/office/drawing/2014/main" id="{B82BD506-D619-D48B-4AA0-69ED26D4E95B}"/>
              </a:ext>
            </a:extLst>
          </p:cNvPr>
          <p:cNvSpPr>
            <a:spLocks noGrp="1"/>
          </p:cNvSpPr>
          <p:nvPr>
            <p:ph type="body" sz="quarter" idx="12"/>
          </p:nvPr>
        </p:nvSpPr>
        <p:spPr/>
        <p:txBody>
          <a:bodyPr/>
          <a:lstStyle/>
          <a:p>
            <a:r>
              <a:rPr lang="en-US" dirty="0">
                <a:latin typeface="Calibri"/>
                <a:ea typeface="Calibri"/>
                <a:cs typeface="Calibri"/>
              </a:rPr>
              <a:t>Stronger States Stronger Outcomes</a:t>
            </a:r>
            <a:endParaRPr lang="en-US" dirty="0"/>
          </a:p>
        </p:txBody>
      </p:sp>
    </p:spTree>
    <p:custDataLst>
      <p:tags r:id="rId1"/>
    </p:custDataLst>
    <p:extLst>
      <p:ext uri="{BB962C8B-B14F-4D97-AF65-F5344CB8AC3E}">
        <p14:creationId xmlns:p14="http://schemas.microsoft.com/office/powerpoint/2010/main" val="3861414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78285-92EC-58F4-9C06-1A67590BB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659AF3-8E37-4790-E8EC-0E03090952FE}"/>
              </a:ext>
            </a:extLst>
          </p:cNvPr>
          <p:cNvSpPr>
            <a:spLocks noGrp="1"/>
          </p:cNvSpPr>
          <p:nvPr>
            <p:ph type="title"/>
          </p:nvPr>
        </p:nvSpPr>
        <p:spPr/>
        <p:txBody>
          <a:bodyPr vert="horz" lIns="822960" tIns="45720" rIns="91440" bIns="45720" rtlCol="0" anchor="b">
            <a:noAutofit/>
          </a:bodyPr>
          <a:lstStyle/>
          <a:p>
            <a:r>
              <a:rPr lang="en-US" sz="3600" dirty="0">
                <a:latin typeface="Aptos"/>
                <a:ea typeface="+mj-lt"/>
                <a:cs typeface="+mj-lt"/>
              </a:rPr>
              <a:t>Supporting Improvement in 4</a:t>
            </a:r>
            <a:r>
              <a:rPr lang="en-US" sz="3200" b="1" dirty="0">
                <a:latin typeface="Calibri"/>
                <a:ea typeface="Calibri"/>
                <a:cs typeface="Calibri"/>
              </a:rPr>
              <a:t>–</a:t>
            </a:r>
            <a:r>
              <a:rPr lang="en-US" sz="3600" dirty="0">
                <a:latin typeface="Aptos"/>
                <a:ea typeface="+mj-lt"/>
                <a:cs typeface="+mj-lt"/>
              </a:rPr>
              <a:t>8</a:t>
            </a:r>
          </a:p>
        </p:txBody>
      </p:sp>
      <p:sp>
        <p:nvSpPr>
          <p:cNvPr id="3" name="Slide Number Placeholder 2">
            <a:extLst>
              <a:ext uri="{FF2B5EF4-FFF2-40B4-BE49-F238E27FC236}">
                <a16:creationId xmlns:a16="http://schemas.microsoft.com/office/drawing/2014/main" id="{DB04B3E4-E91C-A9BF-C60E-A52C6177E36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304BDAC7-2531-113C-BE2A-98290DFE52C9}"/>
              </a:ext>
            </a:extLst>
          </p:cNvPr>
          <p:cNvSpPr>
            <a:spLocks noGrp="1"/>
          </p:cNvSpPr>
          <p:nvPr>
            <p:ph idx="1"/>
          </p:nvPr>
        </p:nvSpPr>
        <p:spPr>
          <a:xfrm>
            <a:off x="825910" y="1717027"/>
            <a:ext cx="10515600" cy="4718033"/>
          </a:xfrm>
        </p:spPr>
        <p:txBody>
          <a:bodyPr vert="horz" lIns="0" tIns="0" rIns="0" bIns="0" rtlCol="0" anchor="t">
            <a:noAutofit/>
          </a:bodyPr>
          <a:lstStyle/>
          <a:p>
            <a:r>
              <a:rPr lang="en-US" dirty="0">
                <a:solidFill>
                  <a:schemeClr val="accent3">
                    <a:lumMod val="50000"/>
                  </a:schemeClr>
                </a:solidFill>
                <a:ea typeface="+mj-lt"/>
                <a:cs typeface="+mj-lt"/>
              </a:rPr>
              <a:t>Virginia’s Grade 4 through Grade 8 educators, reading specialists, and administrators:</a:t>
            </a:r>
          </a:p>
          <a:p>
            <a:pPr marL="0" indent="0">
              <a:buNone/>
            </a:pPr>
            <a:endParaRPr lang="en-US" dirty="0">
              <a:solidFill>
                <a:schemeClr val="accent3">
                  <a:lumMod val="50000"/>
                </a:schemeClr>
              </a:solidFill>
              <a:ea typeface="+mn-lt"/>
              <a:cs typeface="+mn-lt"/>
            </a:endParaRPr>
          </a:p>
          <a:p>
            <a:pPr lvl="1"/>
            <a:r>
              <a:rPr lang="en-US" dirty="0">
                <a:solidFill>
                  <a:schemeClr val="tx1">
                    <a:lumMod val="49000"/>
                  </a:schemeClr>
                </a:solidFill>
                <a:ea typeface="+mn-lt"/>
                <a:cs typeface="+mn-lt"/>
              </a:rPr>
              <a:t>Delivered supplemental and intervention literacy instruction for Grade 4 through Grade 8 </a:t>
            </a:r>
          </a:p>
          <a:p>
            <a:pPr lvl="1"/>
            <a:endParaRPr lang="en-US" dirty="0">
              <a:solidFill>
                <a:schemeClr val="tx1">
                  <a:lumMod val="49000"/>
                </a:schemeClr>
              </a:solidFill>
              <a:ea typeface="+mn-lt"/>
              <a:cs typeface="+mn-lt"/>
            </a:endParaRPr>
          </a:p>
          <a:p>
            <a:pPr lvl="1"/>
            <a:r>
              <a:rPr lang="en-US" dirty="0">
                <a:solidFill>
                  <a:schemeClr val="tx1">
                    <a:lumMod val="49000"/>
                  </a:schemeClr>
                </a:solidFill>
                <a:ea typeface="+mn-lt"/>
                <a:cs typeface="+mn-lt"/>
              </a:rPr>
              <a:t>Utilized reading specialists, in collaboration with the teacher of any student who receives reading intervention services</a:t>
            </a:r>
          </a:p>
          <a:p>
            <a:pPr lvl="1"/>
            <a:endParaRPr lang="en-US" dirty="0">
              <a:solidFill>
                <a:schemeClr val="tx1">
                  <a:lumMod val="49000"/>
                </a:schemeClr>
              </a:solidFill>
              <a:ea typeface="+mn-lt"/>
              <a:cs typeface="+mn-lt"/>
            </a:endParaRPr>
          </a:p>
          <a:p>
            <a:pPr lvl="1"/>
            <a:r>
              <a:rPr lang="en-US" dirty="0">
                <a:solidFill>
                  <a:schemeClr val="tx1">
                    <a:lumMod val="49000"/>
                  </a:schemeClr>
                </a:solidFill>
                <a:ea typeface="+mn-lt"/>
                <a:cs typeface="+mn-lt"/>
              </a:rPr>
              <a:t>Literacy leaders collaborated with division finance personnel to determine how many reading specialists are allocated at the secondary level </a:t>
            </a:r>
          </a:p>
          <a:p>
            <a:pPr>
              <a:buFont typeface="Wingdings" panose="020B0604020202020204" pitchFamily="34" charset="0"/>
              <a:buChar char="q"/>
            </a:pPr>
            <a:endParaRPr lang="en-US" dirty="0">
              <a:ea typeface="+mn-lt"/>
              <a:cs typeface="+mn-lt"/>
            </a:endParaRPr>
          </a:p>
        </p:txBody>
      </p:sp>
      <p:pic>
        <p:nvPicPr>
          <p:cNvPr id="6" name="Picture 5">
            <a:extLst>
              <a:ext uri="{FF2B5EF4-FFF2-40B4-BE49-F238E27FC236}">
                <a16:creationId xmlns:a16="http://schemas.microsoft.com/office/drawing/2014/main" id="{7EC9045C-34E6-39C9-9754-28827C8D5C5F}"/>
              </a:ext>
            </a:extLst>
          </p:cNvPr>
          <p:cNvPicPr>
            <a:picLocks noChangeAspect="1"/>
          </p:cNvPicPr>
          <p:nvPr/>
        </p:nvPicPr>
        <p:blipFill>
          <a:blip r:embed="rId3"/>
          <a:stretch>
            <a:fillRect/>
          </a:stretch>
        </p:blipFill>
        <p:spPr>
          <a:xfrm>
            <a:off x="10908220" y="6033217"/>
            <a:ext cx="1140542" cy="688258"/>
          </a:xfrm>
          <a:prstGeom prst="rect">
            <a:avLst/>
          </a:prstGeom>
        </p:spPr>
      </p:pic>
    </p:spTree>
    <p:extLst>
      <p:ext uri="{BB962C8B-B14F-4D97-AF65-F5344CB8AC3E}">
        <p14:creationId xmlns:p14="http://schemas.microsoft.com/office/powerpoint/2010/main" val="3891499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39410-5E37-74D9-AF88-5EEEDBC1E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96878D-40B4-E4D0-15F1-B2B59E34210D}"/>
              </a:ext>
            </a:extLst>
          </p:cNvPr>
          <p:cNvSpPr>
            <a:spLocks noGrp="1"/>
          </p:cNvSpPr>
          <p:nvPr>
            <p:ph type="title"/>
          </p:nvPr>
        </p:nvSpPr>
        <p:spPr>
          <a:xfrm>
            <a:off x="804672" y="802955"/>
            <a:ext cx="4977976" cy="1454051"/>
          </a:xfrm>
        </p:spPr>
        <p:txBody>
          <a:bodyPr vert="horz" lIns="91440" tIns="45720" rIns="91440" bIns="45720" rtlCol="0" anchor="ctr">
            <a:normAutofit/>
          </a:bodyPr>
          <a:lstStyle/>
          <a:p>
            <a:r>
              <a:rPr lang="en-US" sz="3600" kern="1200" dirty="0">
                <a:latin typeface="+mj-lt"/>
                <a:ea typeface="+mj-ea"/>
                <a:cs typeface="+mj-cs"/>
              </a:rPr>
              <a:t>Intervention</a:t>
            </a:r>
          </a:p>
        </p:txBody>
      </p:sp>
      <p:sp>
        <p:nvSpPr>
          <p:cNvPr id="4" name="Content Placeholder 3">
            <a:extLst>
              <a:ext uri="{FF2B5EF4-FFF2-40B4-BE49-F238E27FC236}">
                <a16:creationId xmlns:a16="http://schemas.microsoft.com/office/drawing/2014/main" id="{DE7C2CAE-094A-0A9A-A559-471537F3736B}"/>
              </a:ext>
            </a:extLst>
          </p:cNvPr>
          <p:cNvSpPr>
            <a:spLocks noGrp="1"/>
          </p:cNvSpPr>
          <p:nvPr>
            <p:ph idx="1"/>
          </p:nvPr>
        </p:nvSpPr>
        <p:spPr>
          <a:xfrm>
            <a:off x="804672" y="2421682"/>
            <a:ext cx="4977578" cy="3639289"/>
          </a:xfrm>
        </p:spPr>
        <p:txBody>
          <a:bodyPr vert="horz" lIns="91440" tIns="45720" rIns="91440" bIns="45720" rtlCol="0" anchor="ctr">
            <a:normAutofit/>
          </a:bodyPr>
          <a:lstStyle/>
          <a:p>
            <a:r>
              <a:rPr lang="en-US" sz="1800" dirty="0">
                <a:solidFill>
                  <a:schemeClr val="tx2"/>
                </a:solidFill>
              </a:rPr>
              <a:t>Virginia’s Grade 4 through Grade 8 educators, reading specialists, and administrators planned for intervention with flexibility and combination of interventions. </a:t>
            </a:r>
          </a:p>
          <a:p>
            <a:r>
              <a:rPr lang="en-US" sz="1800" dirty="0">
                <a:solidFill>
                  <a:schemeClr val="tx2"/>
                </a:solidFill>
              </a:rPr>
              <a:t>Intervention materials for grades K</a:t>
            </a:r>
            <a:r>
              <a:rPr lang="en-US" sz="1800" dirty="0">
                <a:solidFill>
                  <a:schemeClr val="tx2"/>
                </a:solidFill>
                <a:ea typeface="+mn-lt"/>
                <a:cs typeface="+mn-lt"/>
              </a:rPr>
              <a:t>–</a:t>
            </a:r>
            <a:r>
              <a:rPr lang="en-US" sz="1800" dirty="0">
                <a:solidFill>
                  <a:schemeClr val="tx2"/>
                </a:solidFill>
              </a:rPr>
              <a:t>8 must be selected from the Board Approved Intervention List for K–5 and the Board Approved Intervention List for Grades 6–8. </a:t>
            </a:r>
          </a:p>
          <a:p>
            <a:endParaRPr lang="en-US" sz="1800" dirty="0">
              <a:solidFill>
                <a:schemeClr val="tx2"/>
              </a:solidFill>
            </a:endParaRPr>
          </a:p>
        </p:txBody>
      </p:sp>
      <p:pic>
        <p:nvPicPr>
          <p:cNvPr id="11" name="Graphic 10" descr="Classroom">
            <a:extLst>
              <a:ext uri="{FF2B5EF4-FFF2-40B4-BE49-F238E27FC236}">
                <a16:creationId xmlns:a16="http://schemas.microsoft.com/office/drawing/2014/main" id="{537A2BB7-A31D-A2B3-4667-994877B0562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
        <p:nvSpPr>
          <p:cNvPr id="3" name="Slide Number Placeholder 2">
            <a:extLst>
              <a:ext uri="{FF2B5EF4-FFF2-40B4-BE49-F238E27FC236}">
                <a16:creationId xmlns:a16="http://schemas.microsoft.com/office/drawing/2014/main" id="{E9BD051A-1914-85FF-A368-560A1C311A6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5D590B23-D7C1-4BB9-B9F3-66E51EE8880F}"/>
              </a:ext>
            </a:extLst>
          </p:cNvPr>
          <p:cNvPicPr>
            <a:picLocks noChangeAspect="1"/>
          </p:cNvPicPr>
          <p:nvPr/>
        </p:nvPicPr>
        <p:blipFill>
          <a:blip r:embed="rId4"/>
          <a:stretch>
            <a:fillRect/>
          </a:stretch>
        </p:blipFill>
        <p:spPr>
          <a:xfrm>
            <a:off x="10995013" y="6042626"/>
            <a:ext cx="1140542" cy="688258"/>
          </a:xfrm>
          <a:prstGeom prst="rect">
            <a:avLst/>
          </a:prstGeom>
        </p:spPr>
      </p:pic>
    </p:spTree>
    <p:extLst>
      <p:ext uri="{BB962C8B-B14F-4D97-AF65-F5344CB8AC3E}">
        <p14:creationId xmlns:p14="http://schemas.microsoft.com/office/powerpoint/2010/main" val="4223813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6490D-966E-F18D-3B22-3833184F24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01A7313-C274-6605-FFE0-566007C4AD99}"/>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4400" kern="1200" dirty="0">
                <a:solidFill>
                  <a:srgbClr val="FFFFFF"/>
                </a:solidFill>
                <a:latin typeface="+mj-lt"/>
                <a:ea typeface="+mj-ea"/>
                <a:cs typeface="+mj-cs"/>
              </a:rPr>
              <a:t>Student Reading Plans for </a:t>
            </a:r>
            <a:r>
              <a:rPr lang="en-US" sz="4400" dirty="0">
                <a:solidFill>
                  <a:srgbClr val="FFFFFF"/>
                </a:solidFill>
              </a:rPr>
              <a:t>4</a:t>
            </a:r>
            <a:r>
              <a:rPr lang="en-US" sz="4400" b="1" dirty="0">
                <a:solidFill>
                  <a:srgbClr val="FFFFFF"/>
                </a:solidFill>
                <a:ea typeface="+mj-lt"/>
                <a:cs typeface="+mj-lt"/>
              </a:rPr>
              <a:t>–</a:t>
            </a:r>
            <a:r>
              <a:rPr lang="en-US" sz="4400" dirty="0">
                <a:solidFill>
                  <a:srgbClr val="FFFFFF"/>
                </a:solidFill>
              </a:rPr>
              <a:t>8</a:t>
            </a:r>
            <a:endParaRPr lang="en-US" dirty="0">
              <a:ea typeface="+mj-ea"/>
              <a:cs typeface="+mj-cs"/>
            </a:endParaRPr>
          </a:p>
        </p:txBody>
      </p:sp>
      <p:sp>
        <p:nvSpPr>
          <p:cNvPr id="4" name="Content Placeholder 3">
            <a:extLst>
              <a:ext uri="{FF2B5EF4-FFF2-40B4-BE49-F238E27FC236}">
                <a16:creationId xmlns:a16="http://schemas.microsoft.com/office/drawing/2014/main" id="{50EB84A2-C916-AE61-1BF7-183D70790BEA}"/>
              </a:ext>
            </a:extLst>
          </p:cNvPr>
          <p:cNvSpPr>
            <a:spLocks noGrp="1"/>
          </p:cNvSpPr>
          <p:nvPr>
            <p:ph idx="1"/>
          </p:nvPr>
        </p:nvSpPr>
        <p:spPr>
          <a:xfrm>
            <a:off x="4447308" y="591344"/>
            <a:ext cx="6906491" cy="5930675"/>
          </a:xfrm>
        </p:spPr>
        <p:txBody>
          <a:bodyPr vert="horz" lIns="91440" tIns="45720" rIns="91440" bIns="45720" rtlCol="0" anchor="ctr">
            <a:normAutofit/>
          </a:bodyPr>
          <a:lstStyle/>
          <a:p>
            <a:r>
              <a:rPr lang="en-US" sz="2000" dirty="0">
                <a:solidFill>
                  <a:schemeClr val="tx1"/>
                </a:solidFill>
              </a:rPr>
              <a:t>Virginia’s Grade 4 through Grade 8 educators, reading specialists, and administrators created Student Reading Plans:</a:t>
            </a:r>
            <a:endParaRPr lang="en-US" sz="2000" b="1" dirty="0">
              <a:solidFill>
                <a:schemeClr val="tx1"/>
              </a:solidFill>
            </a:endParaRPr>
          </a:p>
          <a:p>
            <a:pPr lvl="1">
              <a:buFont typeface="Arial" panose="020B0604020202020204" pitchFamily="34" charset="0"/>
              <a:buChar char="•"/>
            </a:pPr>
            <a:r>
              <a:rPr lang="en-US" sz="2000" dirty="0">
                <a:solidFill>
                  <a:schemeClr val="tx1"/>
                </a:solidFill>
              </a:rPr>
              <a:t>Student Reading Plans are intended for students who fail the SOL with a Fail/Basic or Fail/Below Basic, outlining appropriate interventions. </a:t>
            </a:r>
          </a:p>
          <a:p>
            <a:pPr lvl="1">
              <a:buFont typeface="Arial" panose="020B0604020202020204" pitchFamily="34" charset="0"/>
              <a:buChar char="•"/>
            </a:pPr>
            <a:endParaRPr lang="en-US" sz="2000" dirty="0">
              <a:solidFill>
                <a:schemeClr val="tx1"/>
              </a:solidFill>
            </a:endParaRPr>
          </a:p>
          <a:p>
            <a:pPr lvl="1">
              <a:buFont typeface="Arial" panose="020B0604020202020204" pitchFamily="34" charset="0"/>
              <a:buChar char="•"/>
            </a:pPr>
            <a:r>
              <a:rPr lang="en-US" sz="2000" dirty="0">
                <a:solidFill>
                  <a:schemeClr val="tx1"/>
                </a:solidFill>
              </a:rPr>
              <a:t>Students who pass the English SOL with an accommodation may receive a Student Reading Plan based on a body of evidence.</a:t>
            </a:r>
          </a:p>
          <a:p>
            <a:pPr marL="457200" lvl="1">
              <a:buFont typeface="Arial" panose="020B0604020202020204" pitchFamily="34" charset="0"/>
              <a:buChar char="•"/>
            </a:pPr>
            <a:endParaRPr lang="en-US" sz="2000" dirty="0">
              <a:solidFill>
                <a:schemeClr val="tx1"/>
              </a:solidFill>
            </a:endParaRPr>
          </a:p>
          <a:p>
            <a:pPr lvl="1">
              <a:buFont typeface="Arial" panose="020B0604020202020204" pitchFamily="34" charset="0"/>
              <a:buChar char="•"/>
            </a:pPr>
            <a:r>
              <a:rPr lang="en-US" sz="2000" dirty="0">
                <a:solidFill>
                  <a:schemeClr val="tx1"/>
                </a:solidFill>
              </a:rPr>
              <a:t>Additional students who participate in VALLSS: 4-8 who were not required to participate may also receive a Student Reading Plan based on a body of evidence.</a:t>
            </a:r>
          </a:p>
          <a:p>
            <a:pPr marL="457200" lvl="1">
              <a:buFont typeface="Arial" panose="020B0604020202020204" pitchFamily="34" charset="0"/>
              <a:buChar char="•"/>
            </a:pPr>
            <a:endParaRPr lang="en-US" sz="2000" dirty="0">
              <a:solidFill>
                <a:schemeClr val="tx1"/>
              </a:solidFill>
            </a:endParaRPr>
          </a:p>
          <a:p>
            <a:pPr lvl="1">
              <a:buFont typeface="Arial" panose="020B0604020202020204" pitchFamily="34" charset="0"/>
              <a:buChar char="•"/>
            </a:pPr>
            <a:r>
              <a:rPr lang="en-US" sz="2000" dirty="0">
                <a:solidFill>
                  <a:schemeClr val="tx1"/>
                </a:solidFill>
              </a:rPr>
              <a:t>Teachers will use SOL assessment reports, VALLSS reports, and other pieces of data to create the Student Reading Plans. </a:t>
            </a:r>
          </a:p>
        </p:txBody>
      </p:sp>
      <p:sp>
        <p:nvSpPr>
          <p:cNvPr id="2" name="Slide Number Placeholder 1">
            <a:extLst>
              <a:ext uri="{FF2B5EF4-FFF2-40B4-BE49-F238E27FC236}">
                <a16:creationId xmlns:a16="http://schemas.microsoft.com/office/drawing/2014/main" id="{FCC6440E-17F7-3512-465E-005FA840E153}"/>
              </a:ext>
            </a:extLst>
          </p:cNvPr>
          <p:cNvSpPr>
            <a:spLocks noGrp="1"/>
          </p:cNvSpPr>
          <p:nvPr>
            <p:ph type="sldNum" sz="quarter" idx="12"/>
          </p:nvPr>
        </p:nvSpPr>
        <p:spPr>
          <a:xfrm>
            <a:off x="9541564" y="6356350"/>
            <a:ext cx="1812235"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4F892DE8-80AB-440F-780C-C9C0E9991A87}"/>
              </a:ext>
            </a:extLst>
          </p:cNvPr>
          <p:cNvPicPr>
            <a:picLocks noChangeAspect="1"/>
          </p:cNvPicPr>
          <p:nvPr/>
        </p:nvPicPr>
        <p:blipFill>
          <a:blip r:embed="rId3"/>
          <a:stretch>
            <a:fillRect/>
          </a:stretch>
        </p:blipFill>
        <p:spPr>
          <a:xfrm>
            <a:off x="10870098" y="6012221"/>
            <a:ext cx="1140542" cy="688258"/>
          </a:xfrm>
          <a:prstGeom prst="rect">
            <a:avLst/>
          </a:prstGeom>
        </p:spPr>
      </p:pic>
    </p:spTree>
    <p:extLst>
      <p:ext uri="{BB962C8B-B14F-4D97-AF65-F5344CB8AC3E}">
        <p14:creationId xmlns:p14="http://schemas.microsoft.com/office/powerpoint/2010/main" val="1482318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09833-7CA4-D1B5-2F8D-81B1588284D8}"/>
              </a:ext>
            </a:extLst>
          </p:cNvPr>
          <p:cNvSpPr>
            <a:spLocks noGrp="1"/>
          </p:cNvSpPr>
          <p:nvPr>
            <p:ph type="title"/>
          </p:nvPr>
        </p:nvSpPr>
        <p:spPr/>
        <p:txBody>
          <a:bodyPr>
            <a:normAutofit/>
          </a:bodyPr>
          <a:lstStyle/>
          <a:p>
            <a:r>
              <a:rPr lang="en-US" sz="4000" dirty="0"/>
              <a:t>Statewide Partnership between VLP at UVA &amp; VDOE</a:t>
            </a:r>
          </a:p>
        </p:txBody>
      </p:sp>
      <p:sp>
        <p:nvSpPr>
          <p:cNvPr id="3" name="Slide Number Placeholder 2">
            <a:extLst>
              <a:ext uri="{FF2B5EF4-FFF2-40B4-BE49-F238E27FC236}">
                <a16:creationId xmlns:a16="http://schemas.microsoft.com/office/drawing/2014/main" id="{4AE573D8-372B-AB87-D514-BD43A58DBF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12EA7957-7D6E-FBB8-7D07-1AC8B821EF21}"/>
              </a:ext>
            </a:extLst>
          </p:cNvPr>
          <p:cNvPicPr>
            <a:picLocks noChangeAspect="1"/>
          </p:cNvPicPr>
          <p:nvPr/>
        </p:nvPicPr>
        <p:blipFill>
          <a:blip r:embed="rId2"/>
          <a:stretch>
            <a:fillRect/>
          </a:stretch>
        </p:blipFill>
        <p:spPr>
          <a:xfrm>
            <a:off x="-307672" y="2192199"/>
            <a:ext cx="12328374" cy="3542314"/>
          </a:xfrm>
          <a:prstGeom prst="rect">
            <a:avLst/>
          </a:prstGeom>
        </p:spPr>
      </p:pic>
    </p:spTree>
    <p:extLst>
      <p:ext uri="{BB962C8B-B14F-4D97-AF65-F5344CB8AC3E}">
        <p14:creationId xmlns:p14="http://schemas.microsoft.com/office/powerpoint/2010/main" val="3136947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5">
          <a:extLst>
            <a:ext uri="{FF2B5EF4-FFF2-40B4-BE49-F238E27FC236}">
              <a16:creationId xmlns:a16="http://schemas.microsoft.com/office/drawing/2014/main" id="{6BD5687C-938A-57BB-4A6B-E5A78D69B457}"/>
            </a:ext>
          </a:extLst>
        </p:cNvPr>
        <p:cNvGrpSpPr/>
        <p:nvPr/>
      </p:nvGrpSpPr>
      <p:grpSpPr>
        <a:xfrm>
          <a:off x="0" y="0"/>
          <a:ext cx="0" cy="0"/>
          <a:chOff x="0" y="0"/>
          <a:chExt cx="0" cy="0"/>
        </a:xfrm>
      </p:grpSpPr>
      <p:sp>
        <p:nvSpPr>
          <p:cNvPr id="406" name="Google Shape;406;p22">
            <a:extLst>
              <a:ext uri="{FF2B5EF4-FFF2-40B4-BE49-F238E27FC236}">
                <a16:creationId xmlns:a16="http://schemas.microsoft.com/office/drawing/2014/main" id="{062EC810-9F08-F650-04EC-D48672D3B11C}"/>
              </a:ext>
            </a:extLst>
          </p:cNvPr>
          <p:cNvSpPr txBox="1">
            <a:spLocks noGrp="1"/>
          </p:cNvSpPr>
          <p:nvPr>
            <p:ph type="title"/>
          </p:nvPr>
        </p:nvSpPr>
        <p:spPr>
          <a:prstGeom prst="rect">
            <a:avLst/>
          </a:prstGeom>
          <a:solidFill>
            <a:schemeClr val="dk1"/>
          </a:solidFill>
          <a:ln>
            <a:noFill/>
          </a:ln>
        </p:spPr>
        <p:txBody>
          <a:bodyPr spcFirstLastPara="1" vert="horz" wrap="square" lIns="822950" tIns="45700" rIns="91425" bIns="45700" rtlCol="0" anchor="b" anchorCtr="0">
            <a:noAutofit/>
          </a:bodyPr>
          <a:lstStyle/>
          <a:p>
            <a:pPr>
              <a:spcBef>
                <a:spcPts val="0"/>
              </a:spcBef>
              <a:buClr>
                <a:schemeClr val="lt1"/>
              </a:buClr>
              <a:buSzPts val="4800"/>
            </a:pPr>
            <a:r>
              <a:rPr lang="en-US" sz="3600">
                <a:latin typeface="Aptos"/>
              </a:rPr>
              <a:t>Virginia Literacy Partnerships (VLP) at UVA and VLA</a:t>
            </a:r>
            <a:endParaRPr lang="en-US" sz="3600" strike="sngStrike">
              <a:latin typeface="Aptos"/>
            </a:endParaRPr>
          </a:p>
        </p:txBody>
      </p:sp>
      <p:sp>
        <p:nvSpPr>
          <p:cNvPr id="407" name="Google Shape;407;p22">
            <a:extLst>
              <a:ext uri="{FF2B5EF4-FFF2-40B4-BE49-F238E27FC236}">
                <a16:creationId xmlns:a16="http://schemas.microsoft.com/office/drawing/2014/main" id="{3695D2A5-4FBF-B525-95DE-B872EBDB7AB1}"/>
              </a:ext>
            </a:extLst>
          </p:cNvP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ts val="1200"/>
              <a:buFontTx/>
              <a:buNone/>
              <a:tabLst/>
              <a:defRPr/>
            </a:pPr>
            <a:fld id="{00000000-1234-1234-1234-123412341234}" type="slidenum">
              <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Pts val="1200"/>
                <a:buFontTx/>
                <a:buNone/>
                <a:tabLst/>
                <a:defRPr/>
              </a:pPr>
              <a:t>14</a:t>
            </a:fld>
            <a:endParaRPr kumimoji="0"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
        <p:nvSpPr>
          <p:cNvPr id="3" name="Google Shape;401;p21">
            <a:extLst>
              <a:ext uri="{FF2B5EF4-FFF2-40B4-BE49-F238E27FC236}">
                <a16:creationId xmlns:a16="http://schemas.microsoft.com/office/drawing/2014/main" id="{4AC11850-490E-D162-8EB5-6BDFC51BD02D}"/>
              </a:ext>
            </a:extLst>
          </p:cNvPr>
          <p:cNvSpPr txBox="1"/>
          <p:nvPr/>
        </p:nvSpPr>
        <p:spPr>
          <a:xfrm>
            <a:off x="392158" y="1432108"/>
            <a:ext cx="8866142" cy="5289367"/>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Partners with VDOE to support VLA through: </a:t>
            </a:r>
          </a:p>
          <a:p>
            <a:pPr marL="457200" marR="0" lvl="0" indent="-457200" algn="l" defTabSz="914400" rtl="0" eaLnBrk="1" fontAlgn="auto" latinLnBrk="0" hangingPunct="1">
              <a:lnSpc>
                <a:spcPct val="9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Professional Learning </a:t>
            </a:r>
          </a:p>
          <a:p>
            <a:pPr marL="457200" marR="0" lvl="0" indent="-457200" algn="l" defTabSz="914400" rtl="0" eaLnBrk="1" fontAlgn="auto" latinLnBrk="0" hangingPunct="1">
              <a:lnSpc>
                <a:spcPct val="9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Virginia Language and Literacy Screening System (VALLSS) </a:t>
            </a:r>
          </a:p>
          <a:p>
            <a:pPr marL="457200" marR="0" lvl="0" indent="-457200" algn="l" defTabSz="914400" rtl="0" eaLnBrk="1" fontAlgn="auto" latinLnBrk="0" hangingPunct="1">
              <a:lnSpc>
                <a:spcPct val="9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VAConnects</a:t>
            </a:r>
          </a:p>
          <a:p>
            <a:pPr marL="457200" marR="0" lvl="0" indent="-457200" algn="l" defTabSz="914400" rtl="0" eaLnBrk="1" fontAlgn="auto" latinLnBrk="0" hangingPunct="1">
              <a:lnSpc>
                <a:spcPct val="9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Student Reading Plan Template and Supporting Materials</a:t>
            </a:r>
          </a:p>
          <a:p>
            <a:pPr marL="457200" marR="0" lvl="0" indent="-457200" algn="l" defTabSz="914400" rtl="0" eaLnBrk="1" fontAlgn="auto" latinLnBrk="0" hangingPunct="1">
              <a:lnSpc>
                <a:spcPct val="9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Implementation of the Core, Supplemental and Intervention program reviews</a:t>
            </a:r>
          </a:p>
          <a:p>
            <a:pPr marL="457200" marR="0" lvl="0" indent="-457200" algn="l" defTabSz="914400" rtl="0" eaLnBrk="1" fontAlgn="auto" latinLnBrk="0" hangingPunct="1">
              <a:lnSpc>
                <a:spcPct val="9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Literacy coaching, as requested </a:t>
            </a:r>
          </a:p>
          <a:p>
            <a:pPr marL="457200" marR="0" lvl="0" indent="-457200" algn="l" defTabSz="914400" rtl="0" eaLnBrk="1" fontAlgn="auto" latinLnBrk="0" hangingPunct="1">
              <a:lnSpc>
                <a:spcPct val="90000"/>
              </a:lnSpc>
              <a:spcBef>
                <a:spcPts val="0"/>
              </a:spcBef>
              <a:spcAft>
                <a:spcPts val="0"/>
              </a:spcAft>
              <a:buClrTx/>
              <a:buSzTx/>
              <a:buFont typeface="Arial"/>
              <a:buChar char="•"/>
              <a:tabLst/>
              <a:defRPr/>
            </a:pPr>
            <a:endParaRPr kumimoji="0" lang="en-US" sz="28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3C71">
                  <a:lumMod val="49000"/>
                </a:srgbClr>
              </a:solidFill>
              <a:effectLst/>
              <a:uLnTx/>
              <a:uFillTx/>
              <a:latin typeface="Aptos" panose="02110004020202020204"/>
              <a:ea typeface="+mn-ea"/>
              <a:cs typeface="+mn-cs"/>
            </a:endParaRPr>
          </a:p>
        </p:txBody>
      </p:sp>
      <p:pic>
        <p:nvPicPr>
          <p:cNvPr id="4" name="Graphic 3" descr="Remote learning language with solid fill">
            <a:extLst>
              <a:ext uri="{FF2B5EF4-FFF2-40B4-BE49-F238E27FC236}">
                <a16:creationId xmlns:a16="http://schemas.microsoft.com/office/drawing/2014/main" id="{3B1FD26C-F744-53B7-153D-668AD8E7D9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10600" y="2369229"/>
            <a:ext cx="2846614" cy="2846614"/>
          </a:xfrm>
          <a:prstGeom prst="rect">
            <a:avLst/>
          </a:prstGeom>
        </p:spPr>
      </p:pic>
    </p:spTree>
    <p:extLst>
      <p:ext uri="{BB962C8B-B14F-4D97-AF65-F5344CB8AC3E}">
        <p14:creationId xmlns:p14="http://schemas.microsoft.com/office/powerpoint/2010/main" val="3956464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5">
          <a:extLst>
            <a:ext uri="{FF2B5EF4-FFF2-40B4-BE49-F238E27FC236}">
              <a16:creationId xmlns:a16="http://schemas.microsoft.com/office/drawing/2014/main" id="{B0C05B21-0BC5-FED5-302C-65DCA2D91D80}"/>
            </a:ext>
          </a:extLst>
        </p:cNvPr>
        <p:cNvGrpSpPr/>
        <p:nvPr/>
      </p:nvGrpSpPr>
      <p:grpSpPr>
        <a:xfrm>
          <a:off x="0" y="0"/>
          <a:ext cx="0" cy="0"/>
          <a:chOff x="0" y="0"/>
          <a:chExt cx="0" cy="0"/>
        </a:xfrm>
      </p:grpSpPr>
      <p:sp>
        <p:nvSpPr>
          <p:cNvPr id="406" name="Google Shape;406;p22">
            <a:extLst>
              <a:ext uri="{FF2B5EF4-FFF2-40B4-BE49-F238E27FC236}">
                <a16:creationId xmlns:a16="http://schemas.microsoft.com/office/drawing/2014/main" id="{B3FDC42D-56BD-D710-38BA-36B50D720D70}"/>
              </a:ext>
            </a:extLst>
          </p:cNvPr>
          <p:cNvSpPr txBox="1">
            <a:spLocks noGrp="1"/>
          </p:cNvSpPr>
          <p:nvPr>
            <p:ph type="title"/>
          </p:nvPr>
        </p:nvSpPr>
        <p:spPr>
          <a:prstGeom prst="rect">
            <a:avLst/>
          </a:prstGeom>
          <a:solidFill>
            <a:schemeClr val="dk1"/>
          </a:solidFill>
          <a:ln>
            <a:noFill/>
          </a:ln>
        </p:spPr>
        <p:txBody>
          <a:bodyPr spcFirstLastPara="1" vert="horz" wrap="square" lIns="822950" tIns="45700" rIns="91425" bIns="45700" rtlCol="0" anchor="b" anchorCtr="0">
            <a:noAutofit/>
          </a:bodyPr>
          <a:lstStyle/>
          <a:p>
            <a:pPr>
              <a:spcBef>
                <a:spcPts val="0"/>
              </a:spcBef>
              <a:buClr>
                <a:schemeClr val="lt1"/>
              </a:buClr>
              <a:buSzPts val="4800"/>
            </a:pPr>
            <a:r>
              <a:rPr lang="en-US" sz="3600">
                <a:latin typeface="Aptos"/>
              </a:rPr>
              <a:t>VLP at UVA Supports Data Collection and Reporting </a:t>
            </a:r>
            <a:endParaRPr lang="en-US" sz="3600" strike="sngStrike">
              <a:latin typeface="Aptos"/>
            </a:endParaRPr>
          </a:p>
        </p:txBody>
      </p:sp>
      <p:sp>
        <p:nvSpPr>
          <p:cNvPr id="407" name="Google Shape;407;p22">
            <a:extLst>
              <a:ext uri="{FF2B5EF4-FFF2-40B4-BE49-F238E27FC236}">
                <a16:creationId xmlns:a16="http://schemas.microsoft.com/office/drawing/2014/main" id="{8FCEEEEE-40EB-54A4-C05C-45ABF9348F6D}"/>
              </a:ext>
            </a:extLst>
          </p:cNvP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ts val="1200"/>
              <a:buFontTx/>
              <a:buNone/>
              <a:tabLst/>
              <a:defRPr/>
            </a:pPr>
            <a:fld id="{00000000-1234-1234-1234-123412341234}" type="slidenum">
              <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Pts val="1200"/>
                <a:buFontTx/>
                <a:buNone/>
                <a:tabLst/>
                <a:defRPr/>
              </a:pPr>
              <a:t>15</a:t>
            </a:fld>
            <a:endParaRPr kumimoji="0"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
        <p:nvSpPr>
          <p:cNvPr id="3" name="Google Shape;401;p21">
            <a:extLst>
              <a:ext uri="{FF2B5EF4-FFF2-40B4-BE49-F238E27FC236}">
                <a16:creationId xmlns:a16="http://schemas.microsoft.com/office/drawing/2014/main" id="{845D9B6A-2922-3420-6A9A-E391A37BAC7F}"/>
              </a:ext>
            </a:extLst>
          </p:cNvPr>
          <p:cNvSpPr txBox="1"/>
          <p:nvPr/>
        </p:nvSpPr>
        <p:spPr>
          <a:xfrm>
            <a:off x="4555672" y="1732189"/>
            <a:ext cx="7331527" cy="5289367"/>
          </a:xfrm>
          <a:prstGeom prst="rect">
            <a:avLst/>
          </a:prstGeom>
          <a:noFill/>
          <a:ln>
            <a:noFill/>
          </a:ln>
        </p:spPr>
        <p:txBody>
          <a:bodyPr spcFirstLastPara="1" wrap="square" lIns="121900" tIns="121900" rIns="121900" bIns="121900" anchor="t" anchorCtr="0">
            <a:noAutofit/>
          </a:bodyPr>
          <a:lstStyle/>
          <a:p>
            <a:pPr marL="457200" marR="0" lvl="0" indent="-457200" algn="l" defTabSz="914400" rtl="0" eaLnBrk="1" fontAlgn="auto" latinLnBrk="0" hangingPunct="1">
              <a:lnSpc>
                <a:spcPct val="90000"/>
              </a:lnSpc>
              <a:spcBef>
                <a:spcPts val="0"/>
              </a:spcBef>
              <a:spcAft>
                <a:spcPts val="0"/>
              </a:spcAft>
              <a:buClrTx/>
              <a:buSzTx/>
              <a:buFont typeface="Arial"/>
              <a:buChar char="•"/>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Collect validity information for the development of VALLSS</a:t>
            </a:r>
          </a:p>
          <a:p>
            <a:pPr marL="457200" marR="0" lvl="0" indent="-457200" algn="l" defTabSz="914400" rtl="0" eaLnBrk="1" fontAlgn="auto" latinLnBrk="0" hangingPunct="1">
              <a:lnSpc>
                <a:spcPct val="90000"/>
              </a:lnSpc>
              <a:spcBef>
                <a:spcPts val="0"/>
              </a:spcBef>
              <a:spcAft>
                <a:spcPts val="0"/>
              </a:spcAft>
              <a:buClrTx/>
              <a:buSzTx/>
              <a:buFont typeface="Arial"/>
              <a:buChar char="•"/>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lt"/>
                <a:cs typeface="+mn-lt"/>
              </a:rPr>
              <a:t>Provides VDOE with results of statewide data analysis  for inclusion in briefing documents that VDOE prepares for the General Assembly.</a:t>
            </a:r>
            <a:endPar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endParaRPr>
          </a:p>
          <a:p>
            <a:pPr marL="457200" marR="0" lvl="0" indent="-457200" algn="l" defTabSz="914400" rtl="0" eaLnBrk="1" fontAlgn="auto" latinLnBrk="0" hangingPunct="1">
              <a:lnSpc>
                <a:spcPct val="90000"/>
              </a:lnSpc>
              <a:spcBef>
                <a:spcPts val="0"/>
              </a:spcBef>
              <a:spcAft>
                <a:spcPts val="0"/>
              </a:spcAft>
              <a:buClrTx/>
              <a:buSzTx/>
              <a:buFont typeface="Arial"/>
              <a:buChar char="•"/>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Maintain a website to provide scoring and instructions for VALLSS</a:t>
            </a:r>
          </a:p>
          <a:p>
            <a:pPr marL="457200" marR="0" lvl="0" indent="-457200" algn="l" defTabSz="914400" rtl="0" eaLnBrk="1" fontAlgn="auto" latinLnBrk="0" hangingPunct="1">
              <a:lnSpc>
                <a:spcPct val="90000"/>
              </a:lnSpc>
              <a:spcBef>
                <a:spcPts val="0"/>
              </a:spcBef>
              <a:spcAft>
                <a:spcPts val="0"/>
              </a:spcAft>
              <a:buClrTx/>
              <a:buSzTx/>
              <a:buFont typeface="Arial"/>
              <a:buChar char="•"/>
              <a:tabLst/>
              <a:defRPr/>
            </a:pPr>
            <a:r>
              <a:rPr kumimoji="0" lang="en-US" sz="3200" b="0" i="0" u="none" strike="noStrike" kern="1200" cap="none" spc="0" normalizeH="0" baseline="0" noProof="0" dirty="0">
                <a:ln>
                  <a:noFill/>
                </a:ln>
                <a:solidFill>
                  <a:srgbClr val="003C71">
                    <a:lumMod val="49000"/>
                  </a:srgbClr>
                </a:solidFill>
                <a:effectLst/>
                <a:uLnTx/>
                <a:uFillTx/>
                <a:latin typeface="Aptos" panose="02110004020202020204"/>
                <a:ea typeface="+mn-ea"/>
                <a:cs typeface="+mn-cs"/>
              </a:rPr>
              <a:t>Develop reports to support data use and instruction</a:t>
            </a:r>
            <a:endParaRPr kumimoji="0" lang="en-US" sz="2000" b="1" i="0" u="none" strike="noStrike" kern="1200" cap="none" spc="0" normalizeH="0" baseline="0" noProof="0" dirty="0">
              <a:ln>
                <a:noFill/>
              </a:ln>
              <a:solidFill>
                <a:srgbClr val="003C71">
                  <a:lumMod val="49000"/>
                </a:srgbClr>
              </a:solidFill>
              <a:effectLst/>
              <a:uLnTx/>
              <a:uFillTx/>
              <a:latin typeface="Aptos" panose="02110004020202020204"/>
              <a:ea typeface="+mn-ea"/>
              <a:cs typeface="+mn-cs"/>
            </a:endParaRPr>
          </a:p>
        </p:txBody>
      </p:sp>
      <p:pic>
        <p:nvPicPr>
          <p:cNvPr id="4" name="Graphic 3" descr="Statistics with solid fill">
            <a:extLst>
              <a:ext uri="{FF2B5EF4-FFF2-40B4-BE49-F238E27FC236}">
                <a16:creationId xmlns:a16="http://schemas.microsoft.com/office/drawing/2014/main" id="{FAF1125B-CAE0-D5ED-1633-752C746039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4801" y="1796143"/>
            <a:ext cx="4049486" cy="4049486"/>
          </a:xfrm>
          <a:prstGeom prst="rect">
            <a:avLst/>
          </a:prstGeom>
        </p:spPr>
      </p:pic>
    </p:spTree>
    <p:extLst>
      <p:ext uri="{BB962C8B-B14F-4D97-AF65-F5344CB8AC3E}">
        <p14:creationId xmlns:p14="http://schemas.microsoft.com/office/powerpoint/2010/main" val="2986940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6884B-243F-5806-5C4D-CF1FA3BE7489}"/>
              </a:ext>
            </a:extLst>
          </p:cNvPr>
          <p:cNvSpPr>
            <a:spLocks noGrp="1"/>
          </p:cNvSpPr>
          <p:nvPr>
            <p:ph type="title"/>
          </p:nvPr>
        </p:nvSpPr>
        <p:spPr/>
        <p:txBody>
          <a:bodyPr/>
          <a:lstStyle/>
          <a:p>
            <a:r>
              <a:rPr lang="en-US"/>
              <a:t>Table Reflection </a:t>
            </a:r>
          </a:p>
        </p:txBody>
      </p:sp>
      <p:sp>
        <p:nvSpPr>
          <p:cNvPr id="3" name="Slide Number Placeholder 2">
            <a:extLst>
              <a:ext uri="{FF2B5EF4-FFF2-40B4-BE49-F238E27FC236}">
                <a16:creationId xmlns:a16="http://schemas.microsoft.com/office/drawing/2014/main" id="{062EF62F-8D0A-B03C-2A3A-DCD5F9745B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30A2D243-B46E-2E6F-F36A-7325EF8568FA}"/>
              </a:ext>
            </a:extLst>
          </p:cNvPr>
          <p:cNvSpPr>
            <a:spLocks noGrp="1"/>
          </p:cNvSpPr>
          <p:nvPr>
            <p:ph idx="1"/>
          </p:nvPr>
        </p:nvSpPr>
        <p:spPr>
          <a:xfrm>
            <a:off x="838200" y="1515796"/>
            <a:ext cx="5033750" cy="4718033"/>
          </a:xfrm>
          <a:solidFill>
            <a:schemeClr val="bg1"/>
          </a:solidFill>
        </p:spPr>
        <p:txBody>
          <a:bodyPr vert="horz" lIns="0" tIns="0" rIns="0" bIns="0" rtlCol="0" anchor="t">
            <a:noAutofit/>
          </a:bodyPr>
          <a:lstStyle/>
          <a:p>
            <a:r>
              <a:rPr lang="en-US" sz="4400">
                <a:ea typeface="+mn-lt"/>
                <a:cs typeface="+mn-lt"/>
              </a:rPr>
              <a:t>One insight I’ll take back to my state…</a:t>
            </a:r>
            <a:endParaRPr lang="en-US" sz="4400" dirty="0"/>
          </a:p>
          <a:p>
            <a:pPr marL="0" indent="0">
              <a:buNone/>
            </a:pPr>
            <a:endParaRPr lang="en-US" sz="4400" dirty="0">
              <a:ea typeface="+mn-lt"/>
              <a:cs typeface="+mn-lt"/>
            </a:endParaRPr>
          </a:p>
          <a:p>
            <a:r>
              <a:rPr lang="en-US" sz="4400">
                <a:ea typeface="+mn-lt"/>
                <a:cs typeface="+mn-lt"/>
              </a:rPr>
              <a:t>One question I still have…</a:t>
            </a:r>
            <a:endParaRPr lang="en-US" sz="4400"/>
          </a:p>
        </p:txBody>
      </p:sp>
      <p:pic>
        <p:nvPicPr>
          <p:cNvPr id="5" name="Graphic 4" descr="Chat bubble with solid fill">
            <a:extLst>
              <a:ext uri="{FF2B5EF4-FFF2-40B4-BE49-F238E27FC236}">
                <a16:creationId xmlns:a16="http://schemas.microsoft.com/office/drawing/2014/main" id="{51507096-C77F-7FF7-1AC5-2605780756B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832529" y="698715"/>
            <a:ext cx="5576806" cy="5654298"/>
          </a:xfrm>
          <a:prstGeom prst="rect">
            <a:avLst/>
          </a:prstGeom>
        </p:spPr>
      </p:pic>
    </p:spTree>
    <p:extLst>
      <p:ext uri="{BB962C8B-B14F-4D97-AF65-F5344CB8AC3E}">
        <p14:creationId xmlns:p14="http://schemas.microsoft.com/office/powerpoint/2010/main" val="2516049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924D84CD-5280-4B52-B96E-8EDAA2B20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useBgFill="1">
        <p:nvSpPr>
          <p:cNvPr id="17" name="Rectangle 16">
            <a:extLst>
              <a:ext uri="{FF2B5EF4-FFF2-40B4-BE49-F238E27FC236}">
                <a16:creationId xmlns:a16="http://schemas.microsoft.com/office/drawing/2014/main" id="{3E65D517-46E4-8037-A63D-629DE1253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7161C6F-2F1D-4AEC-65EE-B69B6B04EB9A}"/>
              </a:ext>
            </a:extLst>
          </p:cNvPr>
          <p:cNvSpPr>
            <a:spLocks noGrp="1"/>
          </p:cNvSpPr>
          <p:nvPr>
            <p:ph type="title"/>
          </p:nvPr>
        </p:nvSpPr>
        <p:spPr>
          <a:xfrm>
            <a:off x="758952" y="276198"/>
            <a:ext cx="10477600" cy="1157242"/>
          </a:xfrm>
        </p:spPr>
        <p:txBody>
          <a:bodyPr vert="horz" lIns="91440" tIns="45720" rIns="91440" bIns="45720" rtlCol="0" anchor="ctr">
            <a:normAutofit/>
          </a:bodyPr>
          <a:lstStyle/>
          <a:p>
            <a:r>
              <a:rPr lang="en-US" sz="3700" kern="1200">
                <a:solidFill>
                  <a:schemeClr val="tx1"/>
                </a:solidFill>
                <a:latin typeface="+mj-lt"/>
                <a:ea typeface="+mj-ea"/>
                <a:cs typeface="+mj-cs"/>
              </a:rPr>
              <a:t>Virginia Literacy Act: Year-by-Year Highlights (2022-2026)</a:t>
            </a:r>
          </a:p>
        </p:txBody>
      </p:sp>
      <p:sp>
        <p:nvSpPr>
          <p:cNvPr id="4" name="Slide Number Placeholder 3">
            <a:extLst>
              <a:ext uri="{FF2B5EF4-FFF2-40B4-BE49-F238E27FC236}">
                <a16:creationId xmlns:a16="http://schemas.microsoft.com/office/drawing/2014/main" id="{FFA19FC5-0907-0EBC-E27C-60B5247C7B90}"/>
              </a:ext>
            </a:extLst>
          </p:cNvPr>
          <p:cNvSpPr>
            <a:spLocks noGrp="1"/>
          </p:cNvSpPr>
          <p:nvPr>
            <p:ph type="sldNum" sz="quarter" idx="12"/>
          </p:nvPr>
        </p:nvSpPr>
        <p:spPr>
          <a:xfrm>
            <a:off x="8732520" y="6356350"/>
            <a:ext cx="32004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2102BAA-C61A-4A39-BDF1-4340D572B82C}" type="slidenum">
              <a:rPr kumimoji="0" lang="en-US" sz="1200" b="0" i="0" u="none" strike="noStrike" kern="1200" cap="none" spc="0" normalizeH="0" baseline="0" noProof="0">
                <a:ln>
                  <a:noFill/>
                </a:ln>
                <a:solidFill>
                  <a:srgbClr val="003C71"/>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srgbClr val="003C71"/>
              </a:solidFill>
              <a:effectLst/>
              <a:uLnTx/>
              <a:uFillTx/>
              <a:latin typeface="Aptos" panose="02110004020202020204"/>
              <a:ea typeface="+mn-ea"/>
              <a:cs typeface="+mn-cs"/>
            </a:endParaRPr>
          </a:p>
        </p:txBody>
      </p:sp>
      <p:graphicFrame>
        <p:nvGraphicFramePr>
          <p:cNvPr id="5" name="Content Placeholder 4">
            <a:extLst>
              <a:ext uri="{FF2B5EF4-FFF2-40B4-BE49-F238E27FC236}">
                <a16:creationId xmlns:a16="http://schemas.microsoft.com/office/drawing/2014/main" id="{FD674517-A382-D1C7-1BEF-1CB5E095A8B1}"/>
              </a:ext>
            </a:extLst>
          </p:cNvPr>
          <p:cNvGraphicFramePr>
            <a:graphicFrameLocks noGrp="1"/>
          </p:cNvGraphicFramePr>
          <p:nvPr>
            <p:ph idx="1"/>
          </p:nvPr>
        </p:nvGraphicFramePr>
        <p:xfrm>
          <a:off x="833120" y="1940560"/>
          <a:ext cx="10531160" cy="4501241"/>
        </p:xfrm>
        <a:graphic>
          <a:graphicData uri="http://schemas.openxmlformats.org/drawingml/2006/table">
            <a:tbl>
              <a:tblPr firstRow="1" bandRow="1">
                <a:tableStyleId>{5C22544A-7EE6-4342-B048-85BDC9FD1C3A}</a:tableStyleId>
              </a:tblPr>
              <a:tblGrid>
                <a:gridCol w="2103119">
                  <a:extLst>
                    <a:ext uri="{9D8B030D-6E8A-4147-A177-3AD203B41FA5}">
                      <a16:colId xmlns:a16="http://schemas.microsoft.com/office/drawing/2014/main" val="845228487"/>
                    </a:ext>
                  </a:extLst>
                </a:gridCol>
                <a:gridCol w="2063908">
                  <a:extLst>
                    <a:ext uri="{9D8B030D-6E8A-4147-A177-3AD203B41FA5}">
                      <a16:colId xmlns:a16="http://schemas.microsoft.com/office/drawing/2014/main" val="623461164"/>
                    </a:ext>
                  </a:extLst>
                </a:gridCol>
                <a:gridCol w="2017173">
                  <a:extLst>
                    <a:ext uri="{9D8B030D-6E8A-4147-A177-3AD203B41FA5}">
                      <a16:colId xmlns:a16="http://schemas.microsoft.com/office/drawing/2014/main" val="2410158579"/>
                    </a:ext>
                  </a:extLst>
                </a:gridCol>
                <a:gridCol w="2174240">
                  <a:extLst>
                    <a:ext uri="{9D8B030D-6E8A-4147-A177-3AD203B41FA5}">
                      <a16:colId xmlns:a16="http://schemas.microsoft.com/office/drawing/2014/main" val="1883740006"/>
                    </a:ext>
                  </a:extLst>
                </a:gridCol>
                <a:gridCol w="2172720">
                  <a:extLst>
                    <a:ext uri="{9D8B030D-6E8A-4147-A177-3AD203B41FA5}">
                      <a16:colId xmlns:a16="http://schemas.microsoft.com/office/drawing/2014/main" val="755837213"/>
                    </a:ext>
                  </a:extLst>
                </a:gridCol>
              </a:tblGrid>
              <a:tr h="474693">
                <a:tc>
                  <a:txBody>
                    <a:bodyPr/>
                    <a:lstStyle/>
                    <a:p>
                      <a:r>
                        <a:rPr lang="en-US" sz="1300"/>
                        <a:t>2022 VLA Established</a:t>
                      </a:r>
                    </a:p>
                  </a:txBody>
                  <a:tcPr marL="64148" marR="64148" marT="32074" marB="32074"/>
                </a:tc>
                <a:tc>
                  <a:txBody>
                    <a:bodyPr/>
                    <a:lstStyle/>
                    <a:p>
                      <a:r>
                        <a:rPr lang="en-US" sz="1300" dirty="0"/>
                        <a:t>2023 Early Implementation</a:t>
                      </a:r>
                    </a:p>
                  </a:txBody>
                  <a:tcPr marL="64148" marR="64148" marT="32074" marB="32074"/>
                </a:tc>
                <a:tc>
                  <a:txBody>
                    <a:bodyPr/>
                    <a:lstStyle/>
                    <a:p>
                      <a:r>
                        <a:rPr lang="en-US" sz="1300"/>
                        <a:t>2024 Expansion and Resources</a:t>
                      </a:r>
                    </a:p>
                  </a:txBody>
                  <a:tcPr marL="64148" marR="64148" marT="32074" marB="32074"/>
                </a:tc>
                <a:tc>
                  <a:txBody>
                    <a:bodyPr/>
                    <a:lstStyle/>
                    <a:p>
                      <a:r>
                        <a:rPr lang="en-US" sz="1300"/>
                        <a:t>2025 Data and Professional Learning</a:t>
                      </a:r>
                    </a:p>
                  </a:txBody>
                  <a:tcPr marL="64148" marR="64148" marT="32074" marB="32074"/>
                </a:tc>
                <a:tc>
                  <a:txBody>
                    <a:bodyPr/>
                    <a:lstStyle/>
                    <a:p>
                      <a:r>
                        <a:rPr lang="en-US" sz="1300"/>
                        <a:t>2026 Stakeholder Input and Continued Support</a:t>
                      </a:r>
                    </a:p>
                  </a:txBody>
                  <a:tcPr marL="64148" marR="64148" marT="32074" marB="32074"/>
                </a:tc>
                <a:extLst>
                  <a:ext uri="{0D108BD9-81ED-4DB2-BD59-A6C34878D82A}">
                    <a16:rowId xmlns:a16="http://schemas.microsoft.com/office/drawing/2014/main" val="2780735455"/>
                  </a:ext>
                </a:extLst>
              </a:tr>
              <a:tr h="3168891">
                <a:tc>
                  <a:txBody>
                    <a:bodyPr/>
                    <a:lstStyle/>
                    <a:p>
                      <a:pPr marL="285750" lvl="0" indent="-285750">
                        <a:buFont typeface="Arial"/>
                        <a:buChar char="•"/>
                      </a:pPr>
                      <a:r>
                        <a:rPr lang="en-US" sz="1300"/>
                        <a:t>VLA passed by the General Assembly, establishing statewide literacy requirements.</a:t>
                      </a:r>
                    </a:p>
                    <a:p>
                      <a:pPr marL="285750" lvl="0" indent="-285750">
                        <a:buFont typeface="Arial"/>
                        <a:buChar char="•"/>
                      </a:pPr>
                      <a:r>
                        <a:rPr lang="en-US" sz="1300"/>
                        <a:t>Advisory Workgroup formed to guide implementation.</a:t>
                      </a:r>
                    </a:p>
                    <a:p>
                      <a:pPr marL="285750" lvl="0" indent="-285750">
                        <a:buFont typeface="Arial"/>
                        <a:buChar char="•"/>
                      </a:pPr>
                      <a:r>
                        <a:rPr lang="en-US" sz="1300"/>
                        <a:t>Communication released outlining division expectations.</a:t>
                      </a:r>
                    </a:p>
                  </a:txBody>
                  <a:tcPr marL="64148" marR="64148" marT="32074" marB="32074"/>
                </a:tc>
                <a:tc>
                  <a:txBody>
                    <a:bodyPr/>
                    <a:lstStyle/>
                    <a:p>
                      <a:pPr marL="285750" lvl="0" indent="-285750">
                        <a:buFont typeface="Arial"/>
                        <a:buChar char="•"/>
                      </a:pPr>
                      <a:r>
                        <a:rPr lang="en-US" sz="1300"/>
                        <a:t>Initial rollout of literacy initiatives to divisions.</a:t>
                      </a:r>
                    </a:p>
                    <a:p>
                      <a:pPr marL="285750" lvl="0" indent="-285750">
                        <a:buFont typeface="Arial"/>
                        <a:buChar char="•"/>
                      </a:pPr>
                      <a:r>
                        <a:rPr lang="en-US" sz="1300"/>
                        <a:t>Updates to statewide Virginia Early Literacy Screener (VALLSS) introduced.</a:t>
                      </a:r>
                      <a:r>
                        <a:rPr lang="en-US" sz="1300" dirty="0"/>
                        <a:t> </a:t>
                      </a:r>
                    </a:p>
                    <a:p>
                      <a:pPr marL="285750" lvl="0" indent="-285750">
                        <a:buFont typeface="Arial"/>
                        <a:buChar char="•"/>
                      </a:pPr>
                      <a:r>
                        <a:rPr lang="en-US" sz="1300"/>
                        <a:t>First cycle approval of K-3 core curriculum materials.</a:t>
                      </a:r>
                    </a:p>
                    <a:p>
                      <a:pPr marL="285750" lvl="0" indent="-285750">
                        <a:buFont typeface="Arial"/>
                        <a:buChar char="•"/>
                      </a:pPr>
                      <a:r>
                        <a:rPr lang="en-US" sz="1300"/>
                        <a:t>Advisory Workgroup convened in June to review progress and next steps.</a:t>
                      </a:r>
                    </a:p>
                  </a:txBody>
                  <a:tcPr marL="64148" marR="64148" marT="32074" marB="32074"/>
                </a:tc>
                <a:tc>
                  <a:txBody>
                    <a:bodyPr/>
                    <a:lstStyle/>
                    <a:p>
                      <a:pPr marL="285750" lvl="0" indent="-285750">
                        <a:buFont typeface="Arial"/>
                        <a:buChar char="•"/>
                      </a:pPr>
                      <a:r>
                        <a:rPr lang="en-US" sz="1300"/>
                        <a:t>VLA expands to include grades 4-8. </a:t>
                      </a:r>
                    </a:p>
                    <a:p>
                      <a:pPr marL="285750" lvl="0" indent="-285750">
                        <a:buFont typeface="Arial"/>
                        <a:buChar char="•"/>
                      </a:pPr>
                      <a:r>
                        <a:rPr lang="en-US" sz="1300"/>
                        <a:t>Release of the VLA Implementation Playbook to guide division planning.</a:t>
                      </a:r>
                    </a:p>
                    <a:p>
                      <a:pPr marL="285750" lvl="0" indent="-285750">
                        <a:buFont typeface="Arial"/>
                        <a:buChar char="•"/>
                      </a:pPr>
                      <a:r>
                        <a:rPr lang="en-US" sz="1300"/>
                        <a:t>Approval cycle for supplemental and intervention materials for grades 4-8.</a:t>
                      </a:r>
                      <a:endParaRPr lang="en-US" sz="1300" dirty="0"/>
                    </a:p>
                    <a:p>
                      <a:pPr marL="285750" lvl="0" indent="-285750">
                        <a:buFont typeface="Arial"/>
                        <a:buChar char="•"/>
                      </a:pPr>
                      <a:r>
                        <a:rPr lang="en-US" sz="1300"/>
                        <a:t>Division Literacy Plan guidance issued.</a:t>
                      </a:r>
                    </a:p>
                    <a:p>
                      <a:pPr marL="285750" lvl="0" indent="-285750">
                        <a:buFont typeface="Arial"/>
                        <a:buChar char="•"/>
                      </a:pPr>
                      <a:r>
                        <a:rPr lang="en-US" sz="1300"/>
                        <a:t>Statewide Literacy Network Implementation Series launched.</a:t>
                      </a:r>
                    </a:p>
                    <a:p>
                      <a:pPr marL="285750" lvl="0" indent="-285750">
                        <a:buFont typeface="Arial"/>
                        <a:buChar char="•"/>
                      </a:pPr>
                      <a:r>
                        <a:rPr lang="en-US" sz="1300"/>
                        <a:t>Continued development of VLA resources and support.</a:t>
                      </a:r>
                    </a:p>
                  </a:txBody>
                  <a:tcPr marL="64148" marR="64148" marT="32074" marB="32074"/>
                </a:tc>
                <a:tc>
                  <a:txBody>
                    <a:bodyPr/>
                    <a:lstStyle/>
                    <a:p>
                      <a:pPr marL="285750" lvl="0" indent="-285750">
                        <a:buFont typeface="Arial"/>
                        <a:buChar char="•"/>
                      </a:pPr>
                      <a:r>
                        <a:rPr lang="en-US" sz="1300"/>
                        <a:t>VALLSS rollout and technical assistance to support new screener. </a:t>
                      </a:r>
                    </a:p>
                    <a:p>
                      <a:pPr marL="285750" lvl="0" indent="-285750">
                        <a:buFont typeface="Arial"/>
                        <a:buChar char="•"/>
                      </a:pPr>
                      <a:r>
                        <a:rPr lang="en-US" sz="1300" dirty="0"/>
                        <a:t>Biennial Division Literacy Plan guidance released. </a:t>
                      </a:r>
                    </a:p>
                    <a:p>
                      <a:pPr marL="285750" lvl="0" indent="-285750">
                        <a:buFont typeface="Arial"/>
                        <a:buChar char="•"/>
                      </a:pPr>
                      <a:r>
                        <a:rPr lang="en-US" sz="1300"/>
                        <a:t>Statewide Reading Specialist training and office hours for grades 4-8.</a:t>
                      </a:r>
                    </a:p>
                    <a:p>
                      <a:pPr marL="285750" lvl="0" indent="-285750">
                        <a:buFont typeface="Arial"/>
                        <a:buChar char="•"/>
                      </a:pPr>
                      <a:r>
                        <a:rPr lang="en-US" sz="1300" dirty="0"/>
                        <a:t>Continued focus on data-informed instruction and literacy leadership statewide.</a:t>
                      </a:r>
                    </a:p>
                    <a:p>
                      <a:pPr lvl="0">
                        <a:buNone/>
                      </a:pPr>
                      <a:endParaRPr lang="en-US" sz="1300"/>
                    </a:p>
                  </a:txBody>
                  <a:tcPr marL="64148" marR="64148" marT="32074" marB="32074"/>
                </a:tc>
                <a:tc>
                  <a:txBody>
                    <a:bodyPr/>
                    <a:lstStyle/>
                    <a:p>
                      <a:pPr marL="285750" lvl="0" indent="-285750">
                        <a:buFont typeface="Arial"/>
                        <a:buChar char="•"/>
                      </a:pPr>
                      <a:r>
                        <a:rPr lang="en-US" sz="1300" dirty="0"/>
                        <a:t>Executive Order 4 calls for a new VLA Advisory Workgroup to consider </a:t>
                      </a:r>
                      <a:r>
                        <a:rPr lang="en-US" sz="1300" dirty="0" err="1"/>
                        <a:t>i</a:t>
                      </a:r>
                      <a:r>
                        <a:rPr lang="en-US" sz="1300" dirty="0"/>
                        <a:t>mprovements to the Student Reading Plans and alignment to interventions.</a:t>
                      </a:r>
                    </a:p>
                    <a:p>
                      <a:pPr marL="285750" lvl="0" indent="-285750">
                        <a:buFont typeface="Arial"/>
                        <a:buChar char="•"/>
                      </a:pPr>
                      <a:r>
                        <a:rPr lang="en-US" sz="1300"/>
                        <a:t>Continued updates and collaboration across divisions.</a:t>
                      </a:r>
                    </a:p>
                    <a:p>
                      <a:pPr marL="285750" lvl="0" indent="-285750">
                        <a:buFont typeface="Arial"/>
                        <a:buChar char="•"/>
                      </a:pPr>
                      <a:endParaRPr lang="en-US" sz="1300"/>
                    </a:p>
                  </a:txBody>
                  <a:tcPr marL="64148" marR="64148" marT="32074" marB="32074"/>
                </a:tc>
                <a:extLst>
                  <a:ext uri="{0D108BD9-81ED-4DB2-BD59-A6C34878D82A}">
                    <a16:rowId xmlns:a16="http://schemas.microsoft.com/office/drawing/2014/main" val="3842984988"/>
                  </a:ext>
                </a:extLst>
              </a:tr>
            </a:tbl>
          </a:graphicData>
        </a:graphic>
      </p:graphicFrame>
    </p:spTree>
    <p:extLst>
      <p:ext uri="{BB962C8B-B14F-4D97-AF65-F5344CB8AC3E}">
        <p14:creationId xmlns:p14="http://schemas.microsoft.com/office/powerpoint/2010/main" val="6270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C919-2B34-9B9F-EB88-A4C25BA449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34DB49-80A3-264F-97DA-ED26C9FE4DAF}"/>
              </a:ext>
            </a:extLst>
          </p:cNvPr>
          <p:cNvSpPr>
            <a:spLocks noGrp="1"/>
          </p:cNvSpPr>
          <p:nvPr>
            <p:ph type="title"/>
          </p:nvPr>
        </p:nvSpPr>
        <p:spPr/>
        <p:txBody>
          <a:bodyPr>
            <a:normAutofit/>
          </a:bodyPr>
          <a:lstStyle/>
          <a:p>
            <a:r>
              <a:rPr lang="en-US" sz="3600">
                <a:latin typeface="Aptos"/>
              </a:rPr>
              <a:t>Resources to Support Educators</a:t>
            </a:r>
          </a:p>
        </p:txBody>
      </p:sp>
      <p:sp>
        <p:nvSpPr>
          <p:cNvPr id="4" name="Slide Number Placeholder 3">
            <a:extLst>
              <a:ext uri="{FF2B5EF4-FFF2-40B4-BE49-F238E27FC236}">
                <a16:creationId xmlns:a16="http://schemas.microsoft.com/office/drawing/2014/main" id="{21BD989B-A51A-BA7C-8876-D79243146A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
        <p:nvSpPr>
          <p:cNvPr id="5" name="Content Placeholder 4">
            <a:extLst>
              <a:ext uri="{FF2B5EF4-FFF2-40B4-BE49-F238E27FC236}">
                <a16:creationId xmlns:a16="http://schemas.microsoft.com/office/drawing/2014/main" id="{CA011375-51E6-6BFF-3217-554C9D8210C0}"/>
              </a:ext>
            </a:extLst>
          </p:cNvPr>
          <p:cNvSpPr>
            <a:spLocks noGrp="1"/>
          </p:cNvSpPr>
          <p:nvPr>
            <p:ph idx="1"/>
          </p:nvPr>
        </p:nvSpPr>
        <p:spPr/>
        <p:txBody>
          <a:bodyPr vert="horz" lIns="0" tIns="0" rIns="0" bIns="0" rtlCol="0" anchor="t">
            <a:normAutofit/>
          </a:bodyPr>
          <a:lstStyle/>
          <a:p>
            <a:pPr>
              <a:lnSpc>
                <a:spcPct val="100000"/>
              </a:lnSpc>
              <a:spcBef>
                <a:spcPts val="0"/>
              </a:spcBef>
            </a:pPr>
            <a:endParaRPr lang="en-US" sz="3400">
              <a:solidFill>
                <a:srgbClr val="242424"/>
              </a:solidFill>
            </a:endParaRPr>
          </a:p>
          <a:p>
            <a:pPr>
              <a:lnSpc>
                <a:spcPct val="100000"/>
              </a:lnSpc>
              <a:spcBef>
                <a:spcPts val="0"/>
              </a:spcBef>
            </a:pPr>
            <a:endParaRPr lang="en-US">
              <a:ea typeface="+mn-lt"/>
              <a:cs typeface="+mn-lt"/>
            </a:endParaRPr>
          </a:p>
        </p:txBody>
      </p:sp>
      <p:sp>
        <p:nvSpPr>
          <p:cNvPr id="6" name="Content Placeholder 5">
            <a:extLst>
              <a:ext uri="{FF2B5EF4-FFF2-40B4-BE49-F238E27FC236}">
                <a16:creationId xmlns:a16="http://schemas.microsoft.com/office/drawing/2014/main" id="{9A850F41-BC7E-3456-3FF5-81E81467993D}"/>
              </a:ext>
            </a:extLst>
          </p:cNvPr>
          <p:cNvSpPr>
            <a:spLocks noGrp="1"/>
          </p:cNvSpPr>
          <p:nvPr>
            <p:ph sz="half" idx="4294967295"/>
          </p:nvPr>
        </p:nvSpPr>
        <p:spPr>
          <a:xfrm>
            <a:off x="223024" y="1595631"/>
            <a:ext cx="5181600" cy="3074535"/>
          </a:xfrm>
        </p:spPr>
        <p:txBody>
          <a:bodyPr vert="horz" lIns="0" tIns="0" rIns="0" bIns="0" rtlCol="0" anchor="t">
            <a:normAutofit/>
          </a:bodyPr>
          <a:lstStyle/>
          <a:p>
            <a:pPr>
              <a:lnSpc>
                <a:spcPct val="100000"/>
              </a:lnSpc>
              <a:spcBef>
                <a:spcPts val="0"/>
              </a:spcBef>
            </a:pPr>
            <a:r>
              <a:rPr lang="en-US" sz="1600">
                <a:solidFill>
                  <a:srgbClr val="242424"/>
                </a:solidFill>
                <a:ea typeface="+mn-lt"/>
                <a:cs typeface="+mn-lt"/>
                <a:hlinkClick r:id="rId2"/>
              </a:rPr>
              <a:t>Virginia Literacy Act </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3"/>
              </a:rPr>
              <a:t>Virginia Literacy Updates</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4"/>
              </a:rPr>
              <a:t>VALLSS Assessment Calendar</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5"/>
              </a:rPr>
              <a:t>Student Reading Plans</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6"/>
              </a:rPr>
              <a:t>Division Literacy Plans</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7"/>
              </a:rPr>
              <a:t>Approved Instructional Programs</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8"/>
              </a:rPr>
              <a:t>Curriculum Review Resources</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9"/>
              </a:rPr>
              <a:t>Literacy Implementation Network Sessions</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10"/>
              </a:rPr>
              <a:t>Virginia Literacy Act Advisory Work Group</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11"/>
              </a:rPr>
              <a:t>Resources and Explainers</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12"/>
              </a:rPr>
              <a:t>Webinars and Presentations</a:t>
            </a:r>
            <a:endParaRPr lang="en-US" sz="1600">
              <a:ea typeface="+mn-lt"/>
              <a:cs typeface="+mn-lt"/>
            </a:endParaRPr>
          </a:p>
          <a:p>
            <a:pPr marL="742950" lvl="1" indent="-285750">
              <a:lnSpc>
                <a:spcPct val="100000"/>
              </a:lnSpc>
              <a:spcBef>
                <a:spcPts val="0"/>
              </a:spcBef>
              <a:buFont typeface="Arial,Sans-Serif" panose="020B0604020202020204" pitchFamily="34" charset="0"/>
            </a:pPr>
            <a:r>
              <a:rPr lang="en-US" sz="1600">
                <a:solidFill>
                  <a:srgbClr val="242424"/>
                </a:solidFill>
                <a:ea typeface="+mn-lt"/>
                <a:cs typeface="+mn-lt"/>
                <a:hlinkClick r:id="rId13"/>
              </a:rPr>
              <a:t>Superintendent's Memos</a:t>
            </a:r>
            <a:endParaRPr lang="en-US" sz="1600"/>
          </a:p>
          <a:p>
            <a:pPr>
              <a:lnSpc>
                <a:spcPct val="100000"/>
              </a:lnSpc>
              <a:spcBef>
                <a:spcPts val="0"/>
              </a:spcBef>
            </a:pPr>
            <a:endParaRPr lang="en-US" sz="1600">
              <a:solidFill>
                <a:srgbClr val="242424"/>
              </a:solidFill>
              <a:hlinkClick r:id="rId2"/>
            </a:endParaRPr>
          </a:p>
          <a:p>
            <a:pPr>
              <a:lnSpc>
                <a:spcPct val="100000"/>
              </a:lnSpc>
              <a:spcBef>
                <a:spcPts val="0"/>
              </a:spcBef>
            </a:pPr>
            <a:endParaRPr lang="en-US" sz="1600">
              <a:solidFill>
                <a:srgbClr val="242424"/>
              </a:solidFill>
            </a:endParaRPr>
          </a:p>
        </p:txBody>
      </p:sp>
      <p:sp>
        <p:nvSpPr>
          <p:cNvPr id="8" name="TextBox 7">
            <a:extLst>
              <a:ext uri="{FF2B5EF4-FFF2-40B4-BE49-F238E27FC236}">
                <a16:creationId xmlns:a16="http://schemas.microsoft.com/office/drawing/2014/main" id="{9FFFCFD7-C2BC-9F55-99AB-B60CF9676F41}"/>
              </a:ext>
            </a:extLst>
          </p:cNvPr>
          <p:cNvSpPr txBox="1"/>
          <p:nvPr/>
        </p:nvSpPr>
        <p:spPr>
          <a:xfrm>
            <a:off x="5705707" y="1403195"/>
            <a:ext cx="6096000"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hlinkClick r:id="rId2">
                  <a:extLst>
                    <a:ext uri="{A12FA001-AC4F-418D-AE19-62706E023703}">
                      <ahyp:hlinkClr xmlns:ahyp="http://schemas.microsoft.com/office/drawing/2018/hyperlinkcolor" val="tx"/>
                    </a:ext>
                  </a:extLst>
                </a:hlinkClick>
              </a:rPr>
              <a:t>Division Literacy Plans </a:t>
            </a: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hlinkClick r:id="rId2">
                  <a:extLst>
                    <a:ext uri="{A12FA001-AC4F-418D-AE19-62706E023703}">
                      <ahyp:hlinkClr xmlns:ahyp="http://schemas.microsoft.com/office/drawing/2018/hyperlinkcolor" val="tx"/>
                    </a:ext>
                  </a:extLst>
                </a:hlinkClick>
              </a:rPr>
              <a:t>Approved Core Instructional Programs for Grades K-5 </a:t>
            </a: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hlinkClick r:id="rId14">
                  <a:extLst>
                    <a:ext uri="{A12FA001-AC4F-418D-AE19-62706E023703}">
                      <ahyp:hlinkClr xmlns:ahyp="http://schemas.microsoft.com/office/drawing/2018/hyperlinkcolor" val="tx"/>
                    </a:ext>
                  </a:extLst>
                </a:hlinkClick>
              </a:rPr>
              <a:t>Intervention Instructional Program Guide &amp; Supplemental Instructional Program Guide </a:t>
            </a: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hlinkClick r:id="rId14">
                  <a:extLst>
                    <a:ext uri="{A12FA001-AC4F-418D-AE19-62706E023703}">
                      <ahyp:hlinkClr xmlns:ahyp="http://schemas.microsoft.com/office/drawing/2018/hyperlinkcolor" val="tx"/>
                    </a:ext>
                  </a:extLst>
                </a:hlinkClick>
              </a:rPr>
              <a:t>Curriculum Review Process Update for the Virginia Literacy Act </a:t>
            </a:r>
            <a:r>
              <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rPr>
              <a:t>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hlinkClick r:id="rId14">
                  <a:extLst>
                    <a:ext uri="{A12FA001-AC4F-418D-AE19-62706E023703}">
                      <ahyp:hlinkClr xmlns:ahyp="http://schemas.microsoft.com/office/drawing/2018/hyperlinkcolor" val="tx"/>
                    </a:ext>
                  </a:extLst>
                </a:hlinkClick>
              </a:rPr>
              <a:t>Homepage | Virginia Literacy Partnerships</a:t>
            </a: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600" b="0" i="0" u="none" strike="noStrike" kern="1200" cap="none" spc="0" normalizeH="0" baseline="0" noProof="0" dirty="0">
              <a:ln>
                <a:noFill/>
              </a:ln>
              <a:solidFill>
                <a:srgbClr val="003C71"/>
              </a:solidFill>
              <a:effectLst/>
              <a:uLnTx/>
              <a:uFillTx/>
              <a:latin typeface="Aptos" panose="02110004020202020204"/>
              <a:ea typeface="+mn-lt"/>
              <a:cs typeface="+mn-lt"/>
              <a:hlinkClick r:id="" action="ppaction://noaction">
                <a:extLst>
                  <a:ext uri="{A12FA001-AC4F-418D-AE19-62706E023703}">
                    <ahyp:hlinkClr xmlns:ahyp="http://schemas.microsoft.com/office/drawing/2018/hyperlinkcolor" val="tx"/>
                  </a:ext>
                </a:extLst>
              </a:hlinkClick>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srgbClr val="003C71"/>
                </a:solidFill>
                <a:effectLst/>
                <a:uLnTx/>
                <a:uFillTx/>
                <a:latin typeface="Aptos" panose="02110004020202020204"/>
                <a:ea typeface="+mn-ea"/>
                <a:cs typeface="+mn-cs"/>
                <a:hlinkClick r:id="rId15"/>
              </a:rPr>
              <a:t>VALLSS: Grades 4-8 Overview</a:t>
            </a:r>
            <a:endParaRPr kumimoji="0" lang="en-US" sz="1600" b="0" i="0" u="none" strike="noStrike" kern="1200" cap="none" spc="0" normalizeH="0" baseline="0" noProof="0" dirty="0">
              <a:ln>
                <a:noFill/>
              </a:ln>
              <a:solidFill>
                <a:srgbClr val="003C7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600" b="0" i="0" u="none" strike="noStrike" kern="1200" cap="none" spc="0" normalizeH="0" baseline="0" noProof="0" dirty="0">
              <a:ln>
                <a:noFill/>
              </a:ln>
              <a:solidFill>
                <a:srgbClr val="003C71"/>
              </a:solidFill>
              <a:effectLst/>
              <a:uLnTx/>
              <a:uFillTx/>
              <a:latin typeface="Aptos" panose="02110004020202020204"/>
              <a:ea typeface="+mn-ea"/>
              <a:cs typeface="+mn-cs"/>
              <a:hlinkClick r:id="" action="ppaction://noaction">
                <a:extLst>
                  <a:ext uri="{A12FA001-AC4F-418D-AE19-62706E023703}">
                    <ahyp:hlinkClr xmlns:ahyp="http://schemas.microsoft.com/office/drawing/2018/hyperlinkcolor" val="tx"/>
                  </a:ext>
                </a:extLst>
              </a:hlinkClick>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srgbClr val="003C71"/>
                </a:solidFill>
                <a:effectLst/>
                <a:uLnTx/>
                <a:uFillTx/>
                <a:latin typeface="Aptos" panose="02110004020202020204"/>
                <a:ea typeface="+mn-ea"/>
                <a:cs typeface="+mn-cs"/>
                <a:hlinkClick r:id="rId16"/>
              </a:rPr>
              <a:t>Virginia Language &amp; Literacy Screening System (VALLSS): Grades 4-8 | Virginia Literacy Partnerships</a:t>
            </a:r>
            <a:endParaRPr kumimoji="0" lang="en-US" sz="1600" b="0" i="0" u="none" strike="noStrike" kern="1200" cap="none" spc="0" normalizeH="0" baseline="0" noProof="0" dirty="0">
              <a:ln>
                <a:noFill/>
              </a:ln>
              <a:solidFill>
                <a:srgbClr val="003C71"/>
              </a:solidFill>
              <a:effectLst/>
              <a:uLnTx/>
              <a:uFillTx/>
              <a:latin typeface="Aptos" panose="02110004020202020204"/>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C71"/>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CE4EAB34-88AE-B1DD-926B-FC98E536214E}"/>
              </a:ext>
            </a:extLst>
          </p:cNvPr>
          <p:cNvPicPr>
            <a:picLocks noChangeAspect="1"/>
          </p:cNvPicPr>
          <p:nvPr/>
        </p:nvPicPr>
        <p:blipFill>
          <a:blip r:embed="rId17"/>
          <a:stretch>
            <a:fillRect/>
          </a:stretch>
        </p:blipFill>
        <p:spPr>
          <a:xfrm>
            <a:off x="10908220" y="6033217"/>
            <a:ext cx="1140542" cy="688258"/>
          </a:xfrm>
          <a:prstGeom prst="rect">
            <a:avLst/>
          </a:prstGeom>
        </p:spPr>
      </p:pic>
    </p:spTree>
    <p:extLst>
      <p:ext uri="{BB962C8B-B14F-4D97-AF65-F5344CB8AC3E}">
        <p14:creationId xmlns:p14="http://schemas.microsoft.com/office/powerpoint/2010/main" val="2610568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F993-312A-6F9F-A984-081859E24C74}"/>
              </a:ext>
            </a:extLst>
          </p:cNvPr>
          <p:cNvSpPr>
            <a:spLocks noGrp="1"/>
          </p:cNvSpPr>
          <p:nvPr>
            <p:ph type="title"/>
          </p:nvPr>
        </p:nvSpPr>
        <p:spPr/>
        <p:txBody>
          <a:bodyPr/>
          <a:lstStyle/>
          <a:p>
            <a:r>
              <a:rPr lang="en-US"/>
              <a:t>Next Steps </a:t>
            </a:r>
          </a:p>
        </p:txBody>
      </p:sp>
      <p:sp>
        <p:nvSpPr>
          <p:cNvPr id="3" name="Slide Number Placeholder 2">
            <a:extLst>
              <a:ext uri="{FF2B5EF4-FFF2-40B4-BE49-F238E27FC236}">
                <a16:creationId xmlns:a16="http://schemas.microsoft.com/office/drawing/2014/main" id="{AB0FE71B-E90E-AB05-1990-F5DDAFCADE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C2ADD11E-1086-AEE8-DD1C-123CFF9E55B5}"/>
              </a:ext>
            </a:extLst>
          </p:cNvPr>
          <p:cNvSpPr>
            <a:spLocks noGrp="1"/>
          </p:cNvSpPr>
          <p:nvPr>
            <p:ph idx="1"/>
          </p:nvPr>
        </p:nvSpPr>
        <p:spPr>
          <a:xfrm>
            <a:off x="3294798" y="1709718"/>
            <a:ext cx="8408293" cy="4819812"/>
          </a:xfrm>
        </p:spPr>
        <p:txBody>
          <a:bodyPr vert="horz" lIns="0" tIns="0" rIns="0" bIns="0" rtlCol="0" anchor="t">
            <a:noAutofit/>
          </a:bodyPr>
          <a:lstStyle/>
          <a:p>
            <a:pPr marL="0" indent="0">
              <a:buNone/>
            </a:pPr>
            <a:r>
              <a:rPr lang="en-US" sz="4400" b="1" dirty="0">
                <a:ea typeface="+mn-lt"/>
                <a:cs typeface="+mn-lt"/>
              </a:rPr>
              <a:t>Jot </a:t>
            </a:r>
            <a:r>
              <a:rPr lang="en-US" sz="4400" dirty="0">
                <a:ea typeface="+mn-lt"/>
                <a:cs typeface="+mn-lt"/>
              </a:rPr>
              <a:t>one concrete action they’ll take to strengthen literacy outcomes and/or  implementation practices in your own state.</a:t>
            </a:r>
          </a:p>
          <a:p>
            <a:pPr marL="0" indent="0">
              <a:buNone/>
            </a:pPr>
            <a:endParaRPr lang="en-US" sz="4400" dirty="0"/>
          </a:p>
          <a:p>
            <a:pPr marL="0" indent="0">
              <a:buNone/>
            </a:pPr>
            <a:r>
              <a:rPr lang="en-US" sz="4400" b="1" dirty="0"/>
              <a:t>Share</a:t>
            </a:r>
            <a:r>
              <a:rPr lang="en-US" sz="4400" dirty="0"/>
              <a:t> out!</a:t>
            </a:r>
          </a:p>
        </p:txBody>
      </p:sp>
      <p:pic>
        <p:nvPicPr>
          <p:cNvPr id="5" name="Graphic 4" descr="Pencil with solid fill">
            <a:extLst>
              <a:ext uri="{FF2B5EF4-FFF2-40B4-BE49-F238E27FC236}">
                <a16:creationId xmlns:a16="http://schemas.microsoft.com/office/drawing/2014/main" id="{3E611F51-474B-89D6-A500-CCC5717BC2A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4996" y="1516810"/>
            <a:ext cx="2346644" cy="2372474"/>
          </a:xfrm>
          <a:prstGeom prst="rect">
            <a:avLst/>
          </a:prstGeom>
        </p:spPr>
      </p:pic>
      <p:pic>
        <p:nvPicPr>
          <p:cNvPr id="6" name="Graphic 5" descr="Raised hand with solid fill">
            <a:extLst>
              <a:ext uri="{FF2B5EF4-FFF2-40B4-BE49-F238E27FC236}">
                <a16:creationId xmlns:a16="http://schemas.microsoft.com/office/drawing/2014/main" id="{DF9B290C-EEF0-7820-199B-758DC55837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5173" y="4160003"/>
            <a:ext cx="2141348" cy="2180094"/>
          </a:xfrm>
          <a:prstGeom prst="rect">
            <a:avLst/>
          </a:prstGeom>
        </p:spPr>
      </p:pic>
    </p:spTree>
    <p:extLst>
      <p:ext uri="{BB962C8B-B14F-4D97-AF65-F5344CB8AC3E}">
        <p14:creationId xmlns:p14="http://schemas.microsoft.com/office/powerpoint/2010/main" val="3527800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869D060-BD80-77BA-3159-7381F581B4BC}"/>
              </a:ext>
            </a:extLst>
          </p:cNvPr>
          <p:cNvSpPr>
            <a:spLocks noGrp="1"/>
          </p:cNvSpPr>
          <p:nvPr>
            <p:ph type="sldNum" sz="quarter" idx="7"/>
          </p:nvPr>
        </p:nvSpPr>
        <p:spPr/>
        <p:txBody>
          <a:bodyPr/>
          <a:lstStyle/>
          <a:p>
            <a:fld id="{00000000-1234-1234-1234-123412341234}" type="slidenum">
              <a:rPr lang="en-US" smtClean="0"/>
              <a:pPr/>
              <a:t>2</a:t>
            </a:fld>
            <a:endParaRPr lang="en-US"/>
          </a:p>
        </p:txBody>
      </p:sp>
      <p:sp>
        <p:nvSpPr>
          <p:cNvPr id="3" name="Text Placeholder 2">
            <a:extLst>
              <a:ext uri="{FF2B5EF4-FFF2-40B4-BE49-F238E27FC236}">
                <a16:creationId xmlns:a16="http://schemas.microsoft.com/office/drawing/2014/main" id="{CC86E0F3-FC3A-B233-839A-0FB4EA9D015F}"/>
              </a:ext>
            </a:extLst>
          </p:cNvPr>
          <p:cNvSpPr>
            <a:spLocks noGrp="1"/>
          </p:cNvSpPr>
          <p:nvPr>
            <p:ph type="body" idx="1"/>
          </p:nvPr>
        </p:nvSpPr>
        <p:spPr>
          <a:xfrm>
            <a:off x="4386470" y="4295637"/>
            <a:ext cx="5999519" cy="1219200"/>
          </a:xfrm>
        </p:spPr>
        <p:txBody>
          <a:bodyPr/>
          <a:lstStyle/>
          <a:p>
            <a:r>
              <a:rPr lang="en-US" dirty="0">
                <a:latin typeface="Calibri"/>
                <a:ea typeface="Calibri"/>
                <a:cs typeface="Calibri"/>
              </a:rPr>
              <a:t>Jill Nogueras </a:t>
            </a:r>
          </a:p>
          <a:p>
            <a:r>
              <a:rPr lang="en-US" dirty="0">
                <a:latin typeface="Calibri"/>
                <a:ea typeface="Calibri"/>
                <a:cs typeface="Calibri"/>
              </a:rPr>
              <a:t>Associate Director K-12 English and Literacy </a:t>
            </a:r>
          </a:p>
          <a:p>
            <a:r>
              <a:rPr lang="en-US" dirty="0">
                <a:latin typeface="Calibri"/>
                <a:ea typeface="Calibri"/>
                <a:cs typeface="Calibri"/>
              </a:rPr>
              <a:t>Virginia Department of Education</a:t>
            </a:r>
            <a:endParaRPr lang="en-US" dirty="0">
              <a:ea typeface="Calibri"/>
            </a:endParaRPr>
          </a:p>
          <a:p>
            <a:endParaRPr lang="en-US" dirty="0">
              <a:ea typeface="Calibri"/>
            </a:endParaRPr>
          </a:p>
        </p:txBody>
      </p:sp>
      <p:sp>
        <p:nvSpPr>
          <p:cNvPr id="2" name="Title 1">
            <a:extLst>
              <a:ext uri="{FF2B5EF4-FFF2-40B4-BE49-F238E27FC236}">
                <a16:creationId xmlns:a16="http://schemas.microsoft.com/office/drawing/2014/main" id="{B537ADFE-FD43-91C4-3E98-D536A9677A30}"/>
              </a:ext>
            </a:extLst>
          </p:cNvPr>
          <p:cNvSpPr>
            <a:spLocks noGrp="1"/>
          </p:cNvSpPr>
          <p:nvPr>
            <p:ph type="title"/>
          </p:nvPr>
        </p:nvSpPr>
        <p:spPr>
          <a:xfrm>
            <a:off x="4386470" y="3101008"/>
            <a:ext cx="5906754" cy="874091"/>
          </a:xfrm>
        </p:spPr>
        <p:txBody>
          <a:bodyPr/>
          <a:lstStyle/>
          <a:p>
            <a:r>
              <a:rPr lang="en-US" dirty="0">
                <a:latin typeface="Calibri"/>
                <a:ea typeface="Calibri"/>
                <a:cs typeface="Calibri"/>
              </a:rPr>
              <a:t>Virginia Literacy Act for Grades 4-8</a:t>
            </a:r>
            <a:endParaRPr lang="en-US" dirty="0">
              <a:ea typeface="Calibri"/>
            </a:endParaRPr>
          </a:p>
        </p:txBody>
      </p:sp>
    </p:spTree>
    <p:extLst>
      <p:ext uri="{BB962C8B-B14F-4D97-AF65-F5344CB8AC3E}">
        <p14:creationId xmlns:p14="http://schemas.microsoft.com/office/powerpoint/2010/main" val="2189059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F3085-5689-DCE5-C9C8-CD814EA00118}"/>
              </a:ext>
            </a:extLst>
          </p:cNvPr>
          <p:cNvSpPr>
            <a:spLocks noGrp="1"/>
          </p:cNvSpPr>
          <p:nvPr>
            <p:ph type="title"/>
          </p:nvPr>
        </p:nvSpPr>
        <p:spPr/>
        <p:txBody>
          <a:bodyPr/>
          <a:lstStyle/>
          <a:p>
            <a:r>
              <a:rPr lang="en-US">
                <a:latin typeface="Aptos"/>
              </a:rPr>
              <a:t>English and Literacy Team Contact Info</a:t>
            </a:r>
          </a:p>
        </p:txBody>
      </p:sp>
      <p:sp>
        <p:nvSpPr>
          <p:cNvPr id="3" name="Slide Number Placeholder 2">
            <a:extLst>
              <a:ext uri="{FF2B5EF4-FFF2-40B4-BE49-F238E27FC236}">
                <a16:creationId xmlns:a16="http://schemas.microsoft.com/office/drawing/2014/main" id="{044492B6-9455-68D4-339A-CE8F437886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dirty="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F09E5544-AF89-8E48-CF83-7EE50A2851F7}"/>
              </a:ext>
            </a:extLst>
          </p:cNvPr>
          <p:cNvSpPr txBox="1"/>
          <p:nvPr/>
        </p:nvSpPr>
        <p:spPr>
          <a:xfrm>
            <a:off x="562027" y="1367213"/>
            <a:ext cx="10882841"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C71"/>
                </a:solidFill>
                <a:effectLst/>
                <a:uLnTx/>
                <a:uFillTx/>
                <a:latin typeface="Aptos"/>
                <a:ea typeface="+mn-ea"/>
                <a:cs typeface="Calibri"/>
              </a:rPr>
              <a:t>Jill Nogueras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C71"/>
                </a:solidFill>
                <a:effectLst/>
                <a:uLnTx/>
                <a:uFillTx/>
                <a:latin typeface="Aptos"/>
                <a:ea typeface="+mn-ea"/>
                <a:cs typeface="Calibri"/>
              </a:rPr>
              <a:t>Associate Director of K-12 English &amp; Literacy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uLnTx/>
                <a:uFillTx/>
                <a:latin typeface="Aptos"/>
                <a:ea typeface="+mn-ea"/>
                <a:cs typeface="Calibri"/>
                <a:hlinkClick r:id="rId2"/>
              </a:rPr>
              <a:t>Jill.Nogueras@doe.virginia.gov</a:t>
            </a:r>
            <a:r>
              <a:rPr kumimoji="0" lang="en-US" sz="1800" b="0" i="0" u="none" strike="noStrike" kern="1200" cap="none" spc="0" normalizeH="0" baseline="0" noProof="0" dirty="0">
                <a:ln>
                  <a:noFill/>
                </a:ln>
                <a:solidFill>
                  <a:srgbClr val="003C71"/>
                </a:solidFill>
                <a:effectLst/>
                <a:uLnTx/>
                <a:uFillTx/>
                <a:latin typeface="Aptos"/>
                <a:ea typeface="+mn-ea"/>
                <a:cs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C71"/>
              </a:solidFill>
              <a:effectLst/>
              <a:uLnTx/>
              <a:uFillTx/>
              <a:latin typeface="Aptos"/>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C71"/>
                </a:solidFill>
                <a:effectLst/>
                <a:uLnTx/>
                <a:uFillTx/>
                <a:latin typeface="Aptos"/>
                <a:ea typeface="+mn-ea"/>
                <a:cs typeface="Calibri"/>
              </a:rPr>
              <a:t>Ellen Frackelton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C71"/>
                </a:solidFill>
                <a:effectLst/>
                <a:uLnTx/>
                <a:uFillTx/>
                <a:latin typeface="Aptos"/>
                <a:ea typeface="+mn-ea"/>
                <a:cs typeface="Calibri"/>
              </a:rPr>
              <a:t>Coordinator of Elementary Reading &amp; Literacy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uLnTx/>
                <a:uFillTx/>
                <a:latin typeface="Aptos"/>
                <a:ea typeface="+mn-ea"/>
                <a:cs typeface="Calibri"/>
                <a:hlinkClick r:id="rId3"/>
              </a:rPr>
              <a:t>Ellen.Frackelton@doe.virginia.gov</a:t>
            </a:r>
            <a:r>
              <a:rPr kumimoji="0" lang="en-US" sz="1800" b="0" i="0" u="none" strike="noStrike" kern="1200" cap="none" spc="0" normalizeH="0" baseline="0" noProof="0" dirty="0">
                <a:ln>
                  <a:noFill/>
                </a:ln>
                <a:solidFill>
                  <a:srgbClr val="003C71"/>
                </a:solidFill>
                <a:effectLst/>
                <a:uLnTx/>
                <a:uFillTx/>
                <a:latin typeface="Aptos"/>
                <a:ea typeface="+mn-ea"/>
                <a:cs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C71"/>
              </a:solidFill>
              <a:effectLst/>
              <a:uLnTx/>
              <a:uFillTx/>
              <a:latin typeface="Aptos"/>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C71"/>
                </a:solidFill>
                <a:effectLst/>
                <a:uLnTx/>
                <a:uFillTx/>
                <a:latin typeface="Aptos"/>
                <a:ea typeface="+mn-ea"/>
                <a:cs typeface="Calibri"/>
              </a:rPr>
              <a:t>Colleen Cassada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C71"/>
                </a:solidFill>
                <a:effectLst/>
                <a:uLnTx/>
                <a:uFillTx/>
                <a:latin typeface="Aptos"/>
                <a:ea typeface="+mn-ea"/>
                <a:cs typeface="Calibri"/>
              </a:rPr>
              <a:t>Coordinator of Secondary English &amp; Literacy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uLnTx/>
                <a:uFillTx/>
                <a:latin typeface="Aptos"/>
                <a:ea typeface="+mn-ea"/>
                <a:cs typeface="Calibri"/>
                <a:hlinkClick r:id="rId4"/>
              </a:rPr>
              <a:t>Colleen.Cassada@doe.virginia.gov</a:t>
            </a:r>
            <a:r>
              <a:rPr kumimoji="0" lang="en-US" sz="1800" b="0" i="0" u="none" strike="noStrike" kern="1200" cap="none" spc="0" normalizeH="0" baseline="0" noProof="0" dirty="0">
                <a:ln>
                  <a:noFill/>
                </a:ln>
                <a:solidFill>
                  <a:srgbClr val="003C71"/>
                </a:solidFill>
                <a:effectLst/>
                <a:uLnTx/>
                <a:uFillTx/>
                <a:latin typeface="Aptos"/>
                <a:ea typeface="+mn-ea"/>
                <a:cs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C71"/>
              </a:solidFill>
              <a:effectLst/>
              <a:uLnTx/>
              <a:uFillTx/>
              <a:latin typeface="Aptos"/>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C71"/>
                </a:solidFill>
                <a:effectLst/>
                <a:uLnTx/>
                <a:uFillTx/>
                <a:latin typeface="Aptos"/>
                <a:ea typeface="+mn-ea"/>
                <a:cs typeface="Calibri"/>
              </a:rPr>
              <a:t>English Program</a:t>
            </a:r>
            <a:endParaRPr kumimoji="0" lang="en-US" sz="1800" b="0" i="0" u="none" strike="noStrike" kern="1200" cap="none" spc="0" normalizeH="0" baseline="0" noProof="0" dirty="0">
              <a:ln>
                <a:noFill/>
              </a:ln>
              <a:solidFill>
                <a:srgbClr val="003C71"/>
              </a:solidFill>
              <a:effectLst/>
              <a:uLnTx/>
              <a:uFillTx/>
              <a:latin typeface="Aptos"/>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uLnTx/>
                <a:uFillTx/>
                <a:latin typeface="Aptos"/>
                <a:ea typeface="+mn-ea"/>
                <a:cs typeface="Calibri"/>
                <a:hlinkClick r:id="rId5"/>
              </a:rPr>
              <a:t>VDOE.English@doe.virginia.gov</a:t>
            </a:r>
            <a:endParaRPr kumimoji="0" lang="en-US" sz="1400" b="0" i="0" u="none" strike="noStrike" kern="1200" cap="none" spc="0" normalizeH="0" baseline="0" noProof="0" dirty="0">
              <a:ln>
                <a:noFill/>
              </a:ln>
              <a:solidFill>
                <a:srgbClr val="003C71"/>
              </a:solidFill>
              <a:effectLst/>
              <a:uLnTx/>
              <a:uFillTx/>
              <a:latin typeface="Aptos"/>
              <a:ea typeface="+mn-ea"/>
              <a:cs typeface="+mn-cs"/>
            </a:endParaRPr>
          </a:p>
        </p:txBody>
      </p:sp>
      <p:sp>
        <p:nvSpPr>
          <p:cNvPr id="5" name="TextBox 4">
            <a:extLst>
              <a:ext uri="{FF2B5EF4-FFF2-40B4-BE49-F238E27FC236}">
                <a16:creationId xmlns:a16="http://schemas.microsoft.com/office/drawing/2014/main" id="{E31B4F8B-3099-F6C5-5FAE-C501F34E3FB9}"/>
              </a:ext>
            </a:extLst>
          </p:cNvPr>
          <p:cNvSpPr txBox="1"/>
          <p:nvPr/>
        </p:nvSpPr>
        <p:spPr>
          <a:xfrm>
            <a:off x="6508595" y="1081436"/>
            <a:ext cx="4936273" cy="36040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highlight>
                  <a:srgbClr val="F5F5F5"/>
                </a:highlight>
                <a:uLnTx/>
                <a:uFillTx/>
                <a:latin typeface="Aptos"/>
                <a:ea typeface="+mn-ea"/>
                <a:cs typeface="Segoe UI"/>
              </a:rPr>
              <a:t>​</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C71"/>
                </a:solidFill>
                <a:effectLst/>
                <a:uLnTx/>
                <a:uFillTx/>
                <a:latin typeface="Aptos"/>
                <a:ea typeface="+mn-ea"/>
                <a:cs typeface="Segoe UI"/>
              </a:rPr>
              <a:t>Amanda Hassell</a:t>
            </a:r>
            <a:r>
              <a:rPr kumimoji="0" lang="en-US" sz="1800" b="0" i="0" u="none" strike="noStrike" kern="1200" cap="none" spc="0" normalizeH="0" baseline="0" noProof="0" dirty="0">
                <a:ln>
                  <a:noFill/>
                </a:ln>
                <a:solidFill>
                  <a:srgbClr val="003C71"/>
                </a:solidFill>
                <a:effectLst/>
                <a:uLnTx/>
                <a:uFillTx/>
                <a:latin typeface="Aptos"/>
                <a:ea typeface="+mn-ea"/>
                <a:cs typeface="Segoe UI"/>
              </a:rPr>
              <a:t>​</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C71"/>
                </a:solidFill>
                <a:effectLst/>
                <a:uLnTx/>
                <a:uFillTx/>
                <a:latin typeface="Aptos"/>
                <a:ea typeface="+mn-ea"/>
                <a:cs typeface="Segoe UI"/>
              </a:rPr>
              <a:t>Early Literacy Specialist​</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uLnTx/>
                <a:uFillTx/>
                <a:latin typeface="Aptos"/>
                <a:ea typeface="+mn-ea"/>
                <a:cs typeface="Segoe UI"/>
                <a:hlinkClick r:id="rId6"/>
              </a:rPr>
              <a:t>Amanda.Hassell@doe.virginia.gov​</a:t>
            </a:r>
            <a:r>
              <a:rPr kumimoji="0" lang="en-US" sz="1800" b="0" i="0" u="none" strike="noStrike" kern="1200" cap="none" spc="0" normalizeH="0" baseline="0" noProof="0" dirty="0">
                <a:ln>
                  <a:noFill/>
                </a:ln>
                <a:solidFill>
                  <a:srgbClr val="003C71"/>
                </a:solidFill>
                <a:effectLst/>
                <a:uLnTx/>
                <a:uFillTx/>
                <a:latin typeface="Aptos"/>
                <a:ea typeface="+mn-ea"/>
                <a:cs typeface="Segoe UI"/>
              </a:rPr>
              <a:t> </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uLnTx/>
                <a:uFillTx/>
                <a:latin typeface="Aptos"/>
                <a:ea typeface="+mn-ea"/>
                <a:cs typeface="Segoe UI"/>
              </a:rPr>
              <a:t>​</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C71"/>
                </a:solidFill>
                <a:effectLst/>
                <a:uLnTx/>
                <a:uFillTx/>
                <a:latin typeface="Aptos"/>
                <a:ea typeface="+mn-ea"/>
                <a:cs typeface="Segoe UI"/>
              </a:rPr>
              <a:t>Ciara Stamper</a:t>
            </a:r>
            <a:r>
              <a:rPr kumimoji="0" lang="en-US" sz="1800" b="0" i="0" u="none" strike="noStrike" kern="1200" cap="none" spc="0" normalizeH="0" baseline="0" noProof="0" dirty="0">
                <a:ln>
                  <a:noFill/>
                </a:ln>
                <a:solidFill>
                  <a:srgbClr val="003C71"/>
                </a:solidFill>
                <a:effectLst/>
                <a:uLnTx/>
                <a:uFillTx/>
                <a:latin typeface="Aptos"/>
                <a:ea typeface="+mn-ea"/>
                <a:cs typeface="Segoe UI"/>
              </a:rPr>
              <a:t>​</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C71"/>
                </a:solidFill>
                <a:effectLst/>
                <a:uLnTx/>
                <a:uFillTx/>
                <a:latin typeface="Aptos"/>
                <a:ea typeface="+mn-ea"/>
                <a:cs typeface="Segoe UI"/>
              </a:rPr>
              <a:t>Secondary Intervention Specialist </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uLnTx/>
                <a:uFillTx/>
                <a:latin typeface="Aptos"/>
                <a:ea typeface="+mn-ea"/>
                <a:cs typeface="Segoe UI"/>
                <a:hlinkClick r:id="rId7"/>
              </a:rPr>
              <a:t>Ciara.Stamper@doe.virginia.gov​</a:t>
            </a:r>
            <a:r>
              <a:rPr kumimoji="0" lang="en-US" sz="1800" b="0" i="0" u="none" strike="noStrike" kern="1200" cap="none" spc="0" normalizeH="0" baseline="0" noProof="0" dirty="0">
                <a:ln>
                  <a:noFill/>
                </a:ln>
                <a:solidFill>
                  <a:srgbClr val="003C71"/>
                </a:solidFill>
                <a:effectLst/>
                <a:uLnTx/>
                <a:uFillTx/>
                <a:latin typeface="Aptos"/>
                <a:ea typeface="+mn-ea"/>
                <a:cs typeface="Segoe UI"/>
              </a:rPr>
              <a:t> </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uLnTx/>
                <a:uFillTx/>
                <a:latin typeface="Aptos"/>
                <a:ea typeface="+mn-ea"/>
                <a:cs typeface="Segoe UI"/>
              </a:rPr>
              <a:t>​</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C71"/>
                </a:solidFill>
                <a:effectLst/>
                <a:uLnTx/>
                <a:uFillTx/>
                <a:latin typeface="Aptos"/>
                <a:ea typeface="+mn-ea"/>
                <a:cs typeface="Segoe UI"/>
              </a:rPr>
              <a:t>Emily McMillen</a:t>
            </a:r>
            <a:r>
              <a:rPr kumimoji="0" lang="en-US" sz="1800" b="0" i="0" u="none" strike="noStrike" kern="1200" cap="none" spc="0" normalizeH="0" baseline="0" noProof="0" dirty="0">
                <a:ln>
                  <a:noFill/>
                </a:ln>
                <a:solidFill>
                  <a:srgbClr val="003C71"/>
                </a:solidFill>
                <a:effectLst/>
                <a:uLnTx/>
                <a:uFillTx/>
                <a:latin typeface="Aptos"/>
                <a:ea typeface="+mn-ea"/>
                <a:cs typeface="Segoe UI"/>
              </a:rPr>
              <a:t>​</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C71"/>
                </a:solidFill>
                <a:effectLst/>
                <a:uLnTx/>
                <a:uFillTx/>
                <a:latin typeface="Aptos"/>
                <a:ea typeface="+mn-ea"/>
                <a:cs typeface="Segoe UI"/>
              </a:rPr>
              <a:t>Division Support Specialist​</a:t>
            </a:r>
          </a:p>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71"/>
                </a:solidFill>
                <a:effectLst/>
                <a:uLnTx/>
                <a:uFillTx/>
                <a:latin typeface="Aptos"/>
                <a:ea typeface="+mn-ea"/>
                <a:cs typeface="Segoe UI"/>
                <a:hlinkClick r:id="rId8"/>
              </a:rPr>
              <a:t>Emily.McMillen@doe.virginia.gov</a:t>
            </a:r>
            <a:r>
              <a:rPr kumimoji="0" lang="en-US" sz="1800" b="0" i="0" u="none" strike="noStrike" kern="1200" cap="none" spc="0" normalizeH="0" baseline="0" noProof="0" dirty="0">
                <a:ln>
                  <a:noFill/>
                </a:ln>
                <a:solidFill>
                  <a:srgbClr val="003C71"/>
                </a:solidFill>
                <a:effectLst/>
                <a:uLnTx/>
                <a:uFillTx/>
                <a:latin typeface="Aptos"/>
                <a:ea typeface="+mn-ea"/>
                <a:cs typeface="Segoe UI"/>
              </a:rPr>
              <a:t> </a:t>
            </a:r>
          </a:p>
        </p:txBody>
      </p:sp>
      <p:sp>
        <p:nvSpPr>
          <p:cNvPr id="6" name="TextBox 5">
            <a:extLst>
              <a:ext uri="{FF2B5EF4-FFF2-40B4-BE49-F238E27FC236}">
                <a16:creationId xmlns:a16="http://schemas.microsoft.com/office/drawing/2014/main" id="{BF44B76C-2D2D-392F-4334-7C9276FC8D0C}"/>
              </a:ext>
            </a:extLst>
          </p:cNvPr>
          <p:cNvSpPr txBox="1"/>
          <p:nvPr/>
        </p:nvSpPr>
        <p:spPr>
          <a:xfrm>
            <a:off x="562026" y="5567180"/>
            <a:ext cx="1125985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3C71"/>
                </a:solidFill>
                <a:effectLst/>
                <a:uLnTx/>
                <a:uFillTx/>
                <a:latin typeface="Aptos" panose="02110004020202020204"/>
                <a:ea typeface="+mn-ea"/>
                <a:cs typeface="Times New Roman"/>
              </a:rPr>
              <a:t>Reference within this document to any specific commercial or non-commercial product, process, or service by trade name, trademark, manufacturer or otherwise does not constitute or imply an endorsement, recommendation, or favoring by the Virginia Department of Education.</a:t>
            </a:r>
            <a:endParaRPr kumimoji="0" lang="en-US" sz="1200" b="0" i="0" u="none" strike="noStrike" kern="1200" cap="none" spc="0" normalizeH="0" baseline="0" noProof="0" dirty="0">
              <a:ln>
                <a:noFill/>
              </a:ln>
              <a:solidFill>
                <a:srgbClr val="003C71"/>
              </a:solidFill>
              <a:effectLst/>
              <a:uLnTx/>
              <a:uFillTx/>
              <a:latin typeface="Aptos" panose="02110004020202020204"/>
              <a:ea typeface="+mn-ea"/>
              <a:cs typeface="+mn-cs"/>
            </a:endParaRPr>
          </a:p>
        </p:txBody>
      </p:sp>
      <p:pic>
        <p:nvPicPr>
          <p:cNvPr id="8" name="Picture 7">
            <a:extLst>
              <a:ext uri="{FF2B5EF4-FFF2-40B4-BE49-F238E27FC236}">
                <a16:creationId xmlns:a16="http://schemas.microsoft.com/office/drawing/2014/main" id="{B455CB99-0A3D-A4DE-9E2A-6C4FE7780630}"/>
              </a:ext>
            </a:extLst>
          </p:cNvPr>
          <p:cNvPicPr>
            <a:picLocks noChangeAspect="1"/>
          </p:cNvPicPr>
          <p:nvPr/>
        </p:nvPicPr>
        <p:blipFill>
          <a:blip r:embed="rId9"/>
          <a:stretch>
            <a:fillRect/>
          </a:stretch>
        </p:blipFill>
        <p:spPr>
          <a:xfrm>
            <a:off x="10783529" y="6107397"/>
            <a:ext cx="1140542" cy="688258"/>
          </a:xfrm>
          <a:prstGeom prst="rect">
            <a:avLst/>
          </a:prstGeom>
        </p:spPr>
      </p:pic>
    </p:spTree>
    <p:extLst>
      <p:ext uri="{BB962C8B-B14F-4D97-AF65-F5344CB8AC3E}">
        <p14:creationId xmlns:p14="http://schemas.microsoft.com/office/powerpoint/2010/main" val="2803459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F87D74-E91D-6AC2-D2E2-6F2C30D8298D}"/>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600" b="1" i="0" u="none" strike="noStrike" kern="1200" cap="none" spc="0" normalizeH="0" baseline="0" noProof="0" smtClean="0">
                <a:ln>
                  <a:noFill/>
                </a:ln>
                <a:solidFill>
                  <a:srgbClr val="FFFFFF"/>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6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3" name="Title 2">
            <a:extLst>
              <a:ext uri="{FF2B5EF4-FFF2-40B4-BE49-F238E27FC236}">
                <a16:creationId xmlns:a16="http://schemas.microsoft.com/office/drawing/2014/main" id="{E2F739F8-D3FD-5946-A2A1-540F8313D2AA}"/>
              </a:ext>
            </a:extLst>
          </p:cNvPr>
          <p:cNvSpPr>
            <a:spLocks noGrp="1"/>
          </p:cNvSpPr>
          <p:nvPr>
            <p:ph type="title"/>
          </p:nvPr>
        </p:nvSpPr>
        <p:spPr>
          <a:xfrm>
            <a:off x="3516086" y="2585507"/>
            <a:ext cx="8673831" cy="749425"/>
          </a:xfrm>
        </p:spPr>
        <p:txBody>
          <a:bodyPr/>
          <a:lstStyle/>
          <a:p>
            <a:pPr algn="ctr"/>
            <a:r>
              <a:rPr lang="en-US">
                <a:latin typeface="Calibri"/>
                <a:ea typeface="Calibri"/>
                <a:cs typeface="Calibri"/>
              </a:rPr>
              <a:t>Adolescent Literacy, The </a:t>
            </a:r>
            <a:r>
              <a:rPr lang="en-US" err="1">
                <a:latin typeface="Calibri"/>
                <a:ea typeface="Calibri"/>
                <a:cs typeface="Calibri"/>
              </a:rPr>
              <a:t>ReadOhio</a:t>
            </a:r>
            <a:r>
              <a:rPr lang="en-US">
                <a:latin typeface="Calibri"/>
                <a:ea typeface="Calibri"/>
                <a:cs typeface="Calibri"/>
              </a:rPr>
              <a:t> Network</a:t>
            </a:r>
            <a:br>
              <a:rPr lang="en-US">
                <a:latin typeface="Calibri"/>
                <a:ea typeface="Calibri"/>
                <a:cs typeface="Calibri"/>
              </a:rPr>
            </a:br>
            <a:r>
              <a:rPr lang="en-US">
                <a:latin typeface="Calibri"/>
                <a:ea typeface="Calibri"/>
                <a:cs typeface="Calibri"/>
              </a:rPr>
              <a:t>&amp; </a:t>
            </a:r>
            <a:br>
              <a:rPr lang="en-US">
                <a:latin typeface="Calibri"/>
                <a:ea typeface="Calibri"/>
                <a:cs typeface="Calibri"/>
              </a:rPr>
            </a:br>
            <a:r>
              <a:rPr lang="en-US">
                <a:latin typeface="Calibri"/>
                <a:ea typeface="Calibri"/>
                <a:cs typeface="Calibri"/>
              </a:rPr>
              <a:t>Policy Implementation</a:t>
            </a:r>
            <a:endParaRPr lang="en-US" sz="2800">
              <a:ea typeface="Calibri"/>
            </a:endParaRPr>
          </a:p>
        </p:txBody>
      </p:sp>
      <p:sp>
        <p:nvSpPr>
          <p:cNvPr id="5" name="Text Placeholder 1">
            <a:extLst>
              <a:ext uri="{FF2B5EF4-FFF2-40B4-BE49-F238E27FC236}">
                <a16:creationId xmlns:a16="http://schemas.microsoft.com/office/drawing/2014/main" id="{818F6ED2-7C66-EF5A-50A1-F21DFDEC9391}"/>
              </a:ext>
            </a:extLst>
          </p:cNvPr>
          <p:cNvSpPr>
            <a:spLocks noGrp="1"/>
          </p:cNvSpPr>
          <p:nvPr>
            <p:ph type="body" idx="1"/>
          </p:nvPr>
        </p:nvSpPr>
        <p:spPr>
          <a:xfrm>
            <a:off x="4089994" y="3339041"/>
            <a:ext cx="7364074" cy="2638425"/>
          </a:xfrm>
        </p:spPr>
        <p:txBody>
          <a:bodyPr/>
          <a:lstStyle/>
          <a:p>
            <a:r>
              <a:rPr lang="en-US">
                <a:latin typeface="Calibri"/>
                <a:ea typeface="Calibri"/>
                <a:cs typeface="Calibri"/>
              </a:rPr>
              <a:t>Rachel Ealy, Adolescent Literacy Specialist, </a:t>
            </a:r>
            <a:endParaRPr lang="en-US">
              <a:ea typeface="Calibri" panose="020F0502020204030204" pitchFamily="34" charset="0"/>
            </a:endParaRPr>
          </a:p>
          <a:p>
            <a:r>
              <a:rPr lang="en-US">
                <a:latin typeface="Calibri"/>
                <a:ea typeface="Calibri"/>
                <a:cs typeface="Calibri"/>
              </a:rPr>
              <a:t>Ohio Department of Education &amp; Workforce (ODEW)</a:t>
            </a:r>
            <a:endParaRPr lang="en-US">
              <a:ea typeface="Calibri" panose="020F0502020204030204" pitchFamily="34" charset="0"/>
            </a:endParaRPr>
          </a:p>
        </p:txBody>
      </p:sp>
    </p:spTree>
    <p:extLst>
      <p:ext uri="{BB962C8B-B14F-4D97-AF65-F5344CB8AC3E}">
        <p14:creationId xmlns:p14="http://schemas.microsoft.com/office/powerpoint/2010/main" val="922288621"/>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lide with a blue background and white text that states Vision: Ohio Studentds are prepared for success in the real world. Accompanyied by an image of a group of young students gathered at a table in a classroom while their teacher reads a book. ">
            <a:extLst>
              <a:ext uri="{FF2B5EF4-FFF2-40B4-BE49-F238E27FC236}">
                <a16:creationId xmlns:a16="http://schemas.microsoft.com/office/drawing/2014/main" id="{05D1AB88-C1B1-FE8F-8092-54254A95B3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21384"/>
            <a:ext cx="12191999" cy="6858000"/>
          </a:xfrm>
          <a:prstGeom prst="rect">
            <a:avLst/>
          </a:prstGeom>
        </p:spPr>
      </p:pic>
      <p:sp>
        <p:nvSpPr>
          <p:cNvPr id="2" name="Slide Number Placeholder 1">
            <a:extLst>
              <a:ext uri="{FF2B5EF4-FFF2-40B4-BE49-F238E27FC236}">
                <a16:creationId xmlns:a16="http://schemas.microsoft.com/office/drawing/2014/main" id="{A9E149D2-2647-5D5A-6912-63675C737296}"/>
              </a:ext>
            </a:extLst>
          </p:cNvPr>
          <p:cNvSpPr>
            <a:spLocks noGrp="1"/>
          </p:cNvSpPr>
          <p:nvPr>
            <p:ph type="sldNum" sz="quarter" idx="11"/>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
        <p:nvSpPr>
          <p:cNvPr id="8" name="Title 7">
            <a:extLst>
              <a:ext uri="{FF2B5EF4-FFF2-40B4-BE49-F238E27FC236}">
                <a16:creationId xmlns:a16="http://schemas.microsoft.com/office/drawing/2014/main" id="{EDF8C322-9116-531C-50B4-6F8AAC88C990}"/>
              </a:ext>
            </a:extLst>
          </p:cNvPr>
          <p:cNvSpPr txBox="1">
            <a:spLocks noGrp="1"/>
          </p:cNvSpPr>
          <p:nvPr>
            <p:ph type="title" idx="4294967295"/>
          </p:nvPr>
        </p:nvSpPr>
        <p:spPr>
          <a:xfrm>
            <a:off x="500742" y="3441376"/>
            <a:ext cx="10972801" cy="31700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4400" b="1" i="0" u="none" strike="noStrike" kern="1200" cap="none" spc="0" normalizeH="0" baseline="0" noProof="0">
                <a:ln>
                  <a:noFill/>
                </a:ln>
                <a:solidFill>
                  <a:srgbClr val="0E3F75"/>
                </a:solidFill>
                <a:effectLst/>
                <a:uLnTx/>
                <a:uFillTx/>
                <a:latin typeface="Source Sans 3" panose="020B0503030403020204" pitchFamily="34" charset="0"/>
                <a:ea typeface="+mn-ea"/>
                <a:cs typeface="+mn-cs"/>
              </a:rPr>
              <a:t>Mission</a:t>
            </a:r>
            <a:endParaRPr kumimoji="0" lang="en-US" sz="4400" b="0" i="0" u="none" strike="noStrike" kern="1200" cap="none" spc="0" normalizeH="0" baseline="0" noProof="0">
              <a:ln>
                <a:noFill/>
              </a:ln>
              <a:solidFill>
                <a:srgbClr val="0E3F75"/>
              </a:solidFill>
              <a:effectLst/>
              <a:uLnTx/>
              <a:uFillTx/>
              <a:latin typeface="Source Sans 3" panose="020B05030304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E3F75"/>
                </a:solidFill>
                <a:effectLst/>
                <a:uLnTx/>
                <a:uFillTx/>
                <a:latin typeface="Source Sans 3" panose="020B0503030403020204" pitchFamily="34" charset="0"/>
                <a:ea typeface="+mn-ea"/>
                <a:cs typeface="+mn-cs"/>
              </a:rPr>
              <a:t>The Ohio Department of Education and Workforce supports Ohio’s students, families, and educators to ensure </a:t>
            </a:r>
            <a:br>
              <a:rPr kumimoji="0" lang="en-US" sz="3200" b="0" i="0" u="none" strike="noStrike" kern="1200" cap="none" spc="0" normalizeH="0" baseline="0" noProof="0">
                <a:ln>
                  <a:noFill/>
                </a:ln>
                <a:solidFill>
                  <a:srgbClr val="0E3F75"/>
                </a:solidFill>
                <a:effectLst/>
                <a:uLnTx/>
                <a:uFillTx/>
                <a:latin typeface="Source Sans 3" panose="020B0503030403020204" pitchFamily="34" charset="0"/>
                <a:ea typeface="+mn-ea"/>
                <a:cs typeface="+mn-cs"/>
              </a:rPr>
            </a:br>
            <a:r>
              <a:rPr kumimoji="0" lang="en-US" sz="3200" b="0" i="0" u="none" strike="noStrike" kern="1200" cap="none" spc="0" normalizeH="0" baseline="0" noProof="0">
                <a:ln>
                  <a:noFill/>
                </a:ln>
                <a:solidFill>
                  <a:srgbClr val="0E3F75"/>
                </a:solidFill>
                <a:effectLst/>
                <a:uLnTx/>
                <a:uFillTx/>
                <a:latin typeface="Source Sans 3" panose="020B0503030403020204" pitchFamily="34" charset="0"/>
                <a:ea typeface="+mn-ea"/>
                <a:cs typeface="+mn-cs"/>
              </a:rPr>
              <a:t>every student gains the knowledge and life skills needed </a:t>
            </a:r>
            <a:br>
              <a:rPr kumimoji="0" lang="en-US" sz="3200" b="0" i="0" u="none" strike="noStrike" kern="1200" cap="none" spc="0" normalizeH="0" baseline="0" noProof="0">
                <a:ln>
                  <a:noFill/>
                </a:ln>
                <a:solidFill>
                  <a:srgbClr val="0E3F75"/>
                </a:solidFill>
                <a:effectLst/>
                <a:uLnTx/>
                <a:uFillTx/>
                <a:latin typeface="Source Sans 3" panose="020B0503030403020204" pitchFamily="34" charset="0"/>
                <a:ea typeface="+mn-ea"/>
                <a:cs typeface="+mn-cs"/>
              </a:rPr>
            </a:br>
            <a:r>
              <a:rPr kumimoji="0" lang="en-US" sz="3200" b="0" i="0" u="none" strike="noStrike" kern="1200" cap="none" spc="0" normalizeH="0" baseline="0" noProof="0">
                <a:ln>
                  <a:noFill/>
                </a:ln>
                <a:solidFill>
                  <a:srgbClr val="0E3F75"/>
                </a:solidFill>
                <a:effectLst/>
                <a:uLnTx/>
                <a:uFillTx/>
                <a:latin typeface="Source Sans 3" panose="020B0503030403020204" pitchFamily="34" charset="0"/>
                <a:ea typeface="+mn-ea"/>
                <a:cs typeface="+mn-cs"/>
              </a:rPr>
              <a:t>for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808374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41D67E-70F2-85D0-0BCA-282E92319BB2}"/>
              </a:ext>
            </a:extLst>
          </p:cNvPr>
          <p:cNvSpPr>
            <a:spLocks noGrp="1"/>
          </p:cNvSpPr>
          <p:nvPr>
            <p:ph type="title"/>
          </p:nvPr>
        </p:nvSpPr>
        <p:spPr/>
        <p:txBody>
          <a:bodyPr/>
          <a:lstStyle/>
          <a:p>
            <a:r>
              <a:rPr lang="en-US"/>
              <a:t>Literacy</a:t>
            </a:r>
          </a:p>
        </p:txBody>
      </p:sp>
      <p:pic>
        <p:nvPicPr>
          <p:cNvPr id="4" name="Picture 3" descr="Logo, icon&#10;&#10;AI-generated content may be incorrect.">
            <a:extLst>
              <a:ext uri="{FF2B5EF4-FFF2-40B4-BE49-F238E27FC236}">
                <a16:creationId xmlns:a16="http://schemas.microsoft.com/office/drawing/2014/main" id="{D8CD8708-F748-AB45-B92B-227851F1D2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686" y="2436536"/>
            <a:ext cx="2259031" cy="2259031"/>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AA7A58F5-5498-B662-E9D1-94D237212047}"/>
              </a:ext>
            </a:extLst>
          </p:cNvPr>
          <p:cNvSpPr txBox="1"/>
          <p:nvPr/>
        </p:nvSpPr>
        <p:spPr>
          <a:xfrm>
            <a:off x="4114800" y="2688888"/>
            <a:ext cx="7364627" cy="175432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346DA2"/>
                </a:solidFill>
                <a:effectLst/>
                <a:uLnTx/>
                <a:uFillTx/>
                <a:latin typeface="Calibri"/>
                <a:ea typeface="+mn-ea"/>
                <a:cs typeface="+mn-cs"/>
              </a:rPr>
              <a:t>Building a foundation for lifelong success by ensuring every student is reading at or above grade level</a:t>
            </a:r>
          </a:p>
        </p:txBody>
      </p:sp>
    </p:spTree>
    <p:extLst>
      <p:ext uri="{BB962C8B-B14F-4D97-AF65-F5344CB8AC3E}">
        <p14:creationId xmlns:p14="http://schemas.microsoft.com/office/powerpoint/2010/main" val="486548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 design on Ohio's Integrated Multi-Tiered System of Supports, Student learning Components, and Adult Implementation Components.">
            <a:extLst>
              <a:ext uri="{FF2B5EF4-FFF2-40B4-BE49-F238E27FC236}">
                <a16:creationId xmlns:a16="http://schemas.microsoft.com/office/drawing/2014/main" id="{4A95F66A-55DE-9A3F-4F5C-51E73CE92217}"/>
              </a:ext>
            </a:extLst>
          </p:cNvPr>
          <p:cNvPicPr>
            <a:picLocks noChangeAspect="1"/>
          </p:cNvPicPr>
          <p:nvPr/>
        </p:nvPicPr>
        <p:blipFill>
          <a:blip r:embed="rId2"/>
          <a:stretch>
            <a:fillRect/>
          </a:stretch>
        </p:blipFill>
        <p:spPr>
          <a:xfrm>
            <a:off x="1144375" y="0"/>
            <a:ext cx="9903250" cy="6858000"/>
          </a:xfrm>
          <a:prstGeom prst="rect">
            <a:avLst/>
          </a:prstGeom>
          <a:noFill/>
        </p:spPr>
      </p:pic>
      <p:sp>
        <p:nvSpPr>
          <p:cNvPr id="4" name="Slide Number Placeholder 3" hidden="1">
            <a:extLst>
              <a:ext uri="{FF2B5EF4-FFF2-40B4-BE49-F238E27FC236}">
                <a16:creationId xmlns:a16="http://schemas.microsoft.com/office/drawing/2014/main" id="{951DD290-B537-47C4-95A2-37DA5E48F2F1}"/>
              </a:ext>
            </a:extLst>
          </p:cNvPr>
          <p:cNvSpPr>
            <a:spLocks noGrp="1"/>
          </p:cNvSpPr>
          <p:nvPr>
            <p:ph type="sldNum" sz="quarter" idx="4294967295"/>
          </p:nvPr>
        </p:nvSpPr>
        <p:spPr>
          <a:xfrm>
            <a:off x="9067800" y="6356350"/>
            <a:ext cx="2743200"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74662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56115-4A78-C91A-70B7-10728BD1A2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4B90D7-4814-4A62-F7E8-27ACCF0429A5}"/>
              </a:ext>
            </a:extLst>
          </p:cNvPr>
          <p:cNvSpPr>
            <a:spLocks noGrp="1"/>
          </p:cNvSpPr>
          <p:nvPr>
            <p:ph type="title"/>
          </p:nvPr>
        </p:nvSpPr>
        <p:spPr>
          <a:xfrm>
            <a:off x="214745" y="360056"/>
            <a:ext cx="11430000" cy="1325563"/>
          </a:xfrm>
        </p:spPr>
        <p:txBody>
          <a:bodyPr/>
          <a:lstStyle/>
          <a:p>
            <a:r>
              <a:rPr lang="en-US" sz="4800" b="0">
                <a:latin typeface="Source Sans Pro SemiBold" panose="020B0603030403020204" pitchFamily="34" charset="0"/>
                <a:ea typeface="Source Sans Pro SemiBold" panose="020B0603030403020204" pitchFamily="34" charset="0"/>
                <a:cs typeface="Sans Serif Collection" panose="020B0502040504020204" pitchFamily="34" charset="0"/>
              </a:rPr>
              <a:t>Collective Responsibility</a:t>
            </a:r>
          </a:p>
        </p:txBody>
      </p:sp>
      <p:graphicFrame>
        <p:nvGraphicFramePr>
          <p:cNvPr id="4" name="Content Placeholder 5" descr="Lists how the Department suggests who would help to provide on all levels of support as a collective responsibility">
            <a:extLst>
              <a:ext uri="{FF2B5EF4-FFF2-40B4-BE49-F238E27FC236}">
                <a16:creationId xmlns:a16="http://schemas.microsoft.com/office/drawing/2014/main" id="{39EF4B13-DB2A-6C15-F15A-7A7B0F0CDE16}"/>
              </a:ext>
            </a:extLst>
          </p:cNvPr>
          <p:cNvGraphicFramePr>
            <a:graphicFrameLocks/>
          </p:cNvGraphicFramePr>
          <p:nvPr/>
        </p:nvGraphicFramePr>
        <p:xfrm>
          <a:off x="-73374" y="1083627"/>
          <a:ext cx="11138230" cy="47176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descr="How the department provides guidance and supports across state of Ohio to improve outcomes, a list of touchpoints">
            <a:extLst>
              <a:ext uri="{FF2B5EF4-FFF2-40B4-BE49-F238E27FC236}">
                <a16:creationId xmlns:a16="http://schemas.microsoft.com/office/drawing/2014/main" id="{3979E7E0-9429-36CE-0FD2-8EA08DF445A8}"/>
              </a:ext>
            </a:extLst>
          </p:cNvPr>
          <p:cNvGrpSpPr/>
          <p:nvPr/>
        </p:nvGrpSpPr>
        <p:grpSpPr>
          <a:xfrm>
            <a:off x="381000" y="1301378"/>
            <a:ext cx="11461974" cy="5028175"/>
            <a:chOff x="381000" y="1301378"/>
            <a:chExt cx="11461974" cy="5028175"/>
          </a:xfrm>
        </p:grpSpPr>
        <p:sp>
          <p:nvSpPr>
            <p:cNvPr id="12" name="Arrow: Pentagon 11">
              <a:extLst>
                <a:ext uri="{FF2B5EF4-FFF2-40B4-BE49-F238E27FC236}">
                  <a16:creationId xmlns:a16="http://schemas.microsoft.com/office/drawing/2014/main" id="{B5AA6505-51DA-0F86-5915-429335F78596}"/>
                </a:ext>
              </a:extLst>
            </p:cNvPr>
            <p:cNvSpPr/>
            <p:nvPr/>
          </p:nvSpPr>
          <p:spPr>
            <a:xfrm>
              <a:off x="5389436" y="5778893"/>
              <a:ext cx="5155953" cy="550660"/>
            </a:xfrm>
            <a:prstGeom prst="homePlate">
              <a:avLst/>
            </a:prstGeom>
            <a:solidFill>
              <a:srgbClr val="0E3F7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Arrow: Right 6">
              <a:extLst>
                <a:ext uri="{FF2B5EF4-FFF2-40B4-BE49-F238E27FC236}">
                  <a16:creationId xmlns:a16="http://schemas.microsoft.com/office/drawing/2014/main" id="{DD658D05-A0CF-3DE1-92CD-7449F90FA51D}"/>
                </a:ext>
              </a:extLst>
            </p:cNvPr>
            <p:cNvSpPr/>
            <p:nvPr/>
          </p:nvSpPr>
          <p:spPr>
            <a:xfrm>
              <a:off x="7355823" y="3916977"/>
              <a:ext cx="2896974" cy="960120"/>
            </a:xfrm>
            <a:prstGeom prst="rightArrow">
              <a:avLst/>
            </a:prstGeom>
            <a:solidFill>
              <a:schemeClr val="accent5"/>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ysClr val="windowText" lastClr="000000"/>
                  </a:solidFill>
                  <a:effectLst/>
                  <a:uLnTx/>
                  <a:uFillTx/>
                  <a:latin typeface="Calibri"/>
                  <a:ea typeface="+mn-ea"/>
                  <a:cs typeface="+mn-cs"/>
                </a:rPr>
                <a:t>Families/Caregivers</a:t>
              </a:r>
            </a:p>
          </p:txBody>
        </p:sp>
        <p:sp>
          <p:nvSpPr>
            <p:cNvPr id="10" name="TextBox 9">
              <a:extLst>
                <a:ext uri="{FF2B5EF4-FFF2-40B4-BE49-F238E27FC236}">
                  <a16:creationId xmlns:a16="http://schemas.microsoft.com/office/drawing/2014/main" id="{F2AC4F78-7D67-7F6C-3970-48C9ED61CF8A}"/>
                </a:ext>
              </a:extLst>
            </p:cNvPr>
            <p:cNvSpPr txBox="1"/>
            <p:nvPr/>
          </p:nvSpPr>
          <p:spPr>
            <a:xfrm>
              <a:off x="7420555" y="4684256"/>
              <a:ext cx="2158848" cy="1036309"/>
            </a:xfrm>
            <a:prstGeom prst="rect">
              <a:avLst/>
            </a:prstGeom>
            <a:solidFill>
              <a:schemeClr val="bg1"/>
            </a:solidFill>
            <a:ln w="12700">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0584" tIns="68580" rIns="91440" bIns="68580" numCol="1" spcCol="1270" anchor="t"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a:ln>
                    <a:noFill/>
                  </a:ln>
                  <a:solidFill>
                    <a:srgbClr val="487BAB"/>
                  </a:solidFill>
                  <a:effectLst/>
                  <a:uLnTx/>
                  <a:uFillTx/>
                  <a:latin typeface="Calibri"/>
                  <a:ea typeface="+mn-ea"/>
                  <a:cs typeface="+mn-cs"/>
                </a:rPr>
                <a:t>How do families and caregivers provide student-level </a:t>
              </a:r>
              <a:r>
                <a:rPr kumimoji="0" lang="en-US" sz="1100" b="0" i="0" u="none" strike="noStrike" kern="1200" cap="none" spc="0" normalizeH="0" baseline="0" noProof="0">
                  <a:ln>
                    <a:noFill/>
                  </a:ln>
                  <a:solidFill>
                    <a:srgbClr val="487BAB"/>
                  </a:solidFill>
                  <a:effectLst/>
                  <a:uLnTx/>
                  <a:uFillTx/>
                  <a:latin typeface="Calibri"/>
                  <a:ea typeface="+mn-ea"/>
                  <a:cs typeface="+mn-cs"/>
                </a:rPr>
                <a:t>s</a:t>
              </a:r>
              <a:r>
                <a:rPr kumimoji="0" lang="en-US" sz="1400" b="0" i="0" u="none" strike="noStrike" kern="1200" cap="none" spc="0" normalizeH="0" baseline="0" noProof="0">
                  <a:ln>
                    <a:noFill/>
                  </a:ln>
                  <a:solidFill>
                    <a:srgbClr val="487BAB"/>
                  </a:solidFill>
                  <a:effectLst/>
                  <a:uLnTx/>
                  <a:uFillTx/>
                  <a:latin typeface="Calibri"/>
                  <a:ea typeface="+mn-ea"/>
                  <a:cs typeface="+mn-cs"/>
                </a:rPr>
                <a:t>upports to improve outcomes? </a:t>
              </a:r>
            </a:p>
          </p:txBody>
        </p:sp>
        <p:sp>
          <p:nvSpPr>
            <p:cNvPr id="14" name="Arrow: Pentagon 13">
              <a:extLst>
                <a:ext uri="{FF2B5EF4-FFF2-40B4-BE49-F238E27FC236}">
                  <a16:creationId xmlns:a16="http://schemas.microsoft.com/office/drawing/2014/main" id="{3841D726-79BA-BF5D-D7B8-AC3D84883F88}"/>
                </a:ext>
              </a:extLst>
            </p:cNvPr>
            <p:cNvSpPr/>
            <p:nvPr/>
          </p:nvSpPr>
          <p:spPr>
            <a:xfrm flipH="1">
              <a:off x="381000" y="5778893"/>
              <a:ext cx="5045904" cy="550660"/>
            </a:xfrm>
            <a:prstGeom prst="homePlate">
              <a:avLst>
                <a:gd name="adj" fmla="val 50250"/>
              </a:avLst>
            </a:prstGeom>
            <a:solidFill>
              <a:srgbClr val="0E3F7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79E96145-393E-B6D8-3452-E96082B9C79D}"/>
                </a:ext>
              </a:extLst>
            </p:cNvPr>
            <p:cNvSpPr/>
            <p:nvPr/>
          </p:nvSpPr>
          <p:spPr>
            <a:xfrm>
              <a:off x="10345766" y="1301378"/>
              <a:ext cx="1497208" cy="3349352"/>
            </a:xfrm>
            <a:prstGeom prst="roundRect">
              <a:avLst/>
            </a:prstGeom>
            <a:solidFill>
              <a:srgbClr val="C12637"/>
            </a:solidFill>
            <a:ln w="12700" cap="flat" cmpd="sng" algn="ctr">
              <a:solidFill>
                <a:srgbClr val="006E9F">
                  <a:shade val="50000"/>
                </a:srgbClr>
              </a:solidFill>
              <a:prstDash val="solid"/>
              <a:miter lim="800000"/>
            </a:ln>
            <a:effectLst>
              <a:outerShdw blurRad="50800" dist="38100" dir="10800000" algn="r"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srgbClr val="FFFFFF"/>
                  </a:solidFill>
                  <a:effectLst>
                    <a:outerShdw blurRad="50800" dist="38100" dir="10800000" algn="r" rotWithShape="0">
                      <a:prstClr val="black">
                        <a:alpha val="40000"/>
                      </a:prstClr>
                    </a:outerShdw>
                  </a:effectLst>
                  <a:uLnTx/>
                  <a:uFillTx/>
                  <a:latin typeface="Calibri"/>
                  <a:ea typeface="+mn-ea"/>
                  <a:cs typeface="+mn-cs"/>
                </a:rPr>
                <a:t>Increased Student Outcomes </a:t>
              </a:r>
            </a:p>
          </p:txBody>
        </p:sp>
        <p:sp>
          <p:nvSpPr>
            <p:cNvPr id="6" name="TextBox 5">
              <a:extLst>
                <a:ext uri="{FF2B5EF4-FFF2-40B4-BE49-F238E27FC236}">
                  <a16:creationId xmlns:a16="http://schemas.microsoft.com/office/drawing/2014/main" id="{9CE18724-9906-4161-B970-1AB09BDE376A}"/>
                </a:ext>
              </a:extLst>
            </p:cNvPr>
            <p:cNvSpPr txBox="1"/>
            <p:nvPr/>
          </p:nvSpPr>
          <p:spPr>
            <a:xfrm>
              <a:off x="1215945" y="5882504"/>
              <a:ext cx="912379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a:ea typeface="+mn-ea"/>
                  <a:cs typeface="+mn-cs"/>
                </a:rPr>
                <a:t>Guidance and supports are grounded in research and inclusive of federal &amp; state policy.</a:t>
              </a:r>
            </a:p>
          </p:txBody>
        </p:sp>
      </p:grpSp>
    </p:spTree>
    <p:extLst>
      <p:ext uri="{BB962C8B-B14F-4D97-AF65-F5344CB8AC3E}">
        <p14:creationId xmlns:p14="http://schemas.microsoft.com/office/powerpoint/2010/main" val="326177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4419A-10AB-DCA6-8F64-9295B041A18B}"/>
              </a:ext>
            </a:extLst>
          </p:cNvPr>
          <p:cNvSpPr>
            <a:spLocks noGrp="1"/>
          </p:cNvSpPr>
          <p:nvPr>
            <p:ph type="title"/>
          </p:nvPr>
        </p:nvSpPr>
        <p:spPr/>
        <p:txBody>
          <a:bodyPr>
            <a:normAutofit fontScale="90000"/>
          </a:bodyPr>
          <a:lstStyle/>
          <a:p>
            <a:r>
              <a:rPr lang="en-US"/>
              <a:t>Ohio’s Timeline of Adolescent Literacy Policy, Implementation &amp; Initiatives</a:t>
            </a:r>
          </a:p>
        </p:txBody>
      </p:sp>
      <p:sp>
        <p:nvSpPr>
          <p:cNvPr id="3" name="Slide Number Placeholder 2">
            <a:extLst>
              <a:ext uri="{FF2B5EF4-FFF2-40B4-BE49-F238E27FC236}">
                <a16:creationId xmlns:a16="http://schemas.microsoft.com/office/drawing/2014/main" id="{5F137818-100F-76DA-B866-F4A79880AAE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96049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0F35126-DBF7-95BC-9BB6-ADC58635DEBF}"/>
              </a:ext>
            </a:extLst>
          </p:cNvPr>
          <p:cNvSpPr>
            <a:spLocks noGrp="1"/>
          </p:cNvSpPr>
          <p:nvPr>
            <p:ph type="title"/>
          </p:nvPr>
        </p:nvSpPr>
        <p:spPr/>
        <p:txBody>
          <a:bodyPr/>
          <a:lstStyle/>
          <a:p>
            <a:r>
              <a:rPr lang="en-US" sz="3600">
                <a:latin typeface="Source Sans Pro SemiBold" panose="020B0603030403020204" pitchFamily="34" charset="0"/>
                <a:ea typeface="Source Sans Pro SemiBold" panose="020B0603030403020204" pitchFamily="34" charset="0"/>
              </a:rPr>
              <a:t>2018-2020</a:t>
            </a:r>
          </a:p>
        </p:txBody>
      </p:sp>
      <p:sp>
        <p:nvSpPr>
          <p:cNvPr id="4" name="Slide Number Placeholder 3">
            <a:extLst>
              <a:ext uri="{FF2B5EF4-FFF2-40B4-BE49-F238E27FC236}">
                <a16:creationId xmlns:a16="http://schemas.microsoft.com/office/drawing/2014/main" id="{A2BAC67D-E4E6-1CCF-3499-2EA7E4B7FA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graphicFrame>
        <p:nvGraphicFramePr>
          <p:cNvPr id="8" name="Diagram 7">
            <a:extLst>
              <a:ext uri="{FF2B5EF4-FFF2-40B4-BE49-F238E27FC236}">
                <a16:creationId xmlns:a16="http://schemas.microsoft.com/office/drawing/2014/main" id="{0FDEE2AA-4636-FCC1-2A68-D66E6BB0D1CF}"/>
              </a:ext>
            </a:extLst>
          </p:cNvPr>
          <p:cNvGraphicFramePr/>
          <p:nvPr/>
        </p:nvGraphicFramePr>
        <p:xfrm>
          <a:off x="210702" y="642435"/>
          <a:ext cx="11584327" cy="5806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a:extLst>
              <a:ext uri="{FF2B5EF4-FFF2-40B4-BE49-F238E27FC236}">
                <a16:creationId xmlns:a16="http://schemas.microsoft.com/office/drawing/2014/main" id="{74A5BA36-D408-4762-76AE-D16324FA63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6970" y="4213013"/>
            <a:ext cx="1230324" cy="1533937"/>
          </a:xfrm>
          <a:prstGeom prst="rect">
            <a:avLst/>
          </a:prstGeom>
        </p:spPr>
      </p:pic>
    </p:spTree>
    <p:extLst>
      <p:ext uri="{BB962C8B-B14F-4D97-AF65-F5344CB8AC3E}">
        <p14:creationId xmlns:p14="http://schemas.microsoft.com/office/powerpoint/2010/main" val="1075384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54FCE-3BE5-10BC-6D38-D2D22AF882B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1F3649D-9140-428A-2EF1-E0C9DB4412F6}"/>
              </a:ext>
            </a:extLst>
          </p:cNvPr>
          <p:cNvSpPr>
            <a:spLocks noGrp="1"/>
          </p:cNvSpPr>
          <p:nvPr>
            <p:ph type="title"/>
          </p:nvPr>
        </p:nvSpPr>
        <p:spPr/>
        <p:txBody>
          <a:bodyPr/>
          <a:lstStyle/>
          <a:p>
            <a:r>
              <a:rPr lang="en-US" sz="3600">
                <a:latin typeface="Source Sans Pro SemiBold" panose="020B0603030403020204" pitchFamily="34" charset="0"/>
                <a:ea typeface="Source Sans Pro SemiBold" panose="020B0603030403020204" pitchFamily="34" charset="0"/>
              </a:rPr>
              <a:t>2022-2026</a:t>
            </a:r>
          </a:p>
        </p:txBody>
      </p:sp>
      <p:sp>
        <p:nvSpPr>
          <p:cNvPr id="4" name="Slide Number Placeholder 3">
            <a:extLst>
              <a:ext uri="{FF2B5EF4-FFF2-40B4-BE49-F238E27FC236}">
                <a16:creationId xmlns:a16="http://schemas.microsoft.com/office/drawing/2014/main" id="{BE91AE5C-CDCB-BFEC-0DF2-16889CD0E0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graphicFrame>
        <p:nvGraphicFramePr>
          <p:cNvPr id="8" name="Diagram 7">
            <a:extLst>
              <a:ext uri="{FF2B5EF4-FFF2-40B4-BE49-F238E27FC236}">
                <a16:creationId xmlns:a16="http://schemas.microsoft.com/office/drawing/2014/main" id="{C58D803B-55CD-561D-E333-F05234A01D61}"/>
              </a:ext>
            </a:extLst>
          </p:cNvPr>
          <p:cNvGraphicFramePr/>
          <p:nvPr/>
        </p:nvGraphicFramePr>
        <p:xfrm>
          <a:off x="480151" y="533400"/>
          <a:ext cx="11322382" cy="5915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of a state">
            <a:extLst>
              <a:ext uri="{FF2B5EF4-FFF2-40B4-BE49-F238E27FC236}">
                <a16:creationId xmlns:a16="http://schemas.microsoft.com/office/drawing/2014/main" id="{22D3440F-F09F-667F-F52D-C775DF1A03C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9870" y="3911238"/>
            <a:ext cx="2342386" cy="2657837"/>
          </a:xfrm>
          <a:prstGeom prst="rect">
            <a:avLst/>
          </a:prstGeom>
        </p:spPr>
      </p:pic>
    </p:spTree>
    <p:extLst>
      <p:ext uri="{BB962C8B-B14F-4D97-AF65-F5344CB8AC3E}">
        <p14:creationId xmlns:p14="http://schemas.microsoft.com/office/powerpoint/2010/main" val="928536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C8F5-EAEA-DCA6-5E63-6FF18F805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6BB44-1B37-869E-5889-D2B3FC370D76}"/>
              </a:ext>
            </a:extLst>
          </p:cNvPr>
          <p:cNvSpPr>
            <a:spLocks noGrp="1"/>
          </p:cNvSpPr>
          <p:nvPr>
            <p:ph type="title"/>
          </p:nvPr>
        </p:nvSpPr>
        <p:spPr/>
        <p:txBody>
          <a:bodyPr>
            <a:normAutofit/>
          </a:bodyPr>
          <a:lstStyle/>
          <a:p>
            <a:r>
              <a:rPr lang="en-US" dirty="0"/>
              <a:t>Adolescent Literacy Policy</a:t>
            </a:r>
          </a:p>
        </p:txBody>
      </p:sp>
      <p:sp>
        <p:nvSpPr>
          <p:cNvPr id="3" name="Slide Number Placeholder 2">
            <a:extLst>
              <a:ext uri="{FF2B5EF4-FFF2-40B4-BE49-F238E27FC236}">
                <a16:creationId xmlns:a16="http://schemas.microsoft.com/office/drawing/2014/main" id="{B5F6E703-9464-77E9-ED2F-BB4F9375883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064770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1" y="1130909"/>
            <a:ext cx="8142514" cy="2387600"/>
          </a:xfrm>
        </p:spPr>
        <p:txBody>
          <a:bodyPr>
            <a:normAutofit/>
          </a:bodyPr>
          <a:lstStyle/>
          <a:p>
            <a:r>
              <a:rPr lang="en-US" dirty="0">
                <a:latin typeface="Aptos"/>
              </a:rPr>
              <a:t>Virginia Literacy Act in Grades 4-8</a:t>
            </a:r>
          </a:p>
        </p:txBody>
      </p:sp>
      <p:sp>
        <p:nvSpPr>
          <p:cNvPr id="3" name="Subtitle 2"/>
          <p:cNvSpPr>
            <a:spLocks noGrp="1"/>
          </p:cNvSpPr>
          <p:nvPr>
            <p:ph type="subTitle" idx="1"/>
          </p:nvPr>
        </p:nvSpPr>
        <p:spPr/>
        <p:txBody>
          <a:bodyPr vert="horz" lIns="91440" tIns="45720" rIns="91440" bIns="45720" rtlCol="0" anchor="t">
            <a:normAutofit/>
          </a:bodyPr>
          <a:lstStyle/>
          <a:p>
            <a:r>
              <a:rPr lang="en-US" dirty="0"/>
              <a:t>September 2026</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7971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E2755-2548-ADC5-085B-29257E8252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63288-846E-404E-1CEA-8B8CC363652E}"/>
              </a:ext>
            </a:extLst>
          </p:cNvPr>
          <p:cNvSpPr>
            <a:spLocks noGrp="1"/>
          </p:cNvSpPr>
          <p:nvPr>
            <p:ph type="title"/>
          </p:nvPr>
        </p:nvSpPr>
        <p:spPr/>
        <p:txBody>
          <a:bodyPr>
            <a:normAutofit/>
          </a:bodyPr>
          <a:lstStyle/>
          <a:p>
            <a:r>
              <a:rPr lang="en-US" sz="4400"/>
              <a:t>Legislation Impacting Adolescent Literacy Intervention </a:t>
            </a:r>
          </a:p>
        </p:txBody>
      </p:sp>
      <p:sp>
        <p:nvSpPr>
          <p:cNvPr id="4" name="Slide Number Placeholder 3">
            <a:extLst>
              <a:ext uri="{FF2B5EF4-FFF2-40B4-BE49-F238E27FC236}">
                <a16:creationId xmlns:a16="http://schemas.microsoft.com/office/drawing/2014/main" id="{3FE5E790-586E-F722-B72D-CFC1CB229FF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graphicFrame>
        <p:nvGraphicFramePr>
          <p:cNvPr id="7" name="Diagram 6">
            <a:extLst>
              <a:ext uri="{FF2B5EF4-FFF2-40B4-BE49-F238E27FC236}">
                <a16:creationId xmlns:a16="http://schemas.microsoft.com/office/drawing/2014/main" id="{F4BFCCF4-F7AA-7F79-5AA2-4EB2A14B6D14}"/>
              </a:ext>
            </a:extLst>
          </p:cNvPr>
          <p:cNvGraphicFramePr/>
          <p:nvPr/>
        </p:nvGraphicFramePr>
        <p:xfrm>
          <a:off x="863600" y="1828800"/>
          <a:ext cx="7323667" cy="4527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7033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AACF-8D5F-2671-A20F-B45533E687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92A87F-52C5-0172-077F-58389D0B1B6D}"/>
              </a:ext>
            </a:extLst>
          </p:cNvPr>
          <p:cNvSpPr>
            <a:spLocks noGrp="1"/>
          </p:cNvSpPr>
          <p:nvPr>
            <p:ph type="title"/>
          </p:nvPr>
        </p:nvSpPr>
        <p:spPr/>
        <p:txBody>
          <a:bodyPr>
            <a:normAutofit/>
          </a:bodyPr>
          <a:lstStyle/>
          <a:p>
            <a:r>
              <a:rPr lang="en-US" dirty="0"/>
              <a:t>Implementation Supports</a:t>
            </a:r>
          </a:p>
        </p:txBody>
      </p:sp>
      <p:sp>
        <p:nvSpPr>
          <p:cNvPr id="3" name="Slide Number Placeholder 2">
            <a:extLst>
              <a:ext uri="{FF2B5EF4-FFF2-40B4-BE49-F238E27FC236}">
                <a16:creationId xmlns:a16="http://schemas.microsoft.com/office/drawing/2014/main" id="{AAAD7A9F-55A6-3645-73E5-871A2A217F8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0309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845CF-A880-BDB5-AC39-66F4C42925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BDA5D-40F8-6909-9B01-1D52FE343A4C}"/>
              </a:ext>
            </a:extLst>
          </p:cNvPr>
          <p:cNvSpPr>
            <a:spLocks noGrp="1"/>
          </p:cNvSpPr>
          <p:nvPr>
            <p:ph type="title"/>
          </p:nvPr>
        </p:nvSpPr>
        <p:spPr>
          <a:xfrm>
            <a:off x="238125" y="935561"/>
            <a:ext cx="11086475" cy="889427"/>
          </a:xfrm>
        </p:spPr>
        <p:txBody>
          <a:bodyPr/>
          <a:lstStyle/>
          <a:p>
            <a:r>
              <a:rPr lang="en-US"/>
              <a:t>The </a:t>
            </a:r>
            <a:r>
              <a:rPr lang="en-US" err="1"/>
              <a:t>ReadOhio</a:t>
            </a:r>
            <a:r>
              <a:rPr lang="en-US"/>
              <a:t> Network</a:t>
            </a:r>
          </a:p>
        </p:txBody>
      </p:sp>
      <p:sp>
        <p:nvSpPr>
          <p:cNvPr id="3" name="Text Placeholder 2">
            <a:extLst>
              <a:ext uri="{FF2B5EF4-FFF2-40B4-BE49-F238E27FC236}">
                <a16:creationId xmlns:a16="http://schemas.microsoft.com/office/drawing/2014/main" id="{CEF7968B-A65E-6F06-C2B6-9B932F27C098}"/>
              </a:ext>
            </a:extLst>
          </p:cNvPr>
          <p:cNvSpPr>
            <a:spLocks noGrp="1"/>
          </p:cNvSpPr>
          <p:nvPr>
            <p:ph type="body" idx="1"/>
          </p:nvPr>
        </p:nvSpPr>
        <p:spPr>
          <a:xfrm>
            <a:off x="381000" y="2230132"/>
            <a:ext cx="6538609" cy="3684285"/>
          </a:xfrm>
        </p:spPr>
        <p:txBody>
          <a:bodyPr vert="horz" lIns="0" tIns="0" rIns="0" bIns="0" rtlCol="0" anchor="t">
            <a:noAutofit/>
          </a:bodyPr>
          <a:lstStyle/>
          <a:p>
            <a:pPr marL="342900" indent="-342900">
              <a:buFont typeface="Arial" panose="020B0604020202020204" pitchFamily="34" charset="0"/>
              <a:buChar char="•"/>
            </a:pPr>
            <a:r>
              <a:rPr lang="en-US">
                <a:latin typeface="Source Sans Pro"/>
                <a:ea typeface="Source Sans Pro"/>
                <a:cs typeface="Calibri"/>
              </a:rPr>
              <a:t>Ohio has 16 Educational Regions with:</a:t>
            </a:r>
          </a:p>
          <a:p>
            <a:pPr marL="800100" lvl="1" indent="-342900">
              <a:buFont typeface="Arial" panose="020B0604020202020204" pitchFamily="34" charset="0"/>
              <a:buChar char="•"/>
            </a:pPr>
            <a:r>
              <a:rPr lang="en-US">
                <a:solidFill>
                  <a:schemeClr val="tx1"/>
                </a:solidFill>
                <a:latin typeface="Source Sans Pro"/>
                <a:ea typeface="Source Sans Pro"/>
                <a:cs typeface="Calibri"/>
              </a:rPr>
              <a:t>16 Regional Literacy Specialists (RLSs) </a:t>
            </a:r>
          </a:p>
          <a:p>
            <a:pPr marL="800100" lvl="1" indent="-342900">
              <a:buFont typeface="Arial" panose="020B0604020202020204" pitchFamily="34" charset="0"/>
              <a:buChar char="•"/>
            </a:pPr>
            <a:r>
              <a:rPr lang="en-US">
                <a:solidFill>
                  <a:schemeClr val="tx1"/>
                </a:solidFill>
                <a:latin typeface="Source Sans Pro"/>
                <a:ea typeface="Source Sans Pro"/>
                <a:cs typeface="Calibri"/>
              </a:rPr>
              <a:t>11 Urban Literacy Specialists (ULSs)</a:t>
            </a:r>
          </a:p>
          <a:p>
            <a:pPr marL="800100" lvl="1" indent="-342900">
              <a:buFont typeface="Arial" panose="020B0604020202020204" pitchFamily="34" charset="0"/>
              <a:buChar char="•"/>
            </a:pPr>
            <a:r>
              <a:rPr lang="en-US">
                <a:solidFill>
                  <a:schemeClr val="tx1"/>
                </a:solidFill>
                <a:latin typeface="Source Sans Pro"/>
                <a:ea typeface="Source Sans Pro"/>
                <a:cs typeface="Calibri"/>
              </a:rPr>
              <a:t>2 Adolescent Literacy Specialists (ALSs)</a:t>
            </a:r>
          </a:p>
          <a:p>
            <a:pPr marL="800100" lvl="1" indent="-342900">
              <a:buFont typeface="Arial" panose="020B0604020202020204" pitchFamily="34" charset="0"/>
              <a:buChar char="•"/>
            </a:pPr>
            <a:r>
              <a:rPr lang="en-US">
                <a:solidFill>
                  <a:schemeClr val="tx1"/>
                </a:solidFill>
                <a:latin typeface="Source Sans Pro"/>
                <a:ea typeface="Source Sans Pro"/>
                <a:cs typeface="Calibri"/>
              </a:rPr>
              <a:t>118 </a:t>
            </a:r>
            <a:r>
              <a:rPr lang="en-US" err="1">
                <a:solidFill>
                  <a:schemeClr val="tx1"/>
                </a:solidFill>
                <a:latin typeface="Source Sans Pro"/>
                <a:ea typeface="Source Sans Pro"/>
                <a:cs typeface="Calibri"/>
              </a:rPr>
              <a:t>ReadOhio</a:t>
            </a:r>
            <a:r>
              <a:rPr lang="en-US">
                <a:solidFill>
                  <a:schemeClr val="tx1"/>
                </a:solidFill>
                <a:latin typeface="Source Sans Pro"/>
                <a:ea typeface="Source Sans Pro"/>
                <a:cs typeface="Calibri"/>
              </a:rPr>
              <a:t> Coaches</a:t>
            </a:r>
          </a:p>
          <a:p>
            <a:pPr marL="800100" lvl="1" indent="-342900">
              <a:buFont typeface="Arial" panose="020B0604020202020204" pitchFamily="34" charset="0"/>
              <a:buChar char="•"/>
            </a:pPr>
            <a:r>
              <a:rPr lang="en-US">
                <a:solidFill>
                  <a:schemeClr val="tx1"/>
                </a:solidFill>
                <a:latin typeface="Source Sans Pro"/>
                <a:ea typeface="Source Sans Pro"/>
                <a:cs typeface="Calibri"/>
              </a:rPr>
              <a:t>5 Regional Coaching Coordinators</a:t>
            </a:r>
          </a:p>
          <a:p>
            <a:pPr marL="800100" lvl="1" indent="-342900">
              <a:buFont typeface="Arial" panose="020B0604020202020204" pitchFamily="34" charset="0"/>
              <a:buChar char="•"/>
            </a:pPr>
            <a:r>
              <a:rPr lang="en-US">
                <a:solidFill>
                  <a:schemeClr val="tx1"/>
                </a:solidFill>
                <a:latin typeface="Source Sans Pro"/>
                <a:ea typeface="Source Sans Pro"/>
                <a:cs typeface="Calibri"/>
              </a:rPr>
              <a:t>131 New Coaching Credential Candidates</a:t>
            </a:r>
          </a:p>
          <a:p>
            <a:pPr marL="800100" lvl="1" indent="-342900">
              <a:buFont typeface="Arial" panose="020B0604020202020204" pitchFamily="34" charset="0"/>
              <a:buChar char="•"/>
            </a:pPr>
            <a:r>
              <a:rPr lang="en-US">
                <a:solidFill>
                  <a:schemeClr val="tx1"/>
                </a:solidFill>
                <a:latin typeface="Source Sans Pro"/>
                <a:ea typeface="Source Sans Pro"/>
                <a:cs typeface="Calibri"/>
              </a:rPr>
              <a:t>200+ District and community schools</a:t>
            </a:r>
            <a:endParaRPr lang="en-US">
              <a:solidFill>
                <a:schemeClr val="tx1"/>
              </a:solidFill>
            </a:endParaRPr>
          </a:p>
          <a:p>
            <a:pPr lvl="1"/>
            <a:endParaRPr lang="en-US" sz="2400">
              <a:solidFill>
                <a:schemeClr val="tx1"/>
              </a:solidFill>
              <a:latin typeface="Calibri"/>
              <a:ea typeface="Calibri"/>
              <a:cs typeface="Calibri"/>
            </a:endParaRPr>
          </a:p>
        </p:txBody>
      </p:sp>
      <p:sp>
        <p:nvSpPr>
          <p:cNvPr id="4" name="Slide Number Placeholder 3">
            <a:extLst>
              <a:ext uri="{FF2B5EF4-FFF2-40B4-BE49-F238E27FC236}">
                <a16:creationId xmlns:a16="http://schemas.microsoft.com/office/drawing/2014/main" id="{805CA034-0D84-DA65-E3C0-56DF5DEA73A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
        <p:nvSpPr>
          <p:cNvPr id="5" name="Arrow: Left-Right 4">
            <a:extLst>
              <a:ext uri="{FF2B5EF4-FFF2-40B4-BE49-F238E27FC236}">
                <a16:creationId xmlns:a16="http://schemas.microsoft.com/office/drawing/2014/main" id="{C00202ED-6959-6801-9869-BDFE3BA68620}"/>
              </a:ext>
            </a:extLst>
          </p:cNvPr>
          <p:cNvSpPr/>
          <p:nvPr/>
        </p:nvSpPr>
        <p:spPr>
          <a:xfrm>
            <a:off x="9712296" y="271778"/>
            <a:ext cx="2174904" cy="1327566"/>
          </a:xfrm>
          <a:prstGeom prst="leftRightArrow">
            <a:avLst/>
          </a:prstGeom>
          <a:solidFill>
            <a:srgbClr val="0E3F75"/>
          </a:solidFill>
          <a:ln w="28575">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76E">
                    <a:lumMod val="10000"/>
                    <a:lumOff val="90000"/>
                  </a:srgbClr>
                </a:solidFill>
                <a:effectLst/>
                <a:uLnTx/>
                <a:uFillTx/>
                <a:latin typeface="Calibri"/>
                <a:ea typeface="+mn-ea"/>
                <a:cs typeface="+mn-cs"/>
              </a:rPr>
              <a:t>Professional Capacity</a:t>
            </a:r>
          </a:p>
        </p:txBody>
      </p:sp>
      <p:pic>
        <p:nvPicPr>
          <p:cNvPr id="6" name="Picture 5">
            <a:extLst>
              <a:ext uri="{FF2B5EF4-FFF2-40B4-BE49-F238E27FC236}">
                <a16:creationId xmlns:a16="http://schemas.microsoft.com/office/drawing/2014/main" id="{30647E17-83DF-4B2F-C96E-7B9946D7D063}"/>
              </a:ext>
            </a:extLst>
          </p:cNvPr>
          <p:cNvPicPr>
            <a:picLocks noChangeAspect="1"/>
          </p:cNvPicPr>
          <p:nvPr/>
        </p:nvPicPr>
        <p:blipFill>
          <a:blip r:embed="rId3"/>
          <a:stretch>
            <a:fillRect/>
          </a:stretch>
        </p:blipFill>
        <p:spPr>
          <a:xfrm>
            <a:off x="6668451" y="1819701"/>
            <a:ext cx="4302830" cy="4628867"/>
          </a:xfrm>
          <a:prstGeom prst="rect">
            <a:avLst/>
          </a:prstGeom>
        </p:spPr>
      </p:pic>
    </p:spTree>
    <p:extLst>
      <p:ext uri="{BB962C8B-B14F-4D97-AF65-F5344CB8AC3E}">
        <p14:creationId xmlns:p14="http://schemas.microsoft.com/office/powerpoint/2010/main" val="5280359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9239D-7E04-B6C3-9211-41F293BA03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5CE389-F0CE-B96F-A8A1-F71659FB3DE7}"/>
              </a:ext>
            </a:extLst>
          </p:cNvPr>
          <p:cNvSpPr>
            <a:spLocks noGrp="1"/>
          </p:cNvSpPr>
          <p:nvPr>
            <p:ph type="title"/>
          </p:nvPr>
        </p:nvSpPr>
        <p:spPr/>
        <p:txBody>
          <a:bodyPr/>
          <a:lstStyle/>
          <a:p>
            <a:r>
              <a:rPr lang="en-US"/>
              <a:t>Current ALS Specialist Role</a:t>
            </a:r>
          </a:p>
        </p:txBody>
      </p:sp>
      <p:sp>
        <p:nvSpPr>
          <p:cNvPr id="3" name="Text Placeholder 2">
            <a:extLst>
              <a:ext uri="{FF2B5EF4-FFF2-40B4-BE49-F238E27FC236}">
                <a16:creationId xmlns:a16="http://schemas.microsoft.com/office/drawing/2014/main" id="{DDB2DB4E-C4F1-53D2-9A2B-7B36EEF979DC}"/>
              </a:ext>
            </a:extLst>
          </p:cNvPr>
          <p:cNvSpPr>
            <a:spLocks noGrp="1"/>
          </p:cNvSpPr>
          <p:nvPr>
            <p:ph type="body" idx="1"/>
          </p:nvPr>
        </p:nvSpPr>
        <p:spPr>
          <a:xfrm>
            <a:off x="381000" y="2230131"/>
            <a:ext cx="10963276" cy="4627869"/>
          </a:xfrm>
        </p:spPr>
        <p:txBody>
          <a:bodyPr vert="horz" lIns="0" tIns="0" rIns="0" bIns="0" rtlCol="0" anchor="t">
            <a:normAutofit/>
          </a:bodyPr>
          <a:lstStyle/>
          <a:p>
            <a:pPr marL="914400" lvl="1" indent="-457200">
              <a:buFont typeface="+mj-lt"/>
              <a:buAutoNum type="arabicPeriod"/>
            </a:pPr>
            <a:r>
              <a:rPr lang="en-US" sz="2400" dirty="0">
                <a:solidFill>
                  <a:schemeClr val="tx1"/>
                </a:solidFill>
                <a:latin typeface="Source Sans Pro" panose="020B0503030403020204" pitchFamily="34" charset="0"/>
                <a:ea typeface="Source Sans Pro" panose="020B0503030403020204" pitchFamily="34" charset="0"/>
                <a:cs typeface="Calibri"/>
              </a:rPr>
              <a:t>Intensive support for Identified ReadOhio District and Building</a:t>
            </a:r>
          </a:p>
          <a:p>
            <a:pPr marL="914400" lvl="1" indent="-457200">
              <a:buFont typeface="+mj-lt"/>
              <a:buAutoNum type="arabicPeriod"/>
            </a:pPr>
            <a:r>
              <a:rPr lang="en-US" sz="2400" dirty="0">
                <a:solidFill>
                  <a:schemeClr val="tx1"/>
                </a:solidFill>
                <a:latin typeface="Source Sans Pro" panose="020B0503030403020204" pitchFamily="34" charset="0"/>
                <a:ea typeface="Source Sans Pro" panose="020B0503030403020204" pitchFamily="34" charset="0"/>
                <a:cs typeface="Calibri"/>
              </a:rPr>
              <a:t>Technical assistance for schools and districts involved in SPDG</a:t>
            </a:r>
          </a:p>
          <a:p>
            <a:pPr marL="914400" lvl="1" indent="-457200">
              <a:buFont typeface="+mj-lt"/>
              <a:buAutoNum type="arabicPeriod"/>
            </a:pPr>
            <a:r>
              <a:rPr lang="en-US" sz="2400" dirty="0">
                <a:solidFill>
                  <a:schemeClr val="tx1"/>
                </a:solidFill>
                <a:latin typeface="Source Sans Pro" panose="020B0503030403020204" pitchFamily="34" charset="0"/>
                <a:ea typeface="Source Sans Pro" panose="020B0503030403020204" pitchFamily="34" charset="0"/>
                <a:cs typeface="Calibri"/>
              </a:rPr>
              <a:t>Adolescent Literacy coaching and technical assistance to support the implementation of an integrated multi-tiered system of supports for literacy.</a:t>
            </a:r>
          </a:p>
          <a:p>
            <a:pPr marL="914400" lvl="1" indent="-457200">
              <a:buFont typeface="+mj-lt"/>
              <a:buAutoNum type="arabicPeriod"/>
            </a:pPr>
            <a:r>
              <a:rPr lang="en-US" sz="2400" dirty="0">
                <a:solidFill>
                  <a:schemeClr val="tx1"/>
                </a:solidFill>
                <a:latin typeface="Source Sans Pro" panose="020B0503030403020204" pitchFamily="34" charset="0"/>
                <a:ea typeface="Source Sans Pro" panose="020B0503030403020204" pitchFamily="34" charset="0"/>
                <a:cs typeface="Calibri"/>
              </a:rPr>
              <a:t>Participate on Literacy Implementation Teams</a:t>
            </a:r>
          </a:p>
          <a:p>
            <a:pPr marL="914400" lvl="1" indent="-457200">
              <a:buFont typeface="+mj-lt"/>
              <a:buAutoNum type="arabicPeriod"/>
            </a:pPr>
            <a:r>
              <a:rPr lang="en-US" sz="2400" dirty="0">
                <a:solidFill>
                  <a:schemeClr val="tx1"/>
                </a:solidFill>
                <a:latin typeface="Source Sans Pro" panose="020B0503030403020204" pitchFamily="34" charset="0"/>
                <a:ea typeface="Source Sans Pro" panose="020B0503030403020204" pitchFamily="34" charset="0"/>
                <a:cs typeface="Calibri"/>
              </a:rPr>
              <a:t>Support Ohio’s Plan to Raise Literacy Achievement through the ReadOhio Network.</a:t>
            </a:r>
          </a:p>
          <a:p>
            <a:pPr marL="914400" lvl="1" indent="-457200">
              <a:buFont typeface="+mj-lt"/>
              <a:buAutoNum type="arabicPeriod"/>
            </a:pPr>
            <a:r>
              <a:rPr lang="en-US" sz="2400" dirty="0">
                <a:solidFill>
                  <a:schemeClr val="tx1"/>
                </a:solidFill>
                <a:latin typeface="Source Sans Pro" panose="020B0503030403020204" pitchFamily="34" charset="0"/>
                <a:ea typeface="Source Sans Pro" panose="020B0503030403020204" pitchFamily="34" charset="0"/>
                <a:cs typeface="Calibri"/>
              </a:rPr>
              <a:t>Develop as a literacy content expert.</a:t>
            </a:r>
            <a:endParaRPr lang="en-US" sz="2400" dirty="0">
              <a:solidFill>
                <a:schemeClr val="tx1"/>
              </a:solidFill>
              <a:latin typeface="Source Sans Pro" panose="020B0503030403020204" pitchFamily="34" charset="0"/>
              <a:ea typeface="Source Sans Pro" panose="020B0503030403020204" pitchFamily="34" charset="0"/>
            </a:endParaRPr>
          </a:p>
          <a:p>
            <a:pPr marL="914400" lvl="1" indent="-457200">
              <a:buFont typeface="+mj-lt"/>
              <a:buAutoNum type="arabicPeriod"/>
            </a:pPr>
            <a:r>
              <a:rPr lang="en-US" sz="2400" dirty="0">
                <a:solidFill>
                  <a:schemeClr val="tx1"/>
                </a:solidFill>
                <a:latin typeface="Source Sans Pro" panose="020B0503030403020204" pitchFamily="34" charset="0"/>
                <a:ea typeface="Source Sans Pro" panose="020B0503030403020204" pitchFamily="34" charset="0"/>
                <a:cs typeface="Calibri"/>
              </a:rPr>
              <a:t>Communicate with regional system leaders and colleagues (ESCs &amp; SSTs) on progress of adolescent literacy in the region. </a:t>
            </a:r>
          </a:p>
        </p:txBody>
      </p:sp>
      <p:sp>
        <p:nvSpPr>
          <p:cNvPr id="4" name="Slide Number Placeholder 3">
            <a:extLst>
              <a:ext uri="{FF2B5EF4-FFF2-40B4-BE49-F238E27FC236}">
                <a16:creationId xmlns:a16="http://schemas.microsoft.com/office/drawing/2014/main" id="{68F15D72-7BA9-4877-2BD9-7A5E7C49CE3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
        <p:nvSpPr>
          <p:cNvPr id="5" name="Arrow: Left-Right 4">
            <a:extLst>
              <a:ext uri="{FF2B5EF4-FFF2-40B4-BE49-F238E27FC236}">
                <a16:creationId xmlns:a16="http://schemas.microsoft.com/office/drawing/2014/main" id="{858E630D-43B5-F1B8-3178-AEBD0205C878}"/>
              </a:ext>
            </a:extLst>
          </p:cNvPr>
          <p:cNvSpPr/>
          <p:nvPr/>
        </p:nvSpPr>
        <p:spPr>
          <a:xfrm>
            <a:off x="9636096" y="361819"/>
            <a:ext cx="2174904" cy="1327566"/>
          </a:xfrm>
          <a:prstGeom prst="leftRightArrow">
            <a:avLst/>
          </a:prstGeom>
          <a:solidFill>
            <a:srgbClr val="0E3F75"/>
          </a:solidFill>
          <a:ln w="28575">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76E">
                    <a:lumMod val="10000"/>
                    <a:lumOff val="90000"/>
                  </a:srgbClr>
                </a:solidFill>
                <a:effectLst/>
                <a:uLnTx/>
                <a:uFillTx/>
                <a:latin typeface="Calibri"/>
                <a:ea typeface="+mn-ea"/>
                <a:cs typeface="+mn-cs"/>
              </a:rPr>
              <a:t>Professional Capacity</a:t>
            </a:r>
          </a:p>
        </p:txBody>
      </p:sp>
      <p:sp>
        <p:nvSpPr>
          <p:cNvPr id="6" name="Arrow: Right 5">
            <a:extLst>
              <a:ext uri="{FF2B5EF4-FFF2-40B4-BE49-F238E27FC236}">
                <a16:creationId xmlns:a16="http://schemas.microsoft.com/office/drawing/2014/main" id="{96D5A238-621E-7ECB-2132-351DCE2A726A}"/>
              </a:ext>
            </a:extLst>
          </p:cNvPr>
          <p:cNvSpPr/>
          <p:nvPr/>
        </p:nvSpPr>
        <p:spPr>
          <a:xfrm>
            <a:off x="100117" y="5740029"/>
            <a:ext cx="607375" cy="8676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Arrow: Right 7">
            <a:extLst>
              <a:ext uri="{FF2B5EF4-FFF2-40B4-BE49-F238E27FC236}">
                <a16:creationId xmlns:a16="http://schemas.microsoft.com/office/drawing/2014/main" id="{D5A7385B-6378-585C-6D61-5B0A846E7F32}"/>
              </a:ext>
            </a:extLst>
          </p:cNvPr>
          <p:cNvSpPr/>
          <p:nvPr/>
        </p:nvSpPr>
        <p:spPr>
          <a:xfrm>
            <a:off x="100117" y="3278269"/>
            <a:ext cx="607375" cy="8676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Arrow: Right 9">
            <a:extLst>
              <a:ext uri="{FF2B5EF4-FFF2-40B4-BE49-F238E27FC236}">
                <a16:creationId xmlns:a16="http://schemas.microsoft.com/office/drawing/2014/main" id="{CBE38495-02B4-26E0-A747-38239C6A1258}"/>
              </a:ext>
            </a:extLst>
          </p:cNvPr>
          <p:cNvSpPr/>
          <p:nvPr/>
        </p:nvSpPr>
        <p:spPr>
          <a:xfrm>
            <a:off x="100117" y="2344093"/>
            <a:ext cx="607375" cy="8676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27075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4026C-B7EE-47D1-1A7B-72A78C2AECC5}"/>
              </a:ext>
            </a:extLst>
          </p:cNvPr>
          <p:cNvSpPr>
            <a:spLocks noGrp="1"/>
          </p:cNvSpPr>
          <p:nvPr>
            <p:ph type="title"/>
          </p:nvPr>
        </p:nvSpPr>
        <p:spPr>
          <a:xfrm>
            <a:off x="278861" y="317770"/>
            <a:ext cx="10460475" cy="1675915"/>
          </a:xfrm>
        </p:spPr>
        <p:txBody>
          <a:bodyPr/>
          <a:lstStyle/>
          <a:p>
            <a:r>
              <a:rPr lang="en-US" sz="4800" dirty="0"/>
              <a:t>Additional Resources for Implementation</a:t>
            </a:r>
          </a:p>
        </p:txBody>
      </p:sp>
      <p:sp>
        <p:nvSpPr>
          <p:cNvPr id="3" name="Text Placeholder 2">
            <a:extLst>
              <a:ext uri="{FF2B5EF4-FFF2-40B4-BE49-F238E27FC236}">
                <a16:creationId xmlns:a16="http://schemas.microsoft.com/office/drawing/2014/main" id="{24081A68-25FF-D7C4-5206-E6E23C9AF7A7}"/>
              </a:ext>
            </a:extLst>
          </p:cNvPr>
          <p:cNvSpPr>
            <a:spLocks noGrp="1"/>
          </p:cNvSpPr>
          <p:nvPr>
            <p:ph type="body" idx="1"/>
          </p:nvPr>
        </p:nvSpPr>
        <p:spPr>
          <a:xfrm>
            <a:off x="380999" y="2230132"/>
            <a:ext cx="10747443" cy="4021511"/>
          </a:xfrm>
        </p:spPr>
        <p:txBody>
          <a:bodyPr>
            <a:normAutofit fontScale="92500" lnSpcReduction="20000"/>
          </a:bodyPr>
          <a:lstStyle/>
          <a:p>
            <a:pPr marL="342900" indent="-342900">
              <a:buFont typeface="Arial" panose="020B0604020202020204" pitchFamily="34" charset="0"/>
              <a:buChar char="•"/>
            </a:pPr>
            <a:r>
              <a:rPr lang="en-US"/>
              <a:t>Current Resources Include:</a:t>
            </a:r>
          </a:p>
          <a:p>
            <a:pPr marL="800100" lvl="1" indent="-342900">
              <a:buFont typeface="Arial" panose="020B0604020202020204" pitchFamily="34" charset="0"/>
              <a:buChar char="•"/>
            </a:pPr>
            <a:r>
              <a:rPr lang="en-US" sz="2400">
                <a:solidFill>
                  <a:schemeClr val="tx1"/>
                </a:solidFill>
              </a:rPr>
              <a:t>RIMP videos </a:t>
            </a:r>
          </a:p>
          <a:p>
            <a:pPr marL="1257300" lvl="2" indent="-342900">
              <a:buFont typeface="Arial" panose="020B0604020202020204" pitchFamily="34" charset="0"/>
              <a:buChar char="•"/>
            </a:pPr>
            <a:r>
              <a:rPr lang="en-US" sz="2400">
                <a:solidFill>
                  <a:schemeClr val="tx1"/>
                </a:solidFill>
                <a:hlinkClick r:id="rId2"/>
              </a:rPr>
              <a:t>Supporting Older Students on RIMPS</a:t>
            </a:r>
            <a:endParaRPr lang="en-US" sz="2400">
              <a:solidFill>
                <a:schemeClr val="tx1"/>
              </a:solidFill>
            </a:endParaRPr>
          </a:p>
          <a:p>
            <a:pPr marL="1257300" lvl="2" indent="-342900">
              <a:buFont typeface="Arial" panose="020B0604020202020204" pitchFamily="34" charset="0"/>
              <a:buChar char="•"/>
            </a:pPr>
            <a:r>
              <a:rPr lang="en-US" sz="2400">
                <a:solidFill>
                  <a:schemeClr val="tx1"/>
                </a:solidFill>
                <a:hlinkClick r:id="rId3"/>
              </a:rPr>
              <a:t>How to Create a RIMP for Grades 4-9</a:t>
            </a:r>
            <a:endParaRPr lang="en-US" sz="2400">
              <a:solidFill>
                <a:schemeClr val="tx1"/>
              </a:solidFill>
            </a:endParaRPr>
          </a:p>
          <a:p>
            <a:pPr marL="800100" lvl="1" indent="-342900">
              <a:buFont typeface="Arial" panose="020B0604020202020204" pitchFamily="34" charset="0"/>
              <a:buChar char="•"/>
            </a:pPr>
            <a:r>
              <a:rPr lang="en-US" sz="2400">
                <a:solidFill>
                  <a:schemeClr val="tx1"/>
                </a:solidFill>
              </a:rPr>
              <a:t>Guides</a:t>
            </a:r>
          </a:p>
          <a:p>
            <a:pPr marL="1257300" lvl="2" indent="-342900">
              <a:buFont typeface="Arial" panose="020B0604020202020204" pitchFamily="34" charset="0"/>
              <a:buChar char="•"/>
            </a:pPr>
            <a:r>
              <a:rPr lang="en-US" sz="2400">
                <a:hlinkClick r:id="rId4"/>
              </a:rPr>
              <a:t>2025 Ohio’s Plan to Raise Literacy Achievement</a:t>
            </a:r>
            <a:endParaRPr lang="en-US" sz="2200">
              <a:solidFill>
                <a:schemeClr val="tx1"/>
              </a:solidFill>
            </a:endParaRPr>
          </a:p>
          <a:p>
            <a:pPr marL="1257300" lvl="2" indent="-342900">
              <a:buFont typeface="Arial" panose="020B0604020202020204" pitchFamily="34" charset="0"/>
              <a:buChar char="•"/>
            </a:pPr>
            <a:r>
              <a:rPr lang="en-US" sz="2400">
                <a:solidFill>
                  <a:schemeClr val="tx1"/>
                </a:solidFill>
                <a:hlinkClick r:id="rId5"/>
              </a:rPr>
              <a:t>A Guide for School Leaders, Grades 6-12</a:t>
            </a:r>
            <a:endParaRPr lang="en-US" sz="2400">
              <a:solidFill>
                <a:schemeClr val="tx1"/>
              </a:solidFill>
            </a:endParaRPr>
          </a:p>
          <a:p>
            <a:pPr marL="800100" lvl="1" indent="-342900">
              <a:buFont typeface="Arial" panose="020B0604020202020204" pitchFamily="34" charset="0"/>
              <a:buChar char="•"/>
            </a:pPr>
            <a:r>
              <a:rPr lang="en-US" sz="2400">
                <a:solidFill>
                  <a:schemeClr val="tx1"/>
                </a:solidFill>
                <a:hlinkClick r:id="rId6"/>
              </a:rPr>
              <a:t>Approved List of Evidence-Based Reading Intervention Programs PK-12</a:t>
            </a:r>
            <a:endParaRPr lang="en-US" sz="2400">
              <a:solidFill>
                <a:schemeClr val="tx1"/>
              </a:solidFill>
            </a:endParaRPr>
          </a:p>
          <a:p>
            <a:pPr marL="800100" lvl="1" indent="-342900">
              <a:buFont typeface="Arial" panose="020B0604020202020204" pitchFamily="34" charset="0"/>
              <a:buChar char="•"/>
            </a:pPr>
            <a:r>
              <a:rPr lang="en-US" sz="2400">
                <a:solidFill>
                  <a:schemeClr val="tx1"/>
                </a:solidFill>
                <a:hlinkClick r:id="rId7"/>
              </a:rPr>
              <a:t>Literacy Assessment Audit Tool, Grades 6-12</a:t>
            </a:r>
            <a:endParaRPr lang="en-US" sz="2400">
              <a:solidFill>
                <a:schemeClr val="tx1"/>
              </a:solidFill>
            </a:endParaRPr>
          </a:p>
          <a:p>
            <a:pPr marL="800100" lvl="1" indent="-342900">
              <a:buFont typeface="Arial" panose="020B0604020202020204" pitchFamily="34" charset="0"/>
              <a:buChar char="•"/>
            </a:pPr>
            <a:r>
              <a:rPr lang="en-US" sz="2400">
                <a:solidFill>
                  <a:schemeClr val="tx1"/>
                </a:solidFill>
                <a:hlinkClick r:id="rId8"/>
              </a:rPr>
              <a:t>6-12 Literacy Academy On Demand</a:t>
            </a:r>
            <a:endParaRPr lang="en-US" sz="2400">
              <a:solidFill>
                <a:schemeClr val="tx1"/>
              </a:solidFill>
            </a:endParaRPr>
          </a:p>
          <a:p>
            <a:pPr marL="800100" lvl="1" indent="-342900">
              <a:buFont typeface="Arial" panose="020B0604020202020204" pitchFamily="34" charset="0"/>
              <a:buChar char="•"/>
            </a:pPr>
            <a:r>
              <a:rPr lang="en-US" sz="2400">
                <a:solidFill>
                  <a:schemeClr val="tx1"/>
                </a:solidFill>
              </a:rPr>
              <a:t>Science of Reading Refresher Course Module 1: Grades 6-12</a:t>
            </a:r>
          </a:p>
        </p:txBody>
      </p:sp>
      <p:sp>
        <p:nvSpPr>
          <p:cNvPr id="4" name="Slide Number Placeholder 3">
            <a:extLst>
              <a:ext uri="{FF2B5EF4-FFF2-40B4-BE49-F238E27FC236}">
                <a16:creationId xmlns:a16="http://schemas.microsoft.com/office/drawing/2014/main" id="{046BD56D-CB7A-1DBA-FFD1-A1B437DD9D1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
        <p:nvSpPr>
          <p:cNvPr id="8" name="Arrow: Left-Right 7">
            <a:extLst>
              <a:ext uri="{FF2B5EF4-FFF2-40B4-BE49-F238E27FC236}">
                <a16:creationId xmlns:a16="http://schemas.microsoft.com/office/drawing/2014/main" id="{822B57F0-BEA3-FD03-F82F-18611953F100}"/>
              </a:ext>
            </a:extLst>
          </p:cNvPr>
          <p:cNvSpPr/>
          <p:nvPr/>
        </p:nvSpPr>
        <p:spPr>
          <a:xfrm>
            <a:off x="9817071" y="204028"/>
            <a:ext cx="2174904" cy="1327566"/>
          </a:xfrm>
          <a:prstGeom prst="leftRightArrow">
            <a:avLst/>
          </a:prstGeom>
          <a:solidFill>
            <a:srgbClr val="0E3F75"/>
          </a:solidFill>
          <a:ln w="28575">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76E">
                    <a:lumMod val="10000"/>
                    <a:lumOff val="90000"/>
                  </a:srgbClr>
                </a:solidFill>
                <a:effectLst/>
                <a:uLnTx/>
                <a:uFillTx/>
                <a:latin typeface="Calibri"/>
                <a:ea typeface="+mn-ea"/>
                <a:cs typeface="+mn-cs"/>
              </a:rPr>
              <a:t>Professional Capacity</a:t>
            </a:r>
          </a:p>
        </p:txBody>
      </p:sp>
    </p:spTree>
    <p:extLst>
      <p:ext uri="{BB962C8B-B14F-4D97-AF65-F5344CB8AC3E}">
        <p14:creationId xmlns:p14="http://schemas.microsoft.com/office/powerpoint/2010/main" val="20320259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606FD-E4FF-39E3-E74E-AF83E2007C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88198F-57FE-4047-7B57-B151B31DC9EE}"/>
              </a:ext>
            </a:extLst>
          </p:cNvPr>
          <p:cNvSpPr>
            <a:spLocks noGrp="1"/>
          </p:cNvSpPr>
          <p:nvPr>
            <p:ph type="title"/>
          </p:nvPr>
        </p:nvSpPr>
        <p:spPr/>
        <p:txBody>
          <a:bodyPr>
            <a:normAutofit fontScale="90000"/>
          </a:bodyPr>
          <a:lstStyle/>
          <a:p>
            <a:r>
              <a:rPr lang="en-US" dirty="0"/>
              <a:t>Implementation Initiatives for 2026-2027</a:t>
            </a:r>
          </a:p>
        </p:txBody>
      </p:sp>
      <p:sp>
        <p:nvSpPr>
          <p:cNvPr id="3" name="Slide Number Placeholder 2">
            <a:extLst>
              <a:ext uri="{FF2B5EF4-FFF2-40B4-BE49-F238E27FC236}">
                <a16:creationId xmlns:a16="http://schemas.microsoft.com/office/drawing/2014/main" id="{A4971EEA-81DC-A85B-1484-DC298A2AB1E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64140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B6691-C755-F106-A991-57390A3E4E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4CD57-564F-C674-DB0D-2B0C5C8BF182}"/>
              </a:ext>
            </a:extLst>
          </p:cNvPr>
          <p:cNvSpPr>
            <a:spLocks noGrp="1"/>
          </p:cNvSpPr>
          <p:nvPr>
            <p:ph type="title"/>
          </p:nvPr>
        </p:nvSpPr>
        <p:spPr/>
        <p:txBody>
          <a:bodyPr/>
          <a:lstStyle/>
          <a:p>
            <a:r>
              <a:rPr lang="en-US"/>
              <a:t>PRISMS Toolkit</a:t>
            </a:r>
          </a:p>
        </p:txBody>
      </p:sp>
      <p:sp>
        <p:nvSpPr>
          <p:cNvPr id="3" name="Text Placeholder 2">
            <a:extLst>
              <a:ext uri="{FF2B5EF4-FFF2-40B4-BE49-F238E27FC236}">
                <a16:creationId xmlns:a16="http://schemas.microsoft.com/office/drawing/2014/main" id="{8DFCE657-4D35-D10D-58D4-B3E22256C45B}"/>
              </a:ext>
            </a:extLst>
          </p:cNvPr>
          <p:cNvSpPr>
            <a:spLocks noGrp="1"/>
          </p:cNvSpPr>
          <p:nvPr>
            <p:ph type="body" idx="1"/>
          </p:nvPr>
        </p:nvSpPr>
        <p:spPr>
          <a:xfrm>
            <a:off x="381000" y="2230132"/>
            <a:ext cx="10914888" cy="4126218"/>
          </a:xfrm>
        </p:spPr>
        <p:txBody>
          <a:bodyPr vert="horz" lIns="91440" tIns="45720" rIns="91440" bIns="45720" rtlCol="0" anchor="t">
            <a:normAutofit/>
          </a:bodyPr>
          <a:lstStyle/>
          <a:p>
            <a:pPr marL="342900" indent="-342900">
              <a:buFont typeface="Arial" panose="020B0604020202020204" pitchFamily="34" charset="0"/>
              <a:buChar char="•"/>
            </a:pPr>
            <a:r>
              <a:rPr lang="en-US">
                <a:latin typeface="Source Sans Pro"/>
                <a:ea typeface="Open Sans"/>
                <a:cs typeface="Open Sans"/>
              </a:rPr>
              <a:t>This Fall, we are partnering with REL Midwest to provide a professional learning series on using the IES </a:t>
            </a:r>
            <a:r>
              <a:rPr lang="en-US" i="1">
                <a:latin typeface="Source Sans Pro"/>
                <a:ea typeface="Open Sans"/>
                <a:cs typeface="Open Sans"/>
              </a:rPr>
              <a:t>Providing Reading Interventions to Students in Middle School (PRISMS) Toolkit.</a:t>
            </a:r>
          </a:p>
          <a:p>
            <a:endParaRPr lang="en-US" i="1"/>
          </a:p>
          <a:p>
            <a:pPr marL="342900" indent="-342900">
              <a:buFont typeface="Arial" panose="020B0604020202020204" pitchFamily="34" charset="0"/>
              <a:buChar char="•"/>
            </a:pPr>
            <a:r>
              <a:rPr lang="en-US">
                <a:latin typeface="Source Sans Pro"/>
                <a:ea typeface="Source Sans Pro"/>
                <a:cs typeface="Calibri"/>
              </a:rPr>
              <a:t>This will include 1 session overview </a:t>
            </a:r>
          </a:p>
          <a:p>
            <a:r>
              <a:rPr lang="en-US">
                <a:latin typeface="Source Sans Pro"/>
                <a:ea typeface="Source Sans Pro"/>
                <a:cs typeface="Calibri"/>
              </a:rPr>
              <a:t>      and 6 spot workshops covering </a:t>
            </a:r>
          </a:p>
          <a:p>
            <a:r>
              <a:rPr lang="en-US">
                <a:latin typeface="Source Sans Pro"/>
                <a:ea typeface="Source Sans Pro"/>
                <a:cs typeface="Calibri"/>
              </a:rPr>
              <a:t>      each module of the toolkit.</a:t>
            </a:r>
          </a:p>
          <a:p>
            <a:endParaRPr lang="en-US"/>
          </a:p>
        </p:txBody>
      </p:sp>
      <p:sp>
        <p:nvSpPr>
          <p:cNvPr id="4" name="Slide Number Placeholder 3">
            <a:extLst>
              <a:ext uri="{FF2B5EF4-FFF2-40B4-BE49-F238E27FC236}">
                <a16:creationId xmlns:a16="http://schemas.microsoft.com/office/drawing/2014/main" id="{6C1CF5C8-FB67-F43D-BBA2-B69ABAF9C9C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CEB4DF39-02EF-860F-7463-1CEF379DED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9261" y="3182296"/>
            <a:ext cx="5695017" cy="2732844"/>
          </a:xfrm>
          <a:prstGeom prst="rect">
            <a:avLst/>
          </a:prstGeom>
        </p:spPr>
      </p:pic>
      <p:sp>
        <p:nvSpPr>
          <p:cNvPr id="5" name="Arrow: Left-Right 4">
            <a:extLst>
              <a:ext uri="{FF2B5EF4-FFF2-40B4-BE49-F238E27FC236}">
                <a16:creationId xmlns:a16="http://schemas.microsoft.com/office/drawing/2014/main" id="{AB77EC50-741E-3657-69EF-1130FCBBAF9A}"/>
              </a:ext>
            </a:extLst>
          </p:cNvPr>
          <p:cNvSpPr/>
          <p:nvPr/>
        </p:nvSpPr>
        <p:spPr>
          <a:xfrm>
            <a:off x="9636097" y="322252"/>
            <a:ext cx="2174904" cy="1327566"/>
          </a:xfrm>
          <a:prstGeom prst="leftRightArrow">
            <a:avLst/>
          </a:prstGeom>
          <a:solidFill>
            <a:srgbClr val="0E3F75"/>
          </a:solidFill>
          <a:ln w="28575">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76E">
                    <a:lumMod val="10000"/>
                    <a:lumOff val="90000"/>
                  </a:srgbClr>
                </a:solidFill>
                <a:effectLst/>
                <a:uLnTx/>
                <a:uFillTx/>
                <a:latin typeface="Calibri"/>
                <a:ea typeface="+mn-ea"/>
                <a:cs typeface="+mn-cs"/>
              </a:rPr>
              <a:t>Professional Capacity</a:t>
            </a:r>
          </a:p>
        </p:txBody>
      </p:sp>
    </p:spTree>
    <p:extLst>
      <p:ext uri="{BB962C8B-B14F-4D97-AF65-F5344CB8AC3E}">
        <p14:creationId xmlns:p14="http://schemas.microsoft.com/office/powerpoint/2010/main" val="5612466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25264-D6C8-AF42-77A3-4063780BC5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E50939-23C0-3000-AD0A-BC5046963971}"/>
              </a:ext>
            </a:extLst>
          </p:cNvPr>
          <p:cNvSpPr>
            <a:spLocks noGrp="1"/>
          </p:cNvSpPr>
          <p:nvPr>
            <p:ph type="title"/>
          </p:nvPr>
        </p:nvSpPr>
        <p:spPr/>
        <p:txBody>
          <a:bodyPr/>
          <a:lstStyle/>
          <a:p>
            <a:r>
              <a:rPr lang="en-US" dirty="0"/>
              <a:t>New Federal Grant</a:t>
            </a:r>
          </a:p>
        </p:txBody>
      </p:sp>
      <p:sp>
        <p:nvSpPr>
          <p:cNvPr id="3" name="Text Placeholder 2">
            <a:extLst>
              <a:ext uri="{FF2B5EF4-FFF2-40B4-BE49-F238E27FC236}">
                <a16:creationId xmlns:a16="http://schemas.microsoft.com/office/drawing/2014/main" id="{74320065-D647-C019-941D-9F20BF2D193E}"/>
              </a:ext>
            </a:extLst>
          </p:cNvPr>
          <p:cNvSpPr>
            <a:spLocks noGrp="1"/>
          </p:cNvSpPr>
          <p:nvPr>
            <p:ph type="body" idx="1"/>
          </p:nvPr>
        </p:nvSpPr>
        <p:spPr>
          <a:xfrm>
            <a:off x="380999" y="2153920"/>
            <a:ext cx="11191241" cy="4419600"/>
          </a:xfrm>
        </p:spPr>
        <p:txBody>
          <a:bodyPr vert="horz" lIns="0" tIns="0" rIns="0" bIns="0" rtlCol="0" anchor="t">
            <a:normAutofit/>
          </a:bodyPr>
          <a:lstStyle/>
          <a:p>
            <a:endParaRPr lang="en-US">
              <a:ea typeface="Source Sans Pro" panose="020B0503030403020204" pitchFamily="34" charset="0"/>
            </a:endParaRPr>
          </a:p>
          <a:p>
            <a:pPr marL="342900" indent="-34290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FB735241-3616-B6C9-91A2-833CC6E477E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
        <p:nvSpPr>
          <p:cNvPr id="6" name="Text Placeholder 2">
            <a:extLst>
              <a:ext uri="{FF2B5EF4-FFF2-40B4-BE49-F238E27FC236}">
                <a16:creationId xmlns:a16="http://schemas.microsoft.com/office/drawing/2014/main" id="{AFB14EB0-29F6-D37C-130F-2AAD0EE8AF77}"/>
              </a:ext>
            </a:extLst>
          </p:cNvPr>
          <p:cNvSpPr txBox="1">
            <a:spLocks/>
          </p:cNvSpPr>
          <p:nvPr/>
        </p:nvSpPr>
        <p:spPr>
          <a:xfrm>
            <a:off x="498763" y="2144684"/>
            <a:ext cx="11191241" cy="4419600"/>
          </a:xfrm>
          <a:prstGeom prst="rect">
            <a:avLst/>
          </a:prstGeom>
        </p:spPr>
        <p:txBody>
          <a:bodyPr vert="horz" lIns="0" tIns="0" rIns="0" bIns="0" rtlCol="0" anchor="t">
            <a:noAutofit/>
          </a:bodyPr>
          <a:lstStyle>
            <a:lvl1pPr marL="0" indent="0" algn="l" defTabSz="914400" rtl="0" eaLnBrk="1" latinLnBrk="0" hangingPunct="1">
              <a:spcAft>
                <a:spcPts val="600"/>
              </a:spcAft>
              <a:buClr>
                <a:srgbClr val="328612"/>
              </a:buClr>
              <a:buSzPct val="80000"/>
              <a:buFont typeface="System Font Regular"/>
              <a:buNone/>
              <a:tabLst/>
              <a:defRPr lang="en-US" sz="2400" b="0" i="0" kern="0">
                <a:solidFill>
                  <a:schemeClr val="tx1"/>
                </a:solidFill>
                <a:latin typeface="Source Sans Pro" panose="020B0503030403020204" pitchFamily="34" charset="0"/>
                <a:ea typeface="+mn-ea"/>
                <a:cs typeface="Calibri" panose="020F0502020204030204" pitchFamily="34" charset="0"/>
              </a:defRPr>
            </a:lvl1pPr>
            <a:lvl2pPr marL="457200" indent="0">
              <a:spcAft>
                <a:spcPts val="600"/>
              </a:spcAft>
              <a:buClr>
                <a:srgbClr val="328612"/>
              </a:buClr>
              <a:buSzPct val="90000"/>
              <a:buFont typeface="System Font Regular"/>
              <a:buNone/>
              <a:tabLst/>
              <a:defRPr lang="en-US" sz="2000" b="0" i="0" kern="0">
                <a:solidFill>
                  <a:schemeClr val="tx1">
                    <a:tint val="75000"/>
                  </a:schemeClr>
                </a:solidFill>
                <a:latin typeface="Calibri" panose="020F0502020204030204" pitchFamily="34" charset="0"/>
                <a:ea typeface="+mn-ea"/>
                <a:cs typeface="Calibri" panose="020F0502020204030204" pitchFamily="34" charset="0"/>
              </a:defRPr>
            </a:lvl2pPr>
            <a:lvl3pPr marL="914400" indent="0">
              <a:spcAft>
                <a:spcPts val="600"/>
              </a:spcAft>
              <a:buClr>
                <a:srgbClr val="328612"/>
              </a:buClr>
              <a:buSzPct val="100000"/>
              <a:buFont typeface="System Font Regular"/>
              <a:buNone/>
              <a:tabLst/>
              <a:defRPr lang="en-US" sz="1800" b="0" i="0" kern="0">
                <a:solidFill>
                  <a:schemeClr val="tx1">
                    <a:tint val="75000"/>
                  </a:schemeClr>
                </a:solidFill>
                <a:latin typeface="Calibri" panose="020F0502020204030204" pitchFamily="34" charset="0"/>
                <a:ea typeface="+mn-ea"/>
                <a:cs typeface="Calibri" panose="020F0502020204030204" pitchFamily="34" charset="0"/>
              </a:defRPr>
            </a:lvl3pPr>
            <a:lvl4pPr marL="1371600" indent="0">
              <a:spcAft>
                <a:spcPts val="600"/>
              </a:spcAft>
              <a:buClr>
                <a:srgbClr val="328612"/>
              </a:buClr>
              <a:buSzPct val="100000"/>
              <a:buFont typeface="System Font Regular"/>
              <a:buNone/>
              <a:tabLst/>
              <a:defRPr lang="en-US" sz="1600" b="0" i="0" kern="0">
                <a:solidFill>
                  <a:schemeClr val="tx1">
                    <a:tint val="75000"/>
                  </a:schemeClr>
                </a:solidFill>
                <a:latin typeface="Calibri" panose="020F0502020204030204" pitchFamily="34" charset="0"/>
                <a:ea typeface="+mn-ea"/>
                <a:cs typeface="Calibri" panose="020F0502020204030204" pitchFamily="34" charset="0"/>
              </a:defRPr>
            </a:lvl4pPr>
            <a:lvl5pPr marL="1828800" indent="0">
              <a:spcAft>
                <a:spcPts val="600"/>
              </a:spcAft>
              <a:buClr>
                <a:srgbClr val="328612"/>
              </a:buClr>
              <a:buFont typeface="System Font Regular"/>
              <a:buNone/>
              <a:tabLst/>
              <a:defRPr lang="en-US" sz="1600" b="0" i="0" kern="0">
                <a:solidFill>
                  <a:schemeClr val="tx1">
                    <a:tint val="75000"/>
                  </a:schemeClr>
                </a:solidFill>
                <a:latin typeface="Calibri" panose="020F0502020204030204" pitchFamily="34" charset="0"/>
                <a:ea typeface="+mn-ea"/>
                <a:cs typeface="Calibri" panose="020F0502020204030204" pitchFamily="34" charset="0"/>
              </a:defRPr>
            </a:lvl5pPr>
            <a:lvl6pPr marL="2286000" indent="0">
              <a:buNone/>
              <a:defRPr sz="1600">
                <a:solidFill>
                  <a:schemeClr val="tx1">
                    <a:tint val="75000"/>
                  </a:schemeClr>
                </a:solidFill>
                <a:latin typeface="+mn-lt"/>
                <a:ea typeface="+mn-ea"/>
                <a:cs typeface="+mn-cs"/>
              </a:defRPr>
            </a:lvl6pPr>
            <a:lvl7pPr marL="2743200" indent="0">
              <a:buNone/>
              <a:defRPr sz="1600">
                <a:solidFill>
                  <a:schemeClr val="tx1">
                    <a:tint val="75000"/>
                  </a:schemeClr>
                </a:solidFill>
                <a:latin typeface="+mn-lt"/>
                <a:ea typeface="+mn-ea"/>
                <a:cs typeface="+mn-cs"/>
              </a:defRPr>
            </a:lvl7pPr>
            <a:lvl8pPr marL="3200400" indent="0">
              <a:buNone/>
              <a:defRPr sz="1600">
                <a:solidFill>
                  <a:schemeClr val="tx1">
                    <a:tint val="75000"/>
                  </a:schemeClr>
                </a:solidFill>
                <a:latin typeface="+mn-lt"/>
                <a:ea typeface="+mn-ea"/>
                <a:cs typeface="+mn-cs"/>
              </a:defRPr>
            </a:lvl8pPr>
            <a:lvl9pPr marL="3657600" indent="0">
              <a:buNone/>
              <a:defRPr sz="1600">
                <a:solidFill>
                  <a:schemeClr val="tx1">
                    <a:tint val="75000"/>
                  </a:schemeClr>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600"/>
              </a:spcAft>
              <a:buClr>
                <a:srgbClr val="328612"/>
              </a:buClr>
              <a:buSzPct val="80000"/>
              <a:buFont typeface="Arial" panose="020B0604020202020204" pitchFamily="34" charset="0"/>
              <a:buChar char="•"/>
              <a:tabLst/>
              <a:defRPr/>
            </a:pPr>
            <a:r>
              <a:rPr kumimoji="0" lang="en-US" sz="2600" b="0" i="0" u="none" strike="noStrike" kern="0" cap="none" spc="0" normalizeH="0" baseline="0" noProof="0" dirty="0">
                <a:ln>
                  <a:noFill/>
                </a:ln>
                <a:solidFill>
                  <a:srgbClr val="346DA2"/>
                </a:solidFill>
                <a:effectLst/>
                <a:uLnTx/>
                <a:uFillTx/>
                <a:latin typeface="Source Sans Pro"/>
                <a:ea typeface="Source Sans Pro"/>
                <a:cs typeface="Calibri"/>
              </a:rPr>
              <a:t>Ohio was recently awarded an </a:t>
            </a:r>
            <a:r>
              <a:rPr kumimoji="0" lang="en-US" sz="2600" b="0" i="0" u="none" strike="noStrike" kern="0" cap="none" spc="0" normalizeH="0" baseline="0" noProof="0" dirty="0">
                <a:ln>
                  <a:noFill/>
                </a:ln>
                <a:solidFill>
                  <a:srgbClr val="328612"/>
                </a:solidFill>
                <a:effectLst/>
                <a:uLnTx/>
                <a:uFillTx/>
                <a:latin typeface="Source Sans Pro"/>
                <a:ea typeface="Source Sans Pro"/>
                <a:cs typeface="Calibri"/>
              </a:rPr>
              <a:t>EIR </a:t>
            </a:r>
            <a:r>
              <a:rPr kumimoji="0" lang="en-US" sz="2600" b="0" i="0" u="none" strike="noStrike" kern="0" cap="none" spc="0" normalizeH="0" baseline="0" noProof="0" dirty="0" err="1">
                <a:ln>
                  <a:noFill/>
                </a:ln>
                <a:solidFill>
                  <a:srgbClr val="328612"/>
                </a:solidFill>
                <a:effectLst/>
                <a:uLnTx/>
                <a:uFillTx/>
                <a:latin typeface="Source Sans Pro"/>
                <a:ea typeface="Source Sans Pro"/>
                <a:cs typeface="Calibri"/>
              </a:rPr>
              <a:t>Midphase</a:t>
            </a:r>
            <a:r>
              <a:rPr kumimoji="0" lang="en-US" sz="2600" b="0" i="0" u="none" strike="noStrike" kern="0" cap="none" spc="0" normalizeH="0" baseline="0" noProof="0" dirty="0">
                <a:ln>
                  <a:noFill/>
                </a:ln>
                <a:solidFill>
                  <a:srgbClr val="328612"/>
                </a:solidFill>
                <a:effectLst/>
                <a:uLnTx/>
                <a:uFillTx/>
                <a:latin typeface="Source Sans Pro"/>
                <a:ea typeface="Source Sans Pro"/>
                <a:cs typeface="Calibri"/>
              </a:rPr>
              <a:t> Grant</a:t>
            </a:r>
            <a:r>
              <a:rPr kumimoji="0" lang="en-US" sz="2600" b="0" i="0" u="none" strike="noStrike" kern="0" cap="none" spc="0" normalizeH="0" baseline="0" noProof="0" dirty="0">
                <a:ln>
                  <a:noFill/>
                </a:ln>
                <a:solidFill>
                  <a:srgbClr val="346DA2"/>
                </a:solidFill>
                <a:effectLst/>
                <a:uLnTx/>
                <a:uFillTx/>
                <a:latin typeface="Source Sans Pro"/>
                <a:ea typeface="Source Sans Pro"/>
                <a:cs typeface="Calibri"/>
              </a:rPr>
              <a:t> to support adolescent literacy, </a:t>
            </a:r>
            <a:r>
              <a:rPr kumimoji="0" lang="en-US" sz="2600" b="0" i="1" u="none" strike="noStrike" kern="0" cap="none" spc="0" normalizeH="0" baseline="0" noProof="0" dirty="0">
                <a:ln>
                  <a:noFill/>
                </a:ln>
                <a:solidFill>
                  <a:srgbClr val="328612"/>
                </a:solidFill>
                <a:effectLst/>
                <a:uLnTx/>
                <a:uFillTx/>
                <a:latin typeface="Source Sans Pro"/>
                <a:ea typeface="Source Sans Pro"/>
                <a:cs typeface="Calibri"/>
              </a:rPr>
              <a:t>Accelerating Literacy Outcomes in High-Needs Ohio Middle Schools through PACT</a:t>
            </a:r>
            <a:r>
              <a:rPr kumimoji="0" lang="en-US" sz="2600" b="0" i="0" u="none" strike="noStrike" kern="0" cap="none" spc="0" normalizeH="0" baseline="0" noProof="0" dirty="0">
                <a:ln>
                  <a:noFill/>
                </a:ln>
                <a:solidFill>
                  <a:srgbClr val="346DA2"/>
                </a:solidFill>
                <a:effectLst/>
                <a:uLnTx/>
                <a:uFillTx/>
                <a:latin typeface="Source Sans Pro"/>
                <a:ea typeface="Source Sans Pro"/>
                <a:cs typeface="Calibri"/>
              </a:rPr>
              <a:t>.</a:t>
            </a:r>
          </a:p>
          <a:p>
            <a:pPr marL="342900" marR="0" lvl="0" indent="-342900" algn="l" defTabSz="914400" rtl="0" eaLnBrk="1" fontAlgn="auto" latinLnBrk="0" hangingPunct="1">
              <a:lnSpc>
                <a:spcPct val="100000"/>
              </a:lnSpc>
              <a:spcBef>
                <a:spcPts val="0"/>
              </a:spcBef>
              <a:spcAft>
                <a:spcPts val="600"/>
              </a:spcAft>
              <a:buClr>
                <a:srgbClr val="328612"/>
              </a:buClr>
              <a:buSzPct val="80000"/>
              <a:buFont typeface="Arial" panose="020B0604020202020204" pitchFamily="34" charset="0"/>
              <a:buChar char="•"/>
              <a:tabLst/>
              <a:defRPr/>
            </a:pPr>
            <a:r>
              <a:rPr kumimoji="0" lang="en-US" sz="2600" b="0" i="0" u="none" strike="noStrike" kern="0" cap="none" spc="0" normalizeH="0" baseline="0" noProof="0" dirty="0">
                <a:ln>
                  <a:noFill/>
                </a:ln>
                <a:solidFill>
                  <a:srgbClr val="346DA2"/>
                </a:solidFill>
                <a:effectLst/>
                <a:uLnTx/>
                <a:uFillTx/>
                <a:latin typeface="Source Sans Pro"/>
                <a:ea typeface="Source Sans Pro"/>
                <a:cs typeface="Calibri"/>
              </a:rPr>
              <a:t>In collaboration with the Meadows Center and University of Cincinnati, the project will serve approximately</a:t>
            </a:r>
            <a:r>
              <a:rPr kumimoji="0" lang="en-US" sz="2600" b="0" i="0" u="none" strike="noStrike" kern="0" cap="none" spc="0" normalizeH="0" baseline="0" noProof="0" dirty="0">
                <a:ln>
                  <a:noFill/>
                </a:ln>
                <a:solidFill>
                  <a:srgbClr val="328612"/>
                </a:solidFill>
                <a:effectLst/>
                <a:uLnTx/>
                <a:uFillTx/>
                <a:latin typeface="Source Sans Pro"/>
                <a:ea typeface="Source Sans Pro"/>
                <a:cs typeface="Calibri"/>
              </a:rPr>
              <a:t> 36,000 6th–8th grade students and 360 teachers</a:t>
            </a:r>
            <a:r>
              <a:rPr kumimoji="0" lang="en-US" sz="2600" b="0" i="0" u="none" strike="noStrike" kern="0" cap="none" spc="0" normalizeH="0" baseline="0" noProof="0" dirty="0">
                <a:ln>
                  <a:noFill/>
                </a:ln>
                <a:solidFill>
                  <a:srgbClr val="346DA2"/>
                </a:solidFill>
                <a:effectLst/>
                <a:uLnTx/>
                <a:uFillTx/>
                <a:latin typeface="Source Sans Pro"/>
                <a:ea typeface="Source Sans Pro"/>
                <a:cs typeface="Calibri"/>
              </a:rPr>
              <a:t>, with a focus on schools with the lowest reading proficiency rates, including rural and under-resourced districts.</a:t>
            </a:r>
          </a:p>
          <a:p>
            <a:pPr marL="342900" marR="0" lvl="0" indent="-342900" algn="l" defTabSz="914400" rtl="0" eaLnBrk="1" fontAlgn="auto" latinLnBrk="0" hangingPunct="1">
              <a:lnSpc>
                <a:spcPct val="100000"/>
              </a:lnSpc>
              <a:spcBef>
                <a:spcPts val="0"/>
              </a:spcBef>
              <a:spcAft>
                <a:spcPts val="600"/>
              </a:spcAft>
              <a:buClr>
                <a:srgbClr val="328612"/>
              </a:buClr>
              <a:buSzPct val="80000"/>
              <a:buFont typeface="Arial" panose="020B0604020202020204" pitchFamily="34" charset="0"/>
              <a:buChar char="•"/>
              <a:tabLst/>
              <a:defRPr/>
            </a:pPr>
            <a:r>
              <a:rPr kumimoji="0" lang="en-US" sz="2600" b="0" i="0" u="none" strike="noStrike" kern="0" cap="none" spc="0" normalizeH="0" baseline="0" noProof="0" dirty="0">
                <a:ln>
                  <a:noFill/>
                </a:ln>
                <a:solidFill>
                  <a:srgbClr val="346DA2"/>
                </a:solidFill>
                <a:effectLst/>
                <a:uLnTx/>
                <a:uFillTx/>
                <a:latin typeface="Source Sans Pro"/>
                <a:ea typeface="Source Sans Pro"/>
                <a:cs typeface="Calibri"/>
              </a:rPr>
              <a:t>Impact analyses will estimate PACT’s effects on middle school students’ </a:t>
            </a:r>
            <a:r>
              <a:rPr kumimoji="0" lang="en-US" sz="2600" b="0" i="0" u="none" strike="noStrike" kern="0" cap="none" spc="0" normalizeH="0" baseline="0" noProof="0" dirty="0">
                <a:ln>
                  <a:noFill/>
                </a:ln>
                <a:solidFill>
                  <a:srgbClr val="328612"/>
                </a:solidFill>
                <a:effectLst/>
                <a:uLnTx/>
                <a:uFillTx/>
                <a:latin typeface="Source Sans Pro"/>
                <a:ea typeface="Source Sans Pro"/>
                <a:cs typeface="Calibri"/>
              </a:rPr>
              <a:t>reading comprehension</a:t>
            </a:r>
            <a:r>
              <a:rPr kumimoji="0" lang="en-US" sz="2600" b="0" i="0" u="none" strike="noStrike" kern="0" cap="none" spc="0" normalizeH="0" baseline="0" noProof="0" dirty="0">
                <a:ln>
                  <a:noFill/>
                </a:ln>
                <a:solidFill>
                  <a:srgbClr val="346DA2"/>
                </a:solidFill>
                <a:effectLst/>
                <a:uLnTx/>
                <a:uFillTx/>
                <a:latin typeface="Source Sans Pro"/>
                <a:ea typeface="Source Sans Pro"/>
                <a:cs typeface="Calibri"/>
              </a:rPr>
              <a:t> and </a:t>
            </a:r>
            <a:r>
              <a:rPr kumimoji="0" lang="en-US" sz="2600" b="0" i="0" u="none" strike="noStrike" kern="0" cap="none" spc="0" normalizeH="0" baseline="0" noProof="0" dirty="0">
                <a:ln>
                  <a:noFill/>
                </a:ln>
                <a:solidFill>
                  <a:srgbClr val="328612"/>
                </a:solidFill>
                <a:effectLst/>
                <a:uLnTx/>
                <a:uFillTx/>
                <a:latin typeface="Source Sans Pro"/>
                <a:ea typeface="Source Sans Pro"/>
                <a:cs typeface="Calibri"/>
              </a:rPr>
              <a:t>subject-area knowledge.</a:t>
            </a:r>
            <a:endParaRPr kumimoji="0" lang="en-US" sz="2400" b="0" i="0" u="none" strike="noStrike" kern="0" cap="none" spc="0" normalizeH="0" baseline="0" noProof="0" dirty="0">
              <a:ln>
                <a:noFill/>
              </a:ln>
              <a:solidFill>
                <a:srgbClr val="346DA2"/>
              </a:solidFill>
              <a:effectLst/>
              <a:uLnTx/>
              <a:uFillTx/>
              <a:latin typeface="Source Sans Pro" panose="020B0503030403020204" pitchFamily="34" charset="0"/>
              <a:ea typeface="Source Sans Pro" panose="020B050303040302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600"/>
              </a:spcAft>
              <a:buClr>
                <a:srgbClr val="328612"/>
              </a:buClr>
              <a:buSzPct val="80000"/>
              <a:buFont typeface="Arial" panose="020B0604020202020204" pitchFamily="34" charset="0"/>
              <a:buChar char="•"/>
              <a:tabLst/>
              <a:defRPr/>
            </a:pPr>
            <a:endParaRPr kumimoji="0" lang="en-US" sz="2400" b="0" i="0" u="none" strike="noStrike" kern="0" cap="none" spc="0" normalizeH="0" baseline="0" noProof="0" dirty="0">
              <a:ln>
                <a:noFill/>
              </a:ln>
              <a:solidFill>
                <a:srgbClr val="346DA2"/>
              </a:solidFill>
              <a:effectLst/>
              <a:uLnTx/>
              <a:uFillTx/>
              <a:latin typeface="Source Sans Pro" panose="020B0503030403020204" pitchFamily="34" charset="0"/>
              <a:ea typeface="Source Sans Pro" panose="020B0503030403020204" pitchFamily="34" charset="0"/>
              <a:cs typeface="Calibri" panose="020F0502020204030204" pitchFamily="34" charset="0"/>
            </a:endParaRPr>
          </a:p>
        </p:txBody>
      </p:sp>
    </p:spTree>
    <p:extLst>
      <p:ext uri="{BB962C8B-B14F-4D97-AF65-F5344CB8AC3E}">
        <p14:creationId xmlns:p14="http://schemas.microsoft.com/office/powerpoint/2010/main" val="2141923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28E9C-E3B4-D8D8-C54D-163664532F98}"/>
              </a:ext>
            </a:extLst>
          </p:cNvPr>
          <p:cNvSpPr>
            <a:spLocks noGrp="1"/>
          </p:cNvSpPr>
          <p:nvPr>
            <p:ph type="title"/>
          </p:nvPr>
        </p:nvSpPr>
        <p:spPr/>
        <p:txBody>
          <a:bodyPr/>
          <a:lstStyle/>
          <a:p>
            <a:r>
              <a:rPr lang="en-US"/>
              <a:t>Next Steps</a:t>
            </a:r>
          </a:p>
        </p:txBody>
      </p:sp>
      <p:sp>
        <p:nvSpPr>
          <p:cNvPr id="3" name="Text Placeholder 2">
            <a:extLst>
              <a:ext uri="{FF2B5EF4-FFF2-40B4-BE49-F238E27FC236}">
                <a16:creationId xmlns:a16="http://schemas.microsoft.com/office/drawing/2014/main" id="{5DC3B558-8C34-2389-EDD7-E266354A4567}"/>
              </a:ext>
            </a:extLst>
          </p:cNvPr>
          <p:cNvSpPr>
            <a:spLocks noGrp="1"/>
          </p:cNvSpPr>
          <p:nvPr>
            <p:ph type="body" idx="1"/>
          </p:nvPr>
        </p:nvSpPr>
        <p:spPr>
          <a:xfrm>
            <a:off x="380999" y="2153920"/>
            <a:ext cx="11191241" cy="4419600"/>
          </a:xfrm>
        </p:spPr>
        <p:txBody>
          <a:bodyPr vert="horz" lIns="0" tIns="0" rIns="0" bIns="0" rtlCol="0" anchor="t">
            <a:normAutofit/>
          </a:bodyPr>
          <a:lstStyle/>
          <a:p>
            <a:pPr marL="342900" indent="-342900">
              <a:buFont typeface="Arial" panose="020B0604020202020204" pitchFamily="34" charset="0"/>
              <a:buChar char="•"/>
            </a:pPr>
            <a:r>
              <a:rPr lang="en-US" dirty="0"/>
              <a:t>Offer Adolescent </a:t>
            </a:r>
            <a:r>
              <a:rPr lang="en-US" dirty="0">
                <a:solidFill>
                  <a:schemeClr val="accent2"/>
                </a:solidFill>
              </a:rPr>
              <a:t>literacy office hour sessions </a:t>
            </a:r>
            <a:r>
              <a:rPr lang="en-US" dirty="0"/>
              <a:t>throughout the 2026-2027 school year </a:t>
            </a:r>
          </a:p>
          <a:p>
            <a:pPr marL="342900" indent="-342900">
              <a:buFont typeface="Arial" panose="020B0604020202020204" pitchFamily="34" charset="0"/>
              <a:buChar char="•"/>
            </a:pPr>
            <a:r>
              <a:rPr lang="en-US"/>
              <a:t>Develop </a:t>
            </a:r>
            <a:r>
              <a:rPr lang="en-US" dirty="0"/>
              <a:t>Module 2 </a:t>
            </a:r>
            <a:r>
              <a:rPr lang="en-US" dirty="0">
                <a:solidFill>
                  <a:schemeClr val="accent2"/>
                </a:solidFill>
              </a:rPr>
              <a:t>SOR Refresher courses </a:t>
            </a:r>
            <a:r>
              <a:rPr lang="en-US" dirty="0"/>
              <a:t>for content area teachers</a:t>
            </a:r>
          </a:p>
          <a:p>
            <a:pPr marL="342900" indent="-342900">
              <a:buFont typeface="Arial" panose="020B0604020202020204" pitchFamily="34" charset="0"/>
              <a:buChar char="•"/>
            </a:pPr>
            <a:r>
              <a:rPr lang="en-US" dirty="0">
                <a:latin typeface="Source Sans Pro"/>
                <a:ea typeface="Source Sans Pro"/>
                <a:cs typeface="Calibri"/>
              </a:rPr>
              <a:t>Revise </a:t>
            </a:r>
            <a:r>
              <a:rPr lang="en-US" dirty="0">
                <a:solidFill>
                  <a:schemeClr val="accent2"/>
                </a:solidFill>
                <a:latin typeface="Source Sans Pro"/>
                <a:ea typeface="Source Sans Pro"/>
                <a:cs typeface="Calibri"/>
              </a:rPr>
              <a:t>Implementation Guide for School Leaders, Grades 6-12 to </a:t>
            </a:r>
            <a:r>
              <a:rPr lang="en-US" dirty="0">
                <a:latin typeface="Source Sans Pro"/>
                <a:ea typeface="Source Sans Pro"/>
                <a:cs typeface="Calibri"/>
              </a:rPr>
              <a:t>align to new </a:t>
            </a:r>
            <a:r>
              <a:rPr lang="en-US" dirty="0">
                <a:solidFill>
                  <a:schemeClr val="accent2"/>
                </a:solidFill>
                <a:latin typeface="Source Sans Pro"/>
                <a:ea typeface="Source Sans Pro"/>
                <a:cs typeface="Calibri"/>
              </a:rPr>
              <a:t>Ohio's Integrated MTSS framework</a:t>
            </a:r>
            <a:endParaRPr lang="en-US" dirty="0">
              <a:solidFill>
                <a:schemeClr val="accent2"/>
              </a:solidFill>
              <a:ea typeface="Source Sans Pro"/>
            </a:endParaRPr>
          </a:p>
          <a:p>
            <a:pPr marL="342900" indent="-342900">
              <a:buFont typeface="Arial" panose="020B0604020202020204" pitchFamily="34" charset="0"/>
              <a:buChar char="•"/>
            </a:pPr>
            <a:r>
              <a:rPr lang="en-US" dirty="0">
                <a:solidFill>
                  <a:srgbClr val="346DA3"/>
                </a:solidFill>
                <a:latin typeface="Source Sans Pro"/>
                <a:ea typeface="Source Sans Pro"/>
                <a:cs typeface="Calibri"/>
                <a:hlinkClick r:id="rId3">
                  <a:extLst>
                    <a:ext uri="{A12FA001-AC4F-418D-AE19-62706E023703}">
                      <ahyp:hlinkClr xmlns:ahyp="http://schemas.microsoft.com/office/drawing/2018/hyperlinkcolor" val="tx"/>
                    </a:ext>
                  </a:extLst>
                </a:hlinkClick>
              </a:rPr>
              <a:t>Promote our 6-8 </a:t>
            </a:r>
            <a:r>
              <a:rPr lang="en-US" dirty="0">
                <a:solidFill>
                  <a:schemeClr val="accent2"/>
                </a:solidFill>
                <a:latin typeface="Source Sans Pro"/>
                <a:ea typeface="Source Sans Pro"/>
                <a:cs typeface="Calibri"/>
                <a:hlinkClick r:id="rId3">
                  <a:extLst>
                    <a:ext uri="{A12FA001-AC4F-418D-AE19-62706E023703}">
                      <ahyp:hlinkClr xmlns:ahyp="http://schemas.microsoft.com/office/drawing/2018/hyperlinkcolor" val="tx"/>
                    </a:ext>
                  </a:extLst>
                </a:hlinkClick>
              </a:rPr>
              <a:t>HQIM ELA Rubric </a:t>
            </a:r>
            <a:endParaRPr lang="en-US" dirty="0">
              <a:solidFill>
                <a:schemeClr val="accent2"/>
              </a:solidFill>
              <a:latin typeface="Source Sans Pro"/>
              <a:ea typeface="Source Sans Pro"/>
              <a:cs typeface="Calibri"/>
            </a:endParaRPr>
          </a:p>
          <a:p>
            <a:pPr marL="342900" indent="-342900">
              <a:buFont typeface="Arial" panose="020B0604020202020204" pitchFamily="34" charset="0"/>
              <a:buChar char="•"/>
            </a:pPr>
            <a:r>
              <a:rPr lang="en-US" dirty="0">
                <a:solidFill>
                  <a:schemeClr val="accent2"/>
                </a:solidFill>
                <a:latin typeface="Source Sans Pro"/>
                <a:ea typeface="Source Sans Pro"/>
                <a:cs typeface="Calibri"/>
              </a:rPr>
              <a:t>Provide technical support on Ohio’s revised ELA standards</a:t>
            </a:r>
          </a:p>
          <a:p>
            <a:pPr marL="342900" indent="-342900">
              <a:buFont typeface="Arial" panose="020B0604020202020204" pitchFamily="34" charset="0"/>
              <a:buChar char="•"/>
            </a:pPr>
            <a:r>
              <a:rPr lang="en-US" dirty="0"/>
              <a:t>Develop model curriculum based on revised standards, including the new </a:t>
            </a:r>
            <a:r>
              <a:rPr lang="en-US" dirty="0">
                <a:solidFill>
                  <a:schemeClr val="accent2"/>
                </a:solidFill>
              </a:rPr>
              <a:t>reading foundations and writing foundation standards</a:t>
            </a:r>
          </a:p>
          <a:p>
            <a:endParaRPr lang="en-US" dirty="0">
              <a:ea typeface="Source Sans Pro" panose="020B0503030403020204" pitchFamily="34" charset="0"/>
            </a:endParaRPr>
          </a:p>
          <a:p>
            <a:pPr marL="3429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DCEC787-7321-AA9A-BD0A-C4861CA43B5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0437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F71B2-89DE-2482-5070-767DF8A1D2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6865E-4F70-F848-F00C-54BED3286E1E}"/>
              </a:ext>
            </a:extLst>
          </p:cNvPr>
          <p:cNvSpPr>
            <a:spLocks noGrp="1"/>
          </p:cNvSpPr>
          <p:nvPr>
            <p:ph type="title"/>
          </p:nvPr>
        </p:nvSpPr>
        <p:spPr/>
        <p:txBody>
          <a:bodyPr/>
          <a:lstStyle/>
          <a:p>
            <a:r>
              <a:rPr lang="en-US"/>
              <a:t>Lessons Learned</a:t>
            </a:r>
          </a:p>
        </p:txBody>
      </p:sp>
      <p:sp>
        <p:nvSpPr>
          <p:cNvPr id="4" name="Slide Number Placeholder 3">
            <a:extLst>
              <a:ext uri="{FF2B5EF4-FFF2-40B4-BE49-F238E27FC236}">
                <a16:creationId xmlns:a16="http://schemas.microsoft.com/office/drawing/2014/main" id="{D30ADD10-1FDC-9FFF-BCCE-A3FB9E64D55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graphicFrame>
        <p:nvGraphicFramePr>
          <p:cNvPr id="5" name="Diagram 4">
            <a:extLst>
              <a:ext uri="{FF2B5EF4-FFF2-40B4-BE49-F238E27FC236}">
                <a16:creationId xmlns:a16="http://schemas.microsoft.com/office/drawing/2014/main" id="{DF723817-9ECE-4F30-EC36-5CC0DE32752E}"/>
              </a:ext>
            </a:extLst>
          </p:cNvPr>
          <p:cNvGraphicFramePr/>
          <p:nvPr/>
        </p:nvGraphicFramePr>
        <p:xfrm>
          <a:off x="804333" y="2074333"/>
          <a:ext cx="9973734" cy="45889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4927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lowchart: Document 15">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 name="Title 1"/>
          <p:cNvSpPr>
            <a:spLocks noGrp="1"/>
          </p:cNvSpPr>
          <p:nvPr>
            <p:ph type="title"/>
          </p:nvPr>
        </p:nvSpPr>
        <p:spPr>
          <a:xfrm>
            <a:off x="838200" y="171162"/>
            <a:ext cx="2840182" cy="2371148"/>
          </a:xfrm>
        </p:spPr>
        <p:txBody>
          <a:bodyPr vert="horz" lIns="91440" tIns="45720" rIns="91440" bIns="45720" rtlCol="0" anchor="ctr">
            <a:normAutofit/>
          </a:bodyPr>
          <a:lstStyle/>
          <a:p>
            <a:r>
              <a:rPr lang="en-US" sz="3000" b="1" kern="1200" dirty="0">
                <a:solidFill>
                  <a:srgbClr val="FFFFFF"/>
                </a:solidFill>
                <a:latin typeface="+mj-lt"/>
                <a:ea typeface="+mj-ea"/>
                <a:cs typeface="+mj-cs"/>
              </a:rPr>
              <a:t>Timeline of Virginia Literacy Act </a:t>
            </a:r>
            <a:r>
              <a:rPr lang="en-US" sz="3000" b="1" kern="1200" dirty="0" err="1">
                <a:solidFill>
                  <a:srgbClr val="FFFFFF"/>
                </a:solidFill>
                <a:latin typeface="+mj-lt"/>
                <a:ea typeface="+mj-ea"/>
                <a:cs typeface="+mj-cs"/>
              </a:rPr>
              <a:t>Impl</a:t>
            </a:r>
            <a:r>
              <a:rPr lang="en-US" sz="3000" b="1" kern="1200" dirty="0">
                <a:solidFill>
                  <a:srgbClr val="FFFFFF"/>
                </a:solidFill>
                <a:latin typeface="+mj-lt"/>
                <a:ea typeface="+mj-ea"/>
                <a:cs typeface="+mj-cs"/>
              </a:rPr>
              <a:t>ementation</a:t>
            </a:r>
          </a:p>
        </p:txBody>
      </p:sp>
      <p:sp>
        <p:nvSpPr>
          <p:cNvPr id="4" name="Slide Number Placeholder 3"/>
          <p:cNvSpPr>
            <a:spLocks noGrp="1"/>
          </p:cNvSpPr>
          <p:nvPr>
            <p:ph type="sldNum" sz="quarter" idx="12"/>
          </p:nvPr>
        </p:nvSpPr>
        <p:spPr>
          <a:xfrm>
            <a:off x="10926476" y="6356350"/>
            <a:ext cx="625443" cy="365125"/>
          </a:xfrm>
          <a:noFill/>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graphicFrame>
        <p:nvGraphicFramePr>
          <p:cNvPr id="6" name="Content Placeholder 5">
            <a:extLst>
              <a:ext uri="{FF2B5EF4-FFF2-40B4-BE49-F238E27FC236}">
                <a16:creationId xmlns:a16="http://schemas.microsoft.com/office/drawing/2014/main" id="{7B0780A7-FB74-2E3B-A95B-AD4E6444DE95}"/>
              </a:ext>
            </a:extLst>
          </p:cNvPr>
          <p:cNvGraphicFramePr>
            <a:graphicFrameLocks noGrp="1"/>
          </p:cNvGraphicFramePr>
          <p:nvPr>
            <p:ph idx="1"/>
          </p:nvPr>
        </p:nvGraphicFramePr>
        <p:xfrm>
          <a:off x="4207933" y="1023120"/>
          <a:ext cx="7347537" cy="4985734"/>
        </p:xfrm>
        <a:graphic>
          <a:graphicData uri="http://schemas.openxmlformats.org/drawingml/2006/table">
            <a:tbl>
              <a:tblPr firstRow="1" bandRow="1">
                <a:solidFill>
                  <a:schemeClr val="bg1">
                    <a:lumMod val="95000"/>
                  </a:schemeClr>
                </a:solidFill>
                <a:tableStyleId>{5C22544A-7EE6-4342-B048-85BDC9FD1C3A}</a:tableStyleId>
              </a:tblPr>
              <a:tblGrid>
                <a:gridCol w="1295222">
                  <a:extLst>
                    <a:ext uri="{9D8B030D-6E8A-4147-A177-3AD203B41FA5}">
                      <a16:colId xmlns:a16="http://schemas.microsoft.com/office/drawing/2014/main" val="1211804142"/>
                    </a:ext>
                  </a:extLst>
                </a:gridCol>
                <a:gridCol w="6052315">
                  <a:extLst>
                    <a:ext uri="{9D8B030D-6E8A-4147-A177-3AD203B41FA5}">
                      <a16:colId xmlns:a16="http://schemas.microsoft.com/office/drawing/2014/main" val="2842282392"/>
                    </a:ext>
                  </a:extLst>
                </a:gridCol>
              </a:tblGrid>
              <a:tr h="506791">
                <a:tc>
                  <a:txBody>
                    <a:bodyPr/>
                    <a:lstStyle/>
                    <a:p>
                      <a:pPr>
                        <a:buNone/>
                      </a:pPr>
                      <a:r>
                        <a:rPr lang="en-US" sz="1900" b="1" cap="none" spc="0">
                          <a:solidFill>
                            <a:schemeClr val="tx1"/>
                          </a:solidFill>
                        </a:rPr>
                        <a:t>Year</a:t>
                      </a:r>
                    </a:p>
                  </a:txBody>
                  <a:tcPr marL="74424" marR="127518" marT="21264" marB="159479" anchor="b">
                    <a:lnL w="12700" cmpd="sng">
                      <a:noFill/>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buNone/>
                      </a:pPr>
                      <a:r>
                        <a:rPr lang="en-US" sz="1900" b="1" cap="none" spc="0">
                          <a:solidFill>
                            <a:schemeClr val="tx1"/>
                          </a:solidFill>
                        </a:rPr>
                        <a:t>Key Milestones</a:t>
                      </a:r>
                    </a:p>
                  </a:txBody>
                  <a:tcPr marL="74424" marR="127518" marT="21264" marB="159479"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598681984"/>
                  </a:ext>
                </a:extLst>
              </a:tr>
              <a:tr h="861190">
                <a:tc>
                  <a:txBody>
                    <a:bodyPr/>
                    <a:lstStyle/>
                    <a:p>
                      <a:pPr>
                        <a:buNone/>
                      </a:pPr>
                      <a:r>
                        <a:rPr lang="en-US" sz="1400" b="1" cap="none" spc="0">
                          <a:solidFill>
                            <a:schemeClr val="tx1"/>
                          </a:solidFill>
                        </a:rPr>
                        <a:t>2022</a:t>
                      </a:r>
                      <a:endParaRPr lang="en-US" sz="1400" cap="none" spc="0">
                        <a:solidFill>
                          <a:schemeClr val="tx1"/>
                        </a:solidFill>
                      </a:endParaRPr>
                    </a:p>
                  </a:txBody>
                  <a:tcPr marL="74424" marR="127518" marT="21264" marB="159479" anchor="ctr">
                    <a:lnL w="12700" cap="flat" cmpd="sng" algn="ctr">
                      <a:solidFill>
                        <a:schemeClr val="tx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a:buNone/>
                      </a:pPr>
                      <a:r>
                        <a:rPr lang="en-US" sz="1400" cap="none" spc="0">
                          <a:solidFill>
                            <a:schemeClr val="tx1"/>
                          </a:solidFill>
                        </a:rPr>
                        <a:t>• VLA passed by General Assembly </a:t>
                      </a:r>
                    </a:p>
                    <a:p>
                      <a:pPr lvl="0">
                        <a:buNone/>
                      </a:pPr>
                      <a:r>
                        <a:rPr lang="en-US" sz="1400" cap="none" spc="0">
                          <a:solidFill>
                            <a:schemeClr val="tx1"/>
                          </a:solidFill>
                        </a:rPr>
                        <a:t>• Advisory Workgroup established </a:t>
                      </a:r>
                    </a:p>
                    <a:p>
                      <a:pPr lvl="0">
                        <a:buNone/>
                      </a:pPr>
                      <a:r>
                        <a:rPr lang="en-US" sz="1400" cap="none" spc="0">
                          <a:solidFill>
                            <a:schemeClr val="tx1"/>
                          </a:solidFill>
                        </a:rPr>
                        <a:t>• Initial Superintendent’s memos released</a:t>
                      </a:r>
                    </a:p>
                  </a:txBody>
                  <a:tcPr marL="74424" marR="127518" marT="21264" marB="159479" anchor="ctr">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2929823980"/>
                  </a:ext>
                </a:extLst>
              </a:tr>
              <a:tr h="861190">
                <a:tc>
                  <a:txBody>
                    <a:bodyPr/>
                    <a:lstStyle/>
                    <a:p>
                      <a:pPr>
                        <a:buNone/>
                      </a:pPr>
                      <a:r>
                        <a:rPr lang="en-US" sz="1400" b="1" cap="none" spc="0">
                          <a:solidFill>
                            <a:schemeClr val="tx1"/>
                          </a:solidFill>
                        </a:rPr>
                        <a:t>2023</a:t>
                      </a:r>
                      <a:endParaRPr lang="en-US" sz="1400" cap="none" spc="0">
                        <a:solidFill>
                          <a:schemeClr val="tx1"/>
                        </a:solidFill>
                      </a:endParaRPr>
                    </a:p>
                  </a:txBody>
                  <a:tcPr marL="74424" marR="127518" marT="21264" marB="159479" anchor="ctr">
                    <a:lnL w="12700"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a:buNone/>
                      </a:pPr>
                      <a:r>
                        <a:rPr lang="en-US" sz="1400" cap="none" spc="0">
                          <a:solidFill>
                            <a:schemeClr val="tx1"/>
                          </a:solidFill>
                        </a:rPr>
                        <a:t>• Early implementation begins </a:t>
                      </a:r>
                    </a:p>
                    <a:p>
                      <a:pPr lvl="0">
                        <a:buNone/>
                      </a:pPr>
                      <a:r>
                        <a:rPr lang="en-US" sz="1400" cap="none" spc="0">
                          <a:solidFill>
                            <a:schemeClr val="tx1"/>
                          </a:solidFill>
                        </a:rPr>
                        <a:t>• Statewide Literacy screener updates </a:t>
                      </a:r>
                    </a:p>
                    <a:p>
                      <a:pPr lvl="0">
                        <a:buNone/>
                      </a:pPr>
                      <a:r>
                        <a:rPr lang="en-US" sz="1400" cap="none" spc="0">
                          <a:solidFill>
                            <a:schemeClr val="tx1"/>
                          </a:solidFill>
                        </a:rPr>
                        <a:t>• Approval of K–3 core curriculum</a:t>
                      </a:r>
                    </a:p>
                  </a:txBody>
                  <a:tcPr marL="74424" marR="127518" marT="21264" marB="159479" anchor="ctr">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186529639"/>
                  </a:ext>
                </a:extLst>
              </a:tr>
              <a:tr h="861190">
                <a:tc>
                  <a:txBody>
                    <a:bodyPr/>
                    <a:lstStyle/>
                    <a:p>
                      <a:pPr>
                        <a:buNone/>
                      </a:pPr>
                      <a:r>
                        <a:rPr lang="en-US" sz="1400" b="1" cap="none" spc="0">
                          <a:solidFill>
                            <a:schemeClr val="tx1"/>
                          </a:solidFill>
                        </a:rPr>
                        <a:t>2024</a:t>
                      </a:r>
                      <a:endParaRPr lang="en-US" sz="1400" cap="none" spc="0">
                        <a:solidFill>
                          <a:schemeClr val="tx1"/>
                        </a:solidFill>
                      </a:endParaRPr>
                    </a:p>
                  </a:txBody>
                  <a:tcPr marL="74424" marR="127518" marT="21264" marB="159479" anchor="ctr">
                    <a:lnL w="12700" cap="flat" cmpd="sng" algn="ctr">
                      <a:solidFill>
                        <a:schemeClr val="tx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a:buNone/>
                      </a:pPr>
                      <a:r>
                        <a:rPr lang="en-US" sz="1400" cap="none" spc="0">
                          <a:solidFill>
                            <a:schemeClr val="tx1"/>
                          </a:solidFill>
                        </a:rPr>
                        <a:t>•VLA expands to include Grades 4-8 </a:t>
                      </a:r>
                      <a:endParaRPr lang="en-US"/>
                    </a:p>
                    <a:p>
                      <a:pPr marL="0" lvl="0" indent="0">
                        <a:buNone/>
                      </a:pPr>
                      <a:r>
                        <a:rPr lang="en-US" sz="1400" cap="none" spc="0">
                          <a:solidFill>
                            <a:schemeClr val="tx1"/>
                          </a:solidFill>
                        </a:rPr>
                        <a:t>VLA Implementation Playbook released </a:t>
                      </a:r>
                      <a:endParaRPr lang="en-US"/>
                    </a:p>
                    <a:p>
                      <a:pPr lvl="0">
                        <a:buNone/>
                      </a:pPr>
                      <a:r>
                        <a:rPr lang="en-US" sz="1400" cap="none" spc="0">
                          <a:solidFill>
                            <a:schemeClr val="tx1"/>
                          </a:solidFill>
                        </a:rPr>
                        <a:t>• Division Literacy Plan guidance issued </a:t>
                      </a:r>
                    </a:p>
                    <a:p>
                      <a:pPr lvl="0">
                        <a:buNone/>
                      </a:pPr>
                      <a:r>
                        <a:rPr lang="en-US" sz="1400" cap="none" spc="0">
                          <a:solidFill>
                            <a:schemeClr val="tx1"/>
                          </a:solidFill>
                        </a:rPr>
                        <a:t>• Literacy Network Series launched</a:t>
                      </a:r>
                    </a:p>
                  </a:txBody>
                  <a:tcPr marL="74424" marR="127518" marT="21264" marB="159479" anchor="ctr">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492355095"/>
                  </a:ext>
                </a:extLst>
              </a:tr>
              <a:tr h="861190">
                <a:tc>
                  <a:txBody>
                    <a:bodyPr/>
                    <a:lstStyle/>
                    <a:p>
                      <a:pPr>
                        <a:buNone/>
                      </a:pPr>
                      <a:r>
                        <a:rPr lang="en-US" sz="1400" b="1" cap="none" spc="0">
                          <a:solidFill>
                            <a:schemeClr val="tx1"/>
                          </a:solidFill>
                        </a:rPr>
                        <a:t>2025</a:t>
                      </a:r>
                      <a:endParaRPr lang="en-US" sz="1400" cap="none" spc="0">
                        <a:solidFill>
                          <a:schemeClr val="tx1"/>
                        </a:solidFill>
                      </a:endParaRPr>
                    </a:p>
                  </a:txBody>
                  <a:tcPr marL="74424" marR="127518" marT="21264" marB="159479" anchor="ctr">
                    <a:lnL w="12700"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a:buNone/>
                      </a:pPr>
                      <a:r>
                        <a:rPr lang="en-US" sz="1400" cap="none" spc="0">
                          <a:solidFill>
                            <a:schemeClr val="tx1"/>
                          </a:solidFill>
                        </a:rPr>
                        <a:t>• VALLSS rollout statewide </a:t>
                      </a:r>
                    </a:p>
                    <a:p>
                      <a:pPr lvl="0">
                        <a:buNone/>
                      </a:pPr>
                      <a:r>
                        <a:rPr lang="en-US" sz="1400" cap="none" spc="0">
                          <a:solidFill>
                            <a:schemeClr val="tx1"/>
                          </a:solidFill>
                        </a:rPr>
                        <a:t>• Biennial Division Literacy Plan guidance </a:t>
                      </a:r>
                    </a:p>
                    <a:p>
                      <a:pPr lvl="0">
                        <a:buNone/>
                      </a:pPr>
                      <a:r>
                        <a:rPr lang="en-US" sz="1400" cap="none" spc="0">
                          <a:solidFill>
                            <a:schemeClr val="tx1"/>
                          </a:solidFill>
                        </a:rPr>
                        <a:t>• Reading Specialist training and office hours</a:t>
                      </a:r>
                    </a:p>
                  </a:txBody>
                  <a:tcPr marL="74424" marR="127518" marT="21264" marB="159479" anchor="ctr">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2287765337"/>
                  </a:ext>
                </a:extLst>
              </a:tr>
              <a:tr h="861190">
                <a:tc>
                  <a:txBody>
                    <a:bodyPr/>
                    <a:lstStyle/>
                    <a:p>
                      <a:pPr>
                        <a:buNone/>
                      </a:pPr>
                      <a:r>
                        <a:rPr lang="en-US" sz="1400" b="1" cap="none" spc="0">
                          <a:solidFill>
                            <a:schemeClr val="tx1"/>
                          </a:solidFill>
                        </a:rPr>
                        <a:t>2026</a:t>
                      </a:r>
                      <a:endParaRPr lang="en-US" sz="1400" cap="none" spc="0">
                        <a:solidFill>
                          <a:schemeClr val="tx1"/>
                        </a:solidFill>
                      </a:endParaRPr>
                    </a:p>
                  </a:txBody>
                  <a:tcPr marL="74424" marR="127518" marT="21264" marB="159479" anchor="ctr">
                    <a:lnL w="12700" cap="flat" cmpd="sng" algn="ctr">
                      <a:solidFill>
                        <a:schemeClr val="tx1"/>
                      </a:solid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en-US" sz="1400" cap="none" spc="0">
                          <a:solidFill>
                            <a:schemeClr val="tx1"/>
                          </a:solidFill>
                        </a:rPr>
                        <a:t>• Executive Order 4 reconstitutes Workgroup </a:t>
                      </a:r>
                    </a:p>
                    <a:p>
                      <a:pPr lvl="0">
                        <a:buNone/>
                      </a:pPr>
                      <a:r>
                        <a:rPr lang="en-US" sz="1400" cap="none" spc="0">
                          <a:solidFill>
                            <a:schemeClr val="tx1"/>
                          </a:solidFill>
                        </a:rPr>
                        <a:t>• Expanded duties and partnerships </a:t>
                      </a:r>
                    </a:p>
                    <a:p>
                      <a:pPr lvl="0">
                        <a:buNone/>
                      </a:pPr>
                      <a:r>
                        <a:rPr lang="en-US" sz="1400" cap="none" spc="0">
                          <a:solidFill>
                            <a:schemeClr val="tx1"/>
                          </a:solidFill>
                        </a:rPr>
                        <a:t>• April convening and updated guidance</a:t>
                      </a:r>
                    </a:p>
                  </a:txBody>
                  <a:tcPr marL="74424" marR="127518" marT="21264" marB="159479"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27136250"/>
                  </a:ext>
                </a:extLst>
              </a:tr>
            </a:tbl>
          </a:graphicData>
        </a:graphic>
      </p:graphicFrame>
    </p:spTree>
    <p:extLst>
      <p:ext uri="{BB962C8B-B14F-4D97-AF65-F5344CB8AC3E}">
        <p14:creationId xmlns:p14="http://schemas.microsoft.com/office/powerpoint/2010/main" val="2915290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E7450-EC44-A8D9-DBDB-46EBEBDF83B8}"/>
              </a:ext>
            </a:extLst>
          </p:cNvPr>
          <p:cNvSpPr>
            <a:spLocks noGrp="1"/>
          </p:cNvSpPr>
          <p:nvPr>
            <p:ph type="title"/>
          </p:nvPr>
        </p:nvSpPr>
        <p:spPr/>
        <p:txBody>
          <a:bodyPr/>
          <a:lstStyle/>
          <a:p>
            <a:r>
              <a:rPr lang="en-US" sz="4800" b="0">
                <a:latin typeface="Source Sans Pro SemiBold" panose="020B0603030403020204" pitchFamily="34" charset="0"/>
                <a:ea typeface="Source Sans Pro SemiBold" panose="020B0603030403020204" pitchFamily="34" charset="0"/>
              </a:rPr>
              <a:t>Building professional capacity takes time</a:t>
            </a:r>
          </a:p>
        </p:txBody>
      </p:sp>
      <p:sp>
        <p:nvSpPr>
          <p:cNvPr id="3" name="Slide Number Placeholder 2">
            <a:extLst>
              <a:ext uri="{FF2B5EF4-FFF2-40B4-BE49-F238E27FC236}">
                <a16:creationId xmlns:a16="http://schemas.microsoft.com/office/drawing/2014/main" id="{C85840B4-82FA-5FD9-C697-7DBD081F23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pic>
        <p:nvPicPr>
          <p:cNvPr id="5" name="Picture 4" descr="cog wheels of the implementation process - instructional materials, professional learning, coaching and collaboration, data-driven refinement, and sustainability.">
            <a:extLst>
              <a:ext uri="{FF2B5EF4-FFF2-40B4-BE49-F238E27FC236}">
                <a16:creationId xmlns:a16="http://schemas.microsoft.com/office/drawing/2014/main" id="{49F0E26D-F5FE-5629-2551-C2CBFD378C4D}"/>
              </a:ext>
            </a:extLst>
          </p:cNvPr>
          <p:cNvPicPr>
            <a:picLocks noChangeAspect="1"/>
          </p:cNvPicPr>
          <p:nvPr/>
        </p:nvPicPr>
        <p:blipFill>
          <a:blip r:embed="rId3"/>
          <a:stretch>
            <a:fillRect/>
          </a:stretch>
        </p:blipFill>
        <p:spPr>
          <a:xfrm>
            <a:off x="437187" y="1581410"/>
            <a:ext cx="11492978" cy="4330650"/>
          </a:xfrm>
          <a:prstGeom prst="rect">
            <a:avLst/>
          </a:prstGeom>
        </p:spPr>
      </p:pic>
      <p:sp>
        <p:nvSpPr>
          <p:cNvPr id="7" name="TextBox 6">
            <a:extLst>
              <a:ext uri="{FF2B5EF4-FFF2-40B4-BE49-F238E27FC236}">
                <a16:creationId xmlns:a16="http://schemas.microsoft.com/office/drawing/2014/main" id="{14186B2A-95B0-1E8F-786E-7A347425E196}"/>
              </a:ext>
            </a:extLst>
          </p:cNvPr>
          <p:cNvSpPr txBox="1"/>
          <p:nvPr/>
        </p:nvSpPr>
        <p:spPr>
          <a:xfrm>
            <a:off x="8572500" y="6065777"/>
            <a:ext cx="3429000" cy="2846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a:ln>
                  <a:noFill/>
                </a:ln>
                <a:solidFill>
                  <a:srgbClr val="346DA2"/>
                </a:solidFill>
                <a:effectLst/>
                <a:uLnTx/>
                <a:uFillTx/>
                <a:latin typeface="Calibri"/>
                <a:ea typeface="+mn-ea"/>
                <a:cs typeface="+mn-cs"/>
                <a:hlinkClick r:id="rId4"/>
              </a:rPr>
              <a:t>Ohio’s Plan to Raise Literacy Achievement </a:t>
            </a:r>
            <a:endParaRPr kumimoji="0" lang="en-US" sz="1250" b="0" i="0" u="none" strike="noStrike" kern="1200" cap="none" spc="0" normalizeH="0" baseline="0" noProof="0">
              <a:ln>
                <a:noFill/>
              </a:ln>
              <a:solidFill>
                <a:srgbClr val="346DA2"/>
              </a:solidFill>
              <a:effectLst/>
              <a:uLnTx/>
              <a:uFillTx/>
              <a:latin typeface="Calibri"/>
              <a:ea typeface="+mn-ea"/>
              <a:cs typeface="+mn-cs"/>
            </a:endParaRPr>
          </a:p>
        </p:txBody>
      </p:sp>
    </p:spTree>
    <p:extLst>
      <p:ext uri="{BB962C8B-B14F-4D97-AF65-F5344CB8AC3E}">
        <p14:creationId xmlns:p14="http://schemas.microsoft.com/office/powerpoint/2010/main" val="9635409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E9EEF16-5A7C-4B34-9FBA-77833DED70B2}"/>
              </a:ext>
            </a:extLst>
          </p:cNvPr>
          <p:cNvSpPr>
            <a:spLocks noGrp="1"/>
          </p:cNvSpPr>
          <p:nvPr>
            <p:ph type="ftr" sz="quarter" idx="2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46DA2"/>
                </a:solidFill>
                <a:effectLst/>
                <a:uLnTx/>
                <a:uFillTx/>
                <a:latin typeface="Calibri"/>
                <a:ea typeface="+mn-ea"/>
                <a:cs typeface="+mn-cs"/>
              </a:rPr>
              <a:t>      </a:t>
            </a:r>
          </a:p>
        </p:txBody>
      </p:sp>
      <p:sp>
        <p:nvSpPr>
          <p:cNvPr id="5" name="Slide Number Placeholder 4">
            <a:extLst>
              <a:ext uri="{FF2B5EF4-FFF2-40B4-BE49-F238E27FC236}">
                <a16:creationId xmlns:a16="http://schemas.microsoft.com/office/drawing/2014/main" id="{6B3C3BBA-ED81-14A1-DA0A-1EE49AD76AC7}"/>
              </a:ext>
            </a:extLst>
          </p:cNvPr>
          <p:cNvSpPr>
            <a:spLocks noGrp="1"/>
          </p:cNvSpPr>
          <p:nvPr>
            <p:ph type="sldNum" sz="quarter" idx="2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B7B7A-CDDA-7C44-B1B0-1F1E45567B3B}" type="slidenum">
              <a:rPr kumimoji="0" lang="en-US" sz="1600" b="0" i="0" u="none" strike="noStrike" kern="1200" cap="none" spc="0" normalizeH="0" baseline="0" noProof="0" smtClean="0">
                <a:ln>
                  <a:noFill/>
                </a:ln>
                <a:solidFill>
                  <a:srgbClr val="386EA4"/>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600" b="0" i="0" u="none" strike="noStrike" kern="120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endParaRPr>
          </a:p>
        </p:txBody>
      </p:sp>
      <p:sp>
        <p:nvSpPr>
          <p:cNvPr id="7" name="Title 6">
            <a:extLst>
              <a:ext uri="{FF2B5EF4-FFF2-40B4-BE49-F238E27FC236}">
                <a16:creationId xmlns:a16="http://schemas.microsoft.com/office/drawing/2014/main" id="{BD27A675-39BE-FF36-6E3F-A84B55CA9851}"/>
              </a:ext>
            </a:extLst>
          </p:cNvPr>
          <p:cNvSpPr>
            <a:spLocks noGrp="1"/>
          </p:cNvSpPr>
          <p:nvPr>
            <p:ph type="title"/>
          </p:nvPr>
        </p:nvSpPr>
        <p:spPr>
          <a:xfrm>
            <a:off x="0" y="481576"/>
            <a:ext cx="12192000" cy="982861"/>
          </a:xfrm>
        </p:spPr>
        <p:txBody>
          <a:bodyPr/>
          <a:lstStyle/>
          <a:p>
            <a:r>
              <a:rPr lang="en-US" sz="4400"/>
              <a:t>Ohio Literacy Achievement Team Contacts</a:t>
            </a:r>
          </a:p>
        </p:txBody>
      </p:sp>
      <p:graphicFrame>
        <p:nvGraphicFramePr>
          <p:cNvPr id="12" name="Table 11">
            <a:extLst>
              <a:ext uri="{FF2B5EF4-FFF2-40B4-BE49-F238E27FC236}">
                <a16:creationId xmlns:a16="http://schemas.microsoft.com/office/drawing/2014/main" id="{7775747E-7E5B-A852-0101-A528C0E98E0D}"/>
              </a:ext>
            </a:extLst>
          </p:cNvPr>
          <p:cNvGraphicFramePr>
            <a:graphicFrameLocks noGrp="1"/>
          </p:cNvGraphicFramePr>
          <p:nvPr/>
        </p:nvGraphicFramePr>
        <p:xfrm>
          <a:off x="788670" y="1680210"/>
          <a:ext cx="10191590" cy="3901095"/>
        </p:xfrm>
        <a:graphic>
          <a:graphicData uri="http://schemas.openxmlformats.org/drawingml/2006/table">
            <a:tbl>
              <a:tblPr firstRow="1" bandRow="1">
                <a:tableStyleId>{5C22544A-7EE6-4342-B048-85BDC9FD1C3A}</a:tableStyleId>
              </a:tblPr>
              <a:tblGrid>
                <a:gridCol w="2137410">
                  <a:extLst>
                    <a:ext uri="{9D8B030D-6E8A-4147-A177-3AD203B41FA5}">
                      <a16:colId xmlns:a16="http://schemas.microsoft.com/office/drawing/2014/main" val="2685002590"/>
                    </a:ext>
                  </a:extLst>
                </a:gridCol>
                <a:gridCol w="3569881">
                  <a:extLst>
                    <a:ext uri="{9D8B030D-6E8A-4147-A177-3AD203B41FA5}">
                      <a16:colId xmlns:a16="http://schemas.microsoft.com/office/drawing/2014/main" val="1316343598"/>
                    </a:ext>
                  </a:extLst>
                </a:gridCol>
                <a:gridCol w="4484299">
                  <a:extLst>
                    <a:ext uri="{9D8B030D-6E8A-4147-A177-3AD203B41FA5}">
                      <a16:colId xmlns:a16="http://schemas.microsoft.com/office/drawing/2014/main" val="2892765759"/>
                    </a:ext>
                  </a:extLst>
                </a:gridCol>
              </a:tblGrid>
              <a:tr h="354330">
                <a:tc>
                  <a:txBody>
                    <a:bodyPr/>
                    <a:lstStyle/>
                    <a:p>
                      <a:r>
                        <a:rPr lang="en-US"/>
                        <a:t>Name</a:t>
                      </a:r>
                    </a:p>
                  </a:txBody>
                  <a:tcPr/>
                </a:tc>
                <a:tc>
                  <a:txBody>
                    <a:bodyPr/>
                    <a:lstStyle/>
                    <a:p>
                      <a:r>
                        <a:rPr lang="en-US"/>
                        <a:t>Title</a:t>
                      </a:r>
                    </a:p>
                  </a:txBody>
                  <a:tcPr/>
                </a:tc>
                <a:tc>
                  <a:txBody>
                    <a:bodyPr/>
                    <a:lstStyle/>
                    <a:p>
                      <a:r>
                        <a:rPr lang="en-US"/>
                        <a:t>Email</a:t>
                      </a:r>
                    </a:p>
                  </a:txBody>
                  <a:tcPr/>
                </a:tc>
                <a:extLst>
                  <a:ext uri="{0D108BD9-81ED-4DB2-BD59-A6C34878D82A}">
                    <a16:rowId xmlns:a16="http://schemas.microsoft.com/office/drawing/2014/main" val="2486242910"/>
                  </a:ext>
                </a:extLst>
              </a:tr>
              <a:tr h="538365">
                <a:tc>
                  <a:txBody>
                    <a:bodyPr/>
                    <a:lstStyle/>
                    <a:p>
                      <a:r>
                        <a:rPr lang="en-US"/>
                        <a:t>Rachel Ealy</a:t>
                      </a:r>
                    </a:p>
                  </a:txBody>
                  <a:tcPr/>
                </a:tc>
                <a:tc>
                  <a:txBody>
                    <a:bodyPr/>
                    <a:lstStyle/>
                    <a:p>
                      <a:r>
                        <a:rPr lang="en-US"/>
                        <a:t>Adolescent Literacy Specialist</a:t>
                      </a:r>
                    </a:p>
                  </a:txBody>
                  <a:tcPr/>
                </a:tc>
                <a:tc>
                  <a:txBody>
                    <a:bodyPr/>
                    <a:lstStyle/>
                    <a:p>
                      <a:r>
                        <a:rPr lang="en-US"/>
                        <a:t>Rachel.Ealy@education.ohio.gov</a:t>
                      </a:r>
                    </a:p>
                  </a:txBody>
                  <a:tcPr/>
                </a:tc>
                <a:extLst>
                  <a:ext uri="{0D108BD9-81ED-4DB2-BD59-A6C34878D82A}">
                    <a16:rowId xmlns:a16="http://schemas.microsoft.com/office/drawing/2014/main" val="975222277"/>
                  </a:ext>
                </a:extLst>
              </a:tr>
              <a:tr h="500610">
                <a:tc>
                  <a:txBody>
                    <a:bodyPr/>
                    <a:lstStyle/>
                    <a:p>
                      <a:r>
                        <a:rPr lang="en-US"/>
                        <a:t>Sherine </a:t>
                      </a:r>
                      <a:r>
                        <a:rPr lang="en-US" err="1"/>
                        <a:t>Tambyraja</a:t>
                      </a:r>
                      <a:endParaRPr lang="en-US"/>
                    </a:p>
                  </a:txBody>
                  <a:tcPr/>
                </a:tc>
                <a:tc>
                  <a:txBody>
                    <a:bodyPr/>
                    <a:lstStyle/>
                    <a:p>
                      <a:r>
                        <a:rPr lang="en-US" dirty="0"/>
                        <a:t>Administrator, Literacy Achievement </a:t>
                      </a:r>
                    </a:p>
                  </a:txBody>
                  <a:tcPr/>
                </a:tc>
                <a:tc>
                  <a:txBody>
                    <a:bodyPr/>
                    <a:lstStyle/>
                    <a:p>
                      <a:r>
                        <a:rPr lang="en-US"/>
                        <a:t>Sherine.Tambyraja@education.ohio.gov</a:t>
                      </a:r>
                    </a:p>
                  </a:txBody>
                  <a:tcPr/>
                </a:tc>
                <a:extLst>
                  <a:ext uri="{0D108BD9-81ED-4DB2-BD59-A6C34878D82A}">
                    <a16:rowId xmlns:a16="http://schemas.microsoft.com/office/drawing/2014/main" val="3921444128"/>
                  </a:ext>
                </a:extLst>
              </a:tr>
              <a:tr h="445770">
                <a:tc>
                  <a:txBody>
                    <a:bodyPr/>
                    <a:lstStyle/>
                    <a:p>
                      <a:r>
                        <a:rPr lang="en-US"/>
                        <a:t>Kelsi Edrington</a:t>
                      </a:r>
                    </a:p>
                  </a:txBody>
                  <a:tcPr/>
                </a:tc>
                <a:tc>
                  <a:txBody>
                    <a:bodyPr/>
                    <a:lstStyle/>
                    <a:p>
                      <a:r>
                        <a:rPr lang="en-US" dirty="0"/>
                        <a:t>Adolescent Literacy Administrator &amp; MTSS Literacy Coordinator</a:t>
                      </a:r>
                    </a:p>
                  </a:txBody>
                  <a:tcPr/>
                </a:tc>
                <a:tc>
                  <a:txBody>
                    <a:bodyPr/>
                    <a:lstStyle/>
                    <a:p>
                      <a:r>
                        <a:rPr lang="en-US" u="none"/>
                        <a:t>Kelsi.Edrington@education.ohio.gov</a:t>
                      </a:r>
                    </a:p>
                  </a:txBody>
                  <a:tcPr/>
                </a:tc>
                <a:extLst>
                  <a:ext uri="{0D108BD9-81ED-4DB2-BD59-A6C34878D82A}">
                    <a16:rowId xmlns:a16="http://schemas.microsoft.com/office/drawing/2014/main" val="771589843"/>
                  </a:ext>
                </a:extLst>
              </a:tr>
              <a:tr h="538365">
                <a:tc>
                  <a:txBody>
                    <a:bodyPr/>
                    <a:lstStyle/>
                    <a:p>
                      <a:r>
                        <a:rPr lang="en-US"/>
                        <a:t>LM Clinton</a:t>
                      </a:r>
                    </a:p>
                  </a:txBody>
                  <a:tcPr/>
                </a:tc>
                <a:tc>
                  <a:txBody>
                    <a:bodyPr/>
                    <a:lstStyle/>
                    <a:p>
                      <a:r>
                        <a:rPr lang="en-US" dirty="0"/>
                        <a:t>Associate Administrator, Policy</a:t>
                      </a:r>
                    </a:p>
                  </a:txBody>
                  <a:tcPr/>
                </a:tc>
                <a:tc>
                  <a:txBody>
                    <a:bodyPr/>
                    <a:lstStyle/>
                    <a:p>
                      <a:r>
                        <a:rPr lang="en-US"/>
                        <a:t>LM.Clinton@education.ohio.gov</a:t>
                      </a:r>
                    </a:p>
                  </a:txBody>
                  <a:tcPr/>
                </a:tc>
                <a:extLst>
                  <a:ext uri="{0D108BD9-81ED-4DB2-BD59-A6C34878D82A}">
                    <a16:rowId xmlns:a16="http://schemas.microsoft.com/office/drawing/2014/main" val="470904407"/>
                  </a:ext>
                </a:extLst>
              </a:tr>
              <a:tr h="538365">
                <a:tc>
                  <a:txBody>
                    <a:bodyPr/>
                    <a:lstStyle/>
                    <a:p>
                      <a:r>
                        <a:rPr lang="en-US"/>
                        <a:t>Liesl Huenemann</a:t>
                      </a:r>
                    </a:p>
                  </a:txBody>
                  <a:tcPr/>
                </a:tc>
                <a:tc>
                  <a:txBody>
                    <a:bodyPr/>
                    <a:lstStyle/>
                    <a:p>
                      <a:r>
                        <a:rPr lang="en-US" dirty="0"/>
                        <a:t>Associate Administrator, HQIM and CLSD </a:t>
                      </a:r>
                    </a:p>
                  </a:txBody>
                  <a:tcPr/>
                </a:tc>
                <a:tc>
                  <a:txBody>
                    <a:bodyPr/>
                    <a:lstStyle/>
                    <a:p>
                      <a:r>
                        <a:rPr lang="en-US"/>
                        <a:t>Liesl.Huenemann@education.ohio.gov</a:t>
                      </a:r>
                    </a:p>
                  </a:txBody>
                  <a:tcPr/>
                </a:tc>
                <a:extLst>
                  <a:ext uri="{0D108BD9-81ED-4DB2-BD59-A6C34878D82A}">
                    <a16:rowId xmlns:a16="http://schemas.microsoft.com/office/drawing/2014/main" val="2525577049"/>
                  </a:ext>
                </a:extLst>
              </a:tr>
              <a:tr h="538365">
                <a:tc>
                  <a:txBody>
                    <a:bodyPr/>
                    <a:lstStyle/>
                    <a:p>
                      <a:r>
                        <a:rPr lang="en-US"/>
                        <a:t>Stephanie VanDyke</a:t>
                      </a:r>
                    </a:p>
                  </a:txBody>
                  <a:tcPr/>
                </a:tc>
                <a:tc>
                  <a:txBody>
                    <a:bodyPr/>
                    <a:lstStyle/>
                    <a:p>
                      <a:r>
                        <a:rPr lang="en-US" dirty="0"/>
                        <a:t>Coaching Administrator</a:t>
                      </a:r>
                    </a:p>
                  </a:txBody>
                  <a:tcPr/>
                </a:tc>
                <a:tc>
                  <a:txBody>
                    <a:bodyPr/>
                    <a:lstStyle/>
                    <a:p>
                      <a:r>
                        <a:rPr lang="en-US" dirty="0"/>
                        <a:t>Stephanie.VanDyke@education.ohio.gov</a:t>
                      </a:r>
                    </a:p>
                  </a:txBody>
                  <a:tcPr/>
                </a:tc>
                <a:extLst>
                  <a:ext uri="{0D108BD9-81ED-4DB2-BD59-A6C34878D82A}">
                    <a16:rowId xmlns:a16="http://schemas.microsoft.com/office/drawing/2014/main" val="1403065857"/>
                  </a:ext>
                </a:extLst>
              </a:tr>
            </a:tbl>
          </a:graphicData>
        </a:graphic>
      </p:graphicFrame>
      <p:sp>
        <p:nvSpPr>
          <p:cNvPr id="14" name="TextBox 13">
            <a:extLst>
              <a:ext uri="{FF2B5EF4-FFF2-40B4-BE49-F238E27FC236}">
                <a16:creationId xmlns:a16="http://schemas.microsoft.com/office/drawing/2014/main" id="{74CCAA39-E03F-DD94-E4E0-EF20F70DE28B}"/>
              </a:ext>
            </a:extLst>
          </p:cNvPr>
          <p:cNvSpPr txBox="1"/>
          <p:nvPr/>
        </p:nvSpPr>
        <p:spPr>
          <a:xfrm>
            <a:off x="788670" y="5633591"/>
            <a:ext cx="10778490"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346DA2"/>
                </a:solidFill>
                <a:effectLst/>
                <a:uLnTx/>
                <a:uFillTx/>
                <a:latin typeface="Calibri"/>
                <a:ea typeface="+mn-ea"/>
                <a:cs typeface="+mn-cs"/>
                <a:hlinkClick r:id="rId3"/>
              </a:rPr>
              <a:t>https://education.ohio.gov/Topics/Learning-in-Ohio/Literacy</a:t>
            </a:r>
            <a:endParaRPr kumimoji="0" lang="en-US" sz="3200" b="0" i="0" u="none" strike="noStrike" kern="1200" cap="none" spc="0" normalizeH="0" baseline="0" noProof="0">
              <a:ln>
                <a:noFill/>
              </a:ln>
              <a:solidFill>
                <a:srgbClr val="346DA2"/>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346DA2"/>
                </a:solidFill>
                <a:effectLst/>
                <a:uLnTx/>
                <a:uFillTx/>
                <a:latin typeface="Calibri"/>
                <a:ea typeface="+mn-ea"/>
                <a:cs typeface="+mn-cs"/>
              </a:rPr>
              <a:t>ReadOhio@education.ohio.gov</a:t>
            </a:r>
          </a:p>
        </p:txBody>
      </p:sp>
    </p:spTree>
    <p:extLst>
      <p:ext uri="{BB962C8B-B14F-4D97-AF65-F5344CB8AC3E}">
        <p14:creationId xmlns:p14="http://schemas.microsoft.com/office/powerpoint/2010/main" val="1379620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1"/>
          <p:cNvSpPr txBox="1">
            <a:spLocks noGrp="1"/>
          </p:cNvSpPr>
          <p:nvPr>
            <p:ph type="title"/>
          </p:nvPr>
        </p:nvSpPr>
        <p:spPr>
          <a:xfrm>
            <a:off x="1371597" y="348865"/>
            <a:ext cx="10044023" cy="877729"/>
          </a:xfrm>
          <a:prstGeom prst="rect">
            <a:avLst/>
          </a:prstGeom>
        </p:spPr>
        <p:txBody>
          <a:bodyPr spcFirstLastPara="1" vert="horz" lIns="91440" tIns="45720" rIns="91440" bIns="45720" rtlCol="0" anchor="ctr" anchorCtr="0">
            <a:normAutofit/>
          </a:bodyPr>
          <a:lstStyle/>
          <a:p>
            <a:r>
              <a:rPr lang="en-US" sz="4000" kern="1200" dirty="0">
                <a:solidFill>
                  <a:srgbClr val="FFFFFF"/>
                </a:solidFill>
                <a:latin typeface="+mj-lt"/>
                <a:ea typeface="+mj-ea"/>
                <a:cs typeface="+mj-cs"/>
              </a:rPr>
              <a:t>VLA Seeks to Improve </a:t>
            </a:r>
            <a:r>
              <a:rPr lang="en-US" sz="4000" dirty="0">
                <a:solidFill>
                  <a:srgbClr val="FFFFFF"/>
                </a:solidFill>
              </a:rPr>
              <a:t>K</a:t>
            </a:r>
            <a:r>
              <a:rPr lang="en-US" sz="4000" b="1" dirty="0">
                <a:solidFill>
                  <a:srgbClr val="FFFFFF"/>
                </a:solidFill>
                <a:ea typeface="+mj-lt"/>
                <a:cs typeface="+mj-lt"/>
              </a:rPr>
              <a:t>–</a:t>
            </a:r>
            <a:r>
              <a:rPr lang="en-US" sz="4000" dirty="0">
                <a:solidFill>
                  <a:srgbClr val="FFFFFF"/>
                </a:solidFill>
              </a:rPr>
              <a:t>12</a:t>
            </a:r>
            <a:r>
              <a:rPr lang="en-US" sz="4000" kern="1200" dirty="0">
                <a:solidFill>
                  <a:srgbClr val="FFFFFF"/>
                </a:solidFill>
                <a:latin typeface="+mj-lt"/>
                <a:ea typeface="+mj-ea"/>
                <a:cs typeface="+mj-cs"/>
              </a:rPr>
              <a:t> Literacy Outcomes</a:t>
            </a:r>
          </a:p>
        </p:txBody>
      </p:sp>
      <p:sp>
        <p:nvSpPr>
          <p:cNvPr id="400" name="Google Shape;400;p21"/>
          <p:cNvSpPr txBox="1">
            <a:spLocks noGrp="1"/>
          </p:cNvSpPr>
          <p:nvPr>
            <p:ph type="sldNum" sz="quarter" idx="12"/>
          </p:nvPr>
        </p:nvSpPr>
        <p:spPr>
          <a:xfrm>
            <a:off x="11704320" y="6455664"/>
            <a:ext cx="448056" cy="365125"/>
          </a:xfrm>
          <a:prstGeom prst="rect">
            <a:avLst/>
          </a:prstGeom>
        </p:spPr>
        <p:txBody>
          <a:bodyPr spcFirstLastPara="1" vert="horz" lIns="91440" tIns="45720" rIns="91440" bIns="45720" rtlCol="0" anchor="ctr" anchorCtr="0">
            <a:normAutofit/>
          </a:bodyPr>
          <a:lstStyle/>
          <a:p>
            <a:pPr marL="0" marR="0" lvl="0" indent="0" algn="r" defTabSz="914400" rtl="0" eaLnBrk="1" fontAlgn="auto" latinLnBrk="0" hangingPunct="1">
              <a:lnSpc>
                <a:spcPct val="100000"/>
              </a:lnSpc>
              <a:spcBef>
                <a:spcPts val="0"/>
              </a:spcBef>
              <a:spcAft>
                <a:spcPts val="600"/>
              </a:spcAft>
              <a:buClrTx/>
              <a:buSzPts val="1200"/>
              <a:buFontTx/>
              <a:buNone/>
              <a:tabLst/>
              <a:defRPr/>
            </a:pPr>
            <a:fld id="{00000000-1234-1234-1234-123412341234}" type="slidenum">
              <a:rPr kumimoji="0" lang="en-US" sz="1100" b="0" i="0" u="none" strike="noStrike" kern="1200" cap="none" spc="0" normalizeH="0" baseline="0" noProof="0">
                <a:ln>
                  <a:noFill/>
                </a:ln>
                <a:solidFill>
                  <a:srgbClr val="003C71">
                    <a:lumMod val="50000"/>
                    <a:lumOff val="50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Pts val="1200"/>
                <a:buFontTx/>
                <a:buNone/>
                <a:tabLst/>
                <a:defRPr/>
              </a:pPr>
              <a:t>5</a:t>
            </a:fld>
            <a:endParaRPr kumimoji="0" lang="en-US" sz="1100" b="0" i="0" u="none" strike="noStrike" kern="1200" cap="none" spc="0" normalizeH="0" baseline="0" noProof="0">
              <a:ln>
                <a:noFill/>
              </a:ln>
              <a:solidFill>
                <a:srgbClr val="003C71">
                  <a:lumMod val="50000"/>
                  <a:lumOff val="50000"/>
                </a:srgbClr>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9F595565-61BD-6B3D-0F80-8D8C1026639F}"/>
              </a:ext>
            </a:extLst>
          </p:cNvPr>
          <p:cNvPicPr>
            <a:picLocks noChangeAspect="1"/>
          </p:cNvPicPr>
          <p:nvPr/>
        </p:nvPicPr>
        <p:blipFill>
          <a:blip r:embed="rId3"/>
          <a:stretch>
            <a:fillRect/>
          </a:stretch>
        </p:blipFill>
        <p:spPr>
          <a:xfrm>
            <a:off x="10787319" y="6152393"/>
            <a:ext cx="1140542" cy="688258"/>
          </a:xfrm>
          <a:prstGeom prst="rect">
            <a:avLst/>
          </a:prstGeom>
        </p:spPr>
      </p:pic>
      <p:graphicFrame>
        <p:nvGraphicFramePr>
          <p:cNvPr id="403" name="Google Shape;401;p21">
            <a:extLst>
              <a:ext uri="{FF2B5EF4-FFF2-40B4-BE49-F238E27FC236}">
                <a16:creationId xmlns:a16="http://schemas.microsoft.com/office/drawing/2014/main" id="{97993B1F-8443-AB60-95F5-4963858A9305}"/>
              </a:ext>
            </a:extLst>
          </p:cNvPr>
          <p:cNvGraphicFramePr/>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74654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2"/>
          <p:cNvSpPr txBox="1">
            <a:spLocks noGrp="1"/>
          </p:cNvSpPr>
          <p:nvPr>
            <p:ph type="title"/>
          </p:nvPr>
        </p:nvSpPr>
        <p:spPr>
          <a:xfrm>
            <a:off x="1371597" y="348865"/>
            <a:ext cx="10044023" cy="877729"/>
          </a:xfrm>
          <a:prstGeom prst="rect">
            <a:avLst/>
          </a:prstGeom>
        </p:spPr>
        <p:txBody>
          <a:bodyPr spcFirstLastPara="1" vert="horz" lIns="91440" tIns="45720" rIns="91440" bIns="45720" rtlCol="0" anchor="ctr" anchorCtr="0">
            <a:normAutofit/>
          </a:bodyPr>
          <a:lstStyle/>
          <a:p>
            <a:pPr>
              <a:buClr>
                <a:schemeClr val="lt1"/>
              </a:buClr>
              <a:buSzPts val="4800"/>
            </a:pPr>
            <a:r>
              <a:rPr lang="en-US" sz="3100" kern="1200">
                <a:solidFill>
                  <a:srgbClr val="FFFFFF"/>
                </a:solidFill>
                <a:latin typeface="+mj-lt"/>
                <a:ea typeface="+mj-ea"/>
                <a:cs typeface="+mj-cs"/>
              </a:rPr>
              <a:t>VLA Requirements for Communication and Educator Supports</a:t>
            </a:r>
            <a:endParaRPr lang="en-US" sz="3100" strike="sngStrike" kern="1200">
              <a:solidFill>
                <a:srgbClr val="FFFFFF"/>
              </a:solidFill>
              <a:latin typeface="+mj-lt"/>
              <a:ea typeface="+mj-ea"/>
              <a:cs typeface="+mj-cs"/>
            </a:endParaRPr>
          </a:p>
        </p:txBody>
      </p:sp>
      <p:sp>
        <p:nvSpPr>
          <p:cNvPr id="407" name="Google Shape;407;p22"/>
          <p:cNvSpPr txBox="1">
            <a:spLocks noGrp="1"/>
          </p:cNvSpPr>
          <p:nvPr>
            <p:ph type="sldNum" sz="quarter" idx="12"/>
          </p:nvPr>
        </p:nvSpPr>
        <p:spPr>
          <a:xfrm>
            <a:off x="11704320" y="6455664"/>
            <a:ext cx="448056" cy="365125"/>
          </a:xfrm>
          <a:prstGeom prst="rect">
            <a:avLst/>
          </a:prstGeom>
        </p:spPr>
        <p:txBody>
          <a:bodyPr spcFirstLastPara="1" vert="horz" lIns="91440" tIns="45720" rIns="91440" bIns="45720" rtlCol="0" anchor="ctr" anchorCtr="0">
            <a:normAutofit/>
          </a:bodyPr>
          <a:lstStyle/>
          <a:p>
            <a:pPr marL="0" marR="0" lvl="0" indent="0" algn="r" defTabSz="914400" rtl="0" eaLnBrk="1" fontAlgn="auto" latinLnBrk="0" hangingPunct="1">
              <a:lnSpc>
                <a:spcPct val="100000"/>
              </a:lnSpc>
              <a:spcBef>
                <a:spcPts val="0"/>
              </a:spcBef>
              <a:spcAft>
                <a:spcPts val="600"/>
              </a:spcAft>
              <a:buClrTx/>
              <a:buSzPts val="1200"/>
              <a:buFontTx/>
              <a:buNone/>
              <a:tabLst/>
              <a:defRPr/>
            </a:pPr>
            <a:fld id="{00000000-1234-1234-1234-123412341234}" type="slidenum">
              <a:rPr kumimoji="0" lang="en-US" sz="1100" b="0" i="0" u="none" strike="noStrike" kern="1200" cap="none" spc="0" normalizeH="0" baseline="0" noProof="0">
                <a:ln>
                  <a:noFill/>
                </a:ln>
                <a:solidFill>
                  <a:srgbClr val="003C71">
                    <a:lumMod val="50000"/>
                    <a:lumOff val="50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Pts val="1200"/>
                <a:buFontTx/>
                <a:buNone/>
                <a:tabLst/>
                <a:defRPr/>
              </a:pPr>
              <a:t>6</a:t>
            </a:fld>
            <a:endParaRPr kumimoji="0" lang="en-US" sz="1100" b="0" i="0" u="none" strike="noStrike" kern="1200" cap="none" spc="0" normalizeH="0" baseline="0" noProof="0">
              <a:ln>
                <a:noFill/>
              </a:ln>
              <a:solidFill>
                <a:srgbClr val="003C71">
                  <a:lumMod val="50000"/>
                  <a:lumOff val="50000"/>
                </a:srgbClr>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FBDED593-FA6C-3748-01F0-6FF434C71A6D}"/>
              </a:ext>
            </a:extLst>
          </p:cNvPr>
          <p:cNvPicPr>
            <a:picLocks noChangeAspect="1"/>
          </p:cNvPicPr>
          <p:nvPr/>
        </p:nvPicPr>
        <p:blipFill>
          <a:blip r:embed="rId3"/>
          <a:stretch>
            <a:fillRect/>
          </a:stretch>
        </p:blipFill>
        <p:spPr>
          <a:xfrm>
            <a:off x="10822741" y="6010520"/>
            <a:ext cx="1140542" cy="688258"/>
          </a:xfrm>
          <a:prstGeom prst="rect">
            <a:avLst/>
          </a:prstGeom>
        </p:spPr>
      </p:pic>
      <p:graphicFrame>
        <p:nvGraphicFramePr>
          <p:cNvPr id="410" name="Google Shape;408;p22">
            <a:extLst>
              <a:ext uri="{FF2B5EF4-FFF2-40B4-BE49-F238E27FC236}">
                <a16:creationId xmlns:a16="http://schemas.microsoft.com/office/drawing/2014/main" id="{C7CC6B00-6F6A-A571-7F0C-0D1485A8EDA2}"/>
              </a:ext>
            </a:extLst>
          </p:cNvPr>
          <p:cNvGraphicFramePr/>
          <p:nvPr/>
        </p:nvGraphicFramePr>
        <p:xfrm>
          <a:off x="644056" y="2112580"/>
          <a:ext cx="10927829" cy="38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88733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5B6F8-6EF3-CFE5-4FCC-8DBB8F12F2E0}"/>
              </a:ext>
            </a:extLst>
          </p:cNvPr>
          <p:cNvSpPr>
            <a:spLocks noGrp="1"/>
          </p:cNvSpPr>
          <p:nvPr>
            <p:ph type="title"/>
          </p:nvPr>
        </p:nvSpPr>
        <p:spPr/>
        <p:txBody>
          <a:bodyPr/>
          <a:lstStyle/>
          <a:p>
            <a:r>
              <a:rPr lang="en-US"/>
              <a:t>Table Talk</a:t>
            </a:r>
          </a:p>
        </p:txBody>
      </p:sp>
      <p:sp>
        <p:nvSpPr>
          <p:cNvPr id="3" name="Slide Number Placeholder 2">
            <a:extLst>
              <a:ext uri="{FF2B5EF4-FFF2-40B4-BE49-F238E27FC236}">
                <a16:creationId xmlns:a16="http://schemas.microsoft.com/office/drawing/2014/main" id="{BAC53046-F148-19F7-859B-37D3A15D96B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pic>
        <p:nvPicPr>
          <p:cNvPr id="6" name="Graphic 5" descr="Chat with solid fill">
            <a:extLst>
              <a:ext uri="{FF2B5EF4-FFF2-40B4-BE49-F238E27FC236}">
                <a16:creationId xmlns:a16="http://schemas.microsoft.com/office/drawing/2014/main" id="{6C639EA5-6C9A-FD28-90B5-4D61AAA171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65" y="682716"/>
            <a:ext cx="5641382" cy="5671839"/>
          </a:xfrm>
          <a:prstGeom prst="rect">
            <a:avLst/>
          </a:prstGeom>
        </p:spPr>
      </p:pic>
      <p:sp>
        <p:nvSpPr>
          <p:cNvPr id="8" name="TextBox 7">
            <a:extLst>
              <a:ext uri="{FF2B5EF4-FFF2-40B4-BE49-F238E27FC236}">
                <a16:creationId xmlns:a16="http://schemas.microsoft.com/office/drawing/2014/main" id="{C781E944-F12C-7D45-7175-202E2C01CAB2}"/>
              </a:ext>
            </a:extLst>
          </p:cNvPr>
          <p:cNvSpPr txBox="1"/>
          <p:nvPr/>
        </p:nvSpPr>
        <p:spPr>
          <a:xfrm>
            <a:off x="5811671" y="1717343"/>
            <a:ext cx="5888874" cy="3785652"/>
          </a:xfrm>
          <a:prstGeom prst="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003C71"/>
                </a:solidFill>
                <a:effectLst/>
                <a:uLnTx/>
                <a:uFillTx/>
                <a:latin typeface="Aptos" panose="02110004020202020204"/>
                <a:ea typeface="+mn-lt"/>
                <a:cs typeface="+mn-lt"/>
              </a:rPr>
              <a:t>What literacy practices are currently driving success in your state?</a:t>
            </a:r>
            <a:endParaRPr kumimoji="0" lang="en-US" sz="4000" b="0" i="0" u="none" strike="noStrike" kern="1200" cap="none" spc="0" normalizeH="0" baseline="0" noProof="0">
              <a:ln>
                <a:noFill/>
              </a:ln>
              <a:solidFill>
                <a:srgbClr val="003C7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003C71"/>
                </a:solidFill>
                <a:effectLst/>
                <a:uLnTx/>
                <a:uFillTx/>
                <a:latin typeface="Aptos" panose="02110004020202020204"/>
                <a:ea typeface="+mn-lt"/>
                <a:cs typeface="+mn-lt"/>
              </a:rPr>
              <a:t>Where do you see alignment or gaps with the VLA requirements?</a:t>
            </a:r>
            <a:endParaRPr kumimoji="0" lang="en-US" sz="4000" b="0" i="0" u="none" strike="noStrike" kern="1200" cap="none" spc="0" normalizeH="0" baseline="0" noProof="0">
              <a:ln>
                <a:noFill/>
              </a:ln>
              <a:solidFill>
                <a:srgbClr val="003C71"/>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7095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2914E-90AA-9365-9081-6ED2118648DF}"/>
              </a:ext>
            </a:extLst>
          </p:cNvPr>
          <p:cNvSpPr>
            <a:spLocks noGrp="1"/>
          </p:cNvSpPr>
          <p:nvPr>
            <p:ph type="title"/>
          </p:nvPr>
        </p:nvSpPr>
        <p:spPr>
          <a:xfrm>
            <a:off x="1389278" y="1233241"/>
            <a:ext cx="3240506" cy="4064628"/>
          </a:xfrm>
        </p:spPr>
        <p:txBody>
          <a:bodyPr vert="horz" lIns="91440" tIns="45720" rIns="91440" bIns="45720" rtlCol="0" anchor="ctr">
            <a:normAutofit/>
          </a:bodyPr>
          <a:lstStyle/>
          <a:p>
            <a:r>
              <a:rPr lang="en-US" sz="4400" kern="1200" dirty="0">
                <a:solidFill>
                  <a:srgbClr val="FFFFFF"/>
                </a:solidFill>
                <a:latin typeface="+mj-lt"/>
                <a:ea typeface="+mj-ea"/>
                <a:cs typeface="+mj-cs"/>
              </a:rPr>
              <a:t>Grade </a:t>
            </a:r>
            <a:r>
              <a:rPr lang="en-US" sz="4400" dirty="0">
                <a:solidFill>
                  <a:srgbClr val="FFFFFF"/>
                </a:solidFill>
              </a:rPr>
              <a:t>4</a:t>
            </a:r>
            <a:r>
              <a:rPr lang="en-US" sz="3200" b="1" dirty="0">
                <a:solidFill>
                  <a:srgbClr val="FFFFFF"/>
                </a:solidFill>
                <a:latin typeface="Calibri"/>
                <a:ea typeface="Calibri"/>
                <a:cs typeface="Calibri"/>
              </a:rPr>
              <a:t>–</a:t>
            </a:r>
            <a:r>
              <a:rPr lang="en-US" sz="4400" dirty="0">
                <a:solidFill>
                  <a:srgbClr val="FFFFFF"/>
                </a:solidFill>
              </a:rPr>
              <a:t>8</a:t>
            </a:r>
            <a:r>
              <a:rPr lang="en-US" sz="4400" kern="1200" dirty="0">
                <a:solidFill>
                  <a:srgbClr val="FFFFFF"/>
                </a:solidFill>
                <a:latin typeface="+mj-lt"/>
                <a:ea typeface="+mj-ea"/>
                <a:cs typeface="+mj-cs"/>
              </a:rPr>
              <a:t> Reading Specialists</a:t>
            </a:r>
            <a:endParaRPr lang="en-US">
              <a:ea typeface="+mj-ea"/>
              <a:cs typeface="+mj-cs"/>
            </a:endParaRPr>
          </a:p>
        </p:txBody>
      </p:sp>
      <p:sp>
        <p:nvSpPr>
          <p:cNvPr id="4" name="Content Placeholder 3">
            <a:extLst>
              <a:ext uri="{FF2B5EF4-FFF2-40B4-BE49-F238E27FC236}">
                <a16:creationId xmlns:a16="http://schemas.microsoft.com/office/drawing/2014/main" id="{2E7D7156-0169-48EE-7ADD-E3A2361F5810}"/>
              </a:ext>
            </a:extLst>
          </p:cNvPr>
          <p:cNvSpPr>
            <a:spLocks noGrp="1"/>
          </p:cNvSpPr>
          <p:nvPr>
            <p:ph idx="1"/>
          </p:nvPr>
        </p:nvSpPr>
        <p:spPr>
          <a:xfrm>
            <a:off x="6096000" y="820880"/>
            <a:ext cx="5257799" cy="4889350"/>
          </a:xfrm>
        </p:spPr>
        <p:txBody>
          <a:bodyPr vert="horz" lIns="91440" tIns="45720" rIns="91440" bIns="45720" rtlCol="0" anchor="t">
            <a:normAutofit/>
          </a:bodyPr>
          <a:lstStyle/>
          <a:p>
            <a:r>
              <a:rPr lang="en-US" sz="2000" dirty="0">
                <a:solidFill>
                  <a:schemeClr val="tx1"/>
                </a:solidFill>
              </a:rPr>
              <a:t>Virginia’s Grade 4 through Grade 8 reading specialists:</a:t>
            </a:r>
          </a:p>
          <a:p>
            <a:pPr marL="0" indent="0">
              <a:buNone/>
            </a:pPr>
            <a:endParaRPr lang="en-US" sz="2000" dirty="0">
              <a:solidFill>
                <a:schemeClr val="tx1"/>
              </a:solidFill>
            </a:endParaRPr>
          </a:p>
          <a:p>
            <a:pPr lvl="1">
              <a:buFont typeface="Arial" panose="020B0604020202020204" pitchFamily="34" charset="0"/>
              <a:buChar char="•"/>
            </a:pPr>
            <a:r>
              <a:rPr lang="en-US" sz="2000" dirty="0">
                <a:solidFill>
                  <a:schemeClr val="tx1"/>
                </a:solidFill>
              </a:rPr>
              <a:t>May be employed by a division if they are certified reading specialists or educators who have successfully completed the Reading Specialist </a:t>
            </a:r>
            <a:r>
              <a:rPr lang="en-US" sz="2000" dirty="0" err="1">
                <a:solidFill>
                  <a:schemeClr val="tx1"/>
                </a:solidFill>
              </a:rPr>
              <a:t>microcredential</a:t>
            </a:r>
            <a:r>
              <a:rPr lang="en-US" sz="2000" dirty="0">
                <a:solidFill>
                  <a:schemeClr val="tx1"/>
                </a:solidFill>
              </a:rPr>
              <a:t> course and received the add-on endorsement </a:t>
            </a:r>
          </a:p>
          <a:p>
            <a:pPr marL="457200" lvl="1" indent="0">
              <a:buNone/>
            </a:pPr>
            <a:endParaRPr lang="en-US" sz="2000" dirty="0">
              <a:solidFill>
                <a:schemeClr val="tx1"/>
              </a:solidFill>
            </a:endParaRPr>
          </a:p>
          <a:p>
            <a:pPr lvl="1">
              <a:buFont typeface="Arial" panose="020B0604020202020204" pitchFamily="34" charset="0"/>
              <a:buChar char="•"/>
            </a:pPr>
            <a:r>
              <a:rPr lang="en-US" sz="2000" dirty="0">
                <a:solidFill>
                  <a:schemeClr val="tx1"/>
                </a:solidFill>
              </a:rPr>
              <a:t>Any add-on endorsement that results from completion of such </a:t>
            </a:r>
            <a:r>
              <a:rPr lang="en-US" sz="2000" dirty="0" err="1">
                <a:solidFill>
                  <a:schemeClr val="tx1"/>
                </a:solidFill>
              </a:rPr>
              <a:t>microcredential</a:t>
            </a:r>
            <a:r>
              <a:rPr lang="en-US" sz="2000" dirty="0">
                <a:solidFill>
                  <a:schemeClr val="tx1"/>
                </a:solidFill>
              </a:rPr>
              <a:t> program shall be provisional for a period of five years</a:t>
            </a:r>
          </a:p>
        </p:txBody>
      </p:sp>
      <p:sp>
        <p:nvSpPr>
          <p:cNvPr id="3" name="Slide Number Placeholder 2">
            <a:extLst>
              <a:ext uri="{FF2B5EF4-FFF2-40B4-BE49-F238E27FC236}">
                <a16:creationId xmlns:a16="http://schemas.microsoft.com/office/drawing/2014/main" id="{3F7956BE-B47D-54EA-56B8-4788280C4487}"/>
              </a:ext>
            </a:extLst>
          </p:cNvPr>
          <p:cNvSpPr>
            <a:spLocks noGrp="1"/>
          </p:cNvSpPr>
          <p:nvPr>
            <p:ph type="sldNum" sz="quarter" idx="12"/>
          </p:nvPr>
        </p:nvSpPr>
        <p:spPr>
          <a:xfrm>
            <a:off x="10506330" y="6356350"/>
            <a:ext cx="84747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28CB9C55-D4E1-F65C-D3B4-B0B005EDA89B}"/>
              </a:ext>
            </a:extLst>
          </p:cNvPr>
          <p:cNvPicPr>
            <a:picLocks noChangeAspect="1"/>
          </p:cNvPicPr>
          <p:nvPr/>
        </p:nvPicPr>
        <p:blipFill>
          <a:blip r:embed="rId3"/>
          <a:stretch>
            <a:fillRect/>
          </a:stretch>
        </p:blipFill>
        <p:spPr>
          <a:xfrm>
            <a:off x="10783529" y="6033217"/>
            <a:ext cx="1140542" cy="688258"/>
          </a:xfrm>
          <a:prstGeom prst="rect">
            <a:avLst/>
          </a:prstGeom>
        </p:spPr>
      </p:pic>
    </p:spTree>
    <p:extLst>
      <p:ext uri="{BB962C8B-B14F-4D97-AF65-F5344CB8AC3E}">
        <p14:creationId xmlns:p14="http://schemas.microsoft.com/office/powerpoint/2010/main" val="1094358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A7C2E-C05D-65DA-FE64-6890A716FF1D}"/>
              </a:ext>
            </a:extLst>
          </p:cNvPr>
          <p:cNvSpPr>
            <a:spLocks noGrp="1"/>
          </p:cNvSpPr>
          <p:nvPr>
            <p:ph type="title"/>
          </p:nvPr>
        </p:nvSpPr>
        <p:spPr>
          <a:xfrm>
            <a:off x="838200" y="643467"/>
            <a:ext cx="2951205" cy="5571066"/>
          </a:xfrm>
        </p:spPr>
        <p:txBody>
          <a:bodyPr vert="horz" lIns="91440" tIns="45720" rIns="91440" bIns="45720" rtlCol="0" anchor="ctr">
            <a:normAutofit/>
          </a:bodyPr>
          <a:lstStyle/>
          <a:p>
            <a:r>
              <a:rPr lang="en-US" sz="3400" kern="1200">
                <a:solidFill>
                  <a:srgbClr val="FFFFFF"/>
                </a:solidFill>
                <a:latin typeface="+mj-lt"/>
                <a:ea typeface="+mj-ea"/>
                <a:cs typeface="+mj-cs"/>
              </a:rPr>
              <a:t>Reading Specialist Microcredential</a:t>
            </a:r>
          </a:p>
        </p:txBody>
      </p:sp>
      <p:sp>
        <p:nvSpPr>
          <p:cNvPr id="3" name="Slide Number Placeholder 2">
            <a:extLst>
              <a:ext uri="{FF2B5EF4-FFF2-40B4-BE49-F238E27FC236}">
                <a16:creationId xmlns:a16="http://schemas.microsoft.com/office/drawing/2014/main" id="{ACE18194-5CB0-C15D-834C-878ADD1ABE9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2102BAA-C61A-4A39-BDF1-4340D572B82C}" type="slidenum">
              <a:rPr kumimoji="0" lang="en-US" sz="1200" b="0" i="0" u="none" strike="noStrike" kern="1200" cap="none" spc="0" normalizeH="0" baseline="0" noProof="0">
                <a:ln>
                  <a:noFill/>
                </a:ln>
                <a:solidFill>
                  <a:srgbClr val="898989"/>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srgbClr val="898989"/>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FAA34CCF-6AF5-1334-477A-D61E4489FFE1}"/>
              </a:ext>
            </a:extLst>
          </p:cNvPr>
          <p:cNvPicPr>
            <a:picLocks noChangeAspect="1"/>
          </p:cNvPicPr>
          <p:nvPr/>
        </p:nvPicPr>
        <p:blipFill>
          <a:blip r:embed="rId3"/>
          <a:stretch>
            <a:fillRect/>
          </a:stretch>
        </p:blipFill>
        <p:spPr>
          <a:xfrm>
            <a:off x="10684841" y="5922528"/>
            <a:ext cx="1140542" cy="688258"/>
          </a:xfrm>
          <a:prstGeom prst="rect">
            <a:avLst/>
          </a:prstGeom>
        </p:spPr>
      </p:pic>
      <p:graphicFrame>
        <p:nvGraphicFramePr>
          <p:cNvPr id="8" name="Content Placeholder 3">
            <a:extLst>
              <a:ext uri="{FF2B5EF4-FFF2-40B4-BE49-F238E27FC236}">
                <a16:creationId xmlns:a16="http://schemas.microsoft.com/office/drawing/2014/main" id="{7A0B10FD-1069-0631-AA51-0F7C134AD101}"/>
              </a:ext>
            </a:extLst>
          </p:cNvPr>
          <p:cNvGraphicFramePr>
            <a:graphicFrameLocks noGrp="1"/>
          </p:cNvGraphicFramePr>
          <p:nvPr>
            <p:ph idx="1"/>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829021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CCNetwork">
      <a:dk1>
        <a:srgbClr val="346DA2"/>
      </a:dk1>
      <a:lt1>
        <a:srgbClr val="FFFFFF"/>
      </a:lt1>
      <a:dk2>
        <a:srgbClr val="1F476E"/>
      </a:dk2>
      <a:lt2>
        <a:srgbClr val="C4D7E8"/>
      </a:lt2>
      <a:accent1>
        <a:srgbClr val="346DA3"/>
      </a:accent1>
      <a:accent2>
        <a:srgbClr val="328612"/>
      </a:accent2>
      <a:accent3>
        <a:srgbClr val="008290"/>
      </a:accent3>
      <a:accent4>
        <a:srgbClr val="872071"/>
      </a:accent4>
      <a:accent5>
        <a:srgbClr val="B10A32"/>
      </a:accent5>
      <a:accent6>
        <a:srgbClr val="1F476E"/>
      </a:accent6>
      <a:hlink>
        <a:srgbClr val="346DA3"/>
      </a:hlink>
      <a:folHlink>
        <a:srgbClr val="32861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VDOE Colors">
      <a:dk1>
        <a:srgbClr val="003C71"/>
      </a:dk1>
      <a:lt1>
        <a:srgbClr val="FFFFFF"/>
      </a:lt1>
      <a:dk2>
        <a:srgbClr val="003C71"/>
      </a:dk2>
      <a:lt2>
        <a:srgbClr val="FFFFFF"/>
      </a:lt2>
      <a:accent1>
        <a:srgbClr val="003C71"/>
      </a:accent1>
      <a:accent2>
        <a:srgbClr val="FF6A39"/>
      </a:accent2>
      <a:accent3>
        <a:srgbClr val="555555"/>
      </a:accent3>
      <a:accent4>
        <a:srgbClr val="FFC600"/>
      </a:accent4>
      <a:accent5>
        <a:srgbClr val="0160B6"/>
      </a:accent5>
      <a:accent6>
        <a:srgbClr val="279989"/>
      </a:accent6>
      <a:hlink>
        <a:srgbClr val="0563C1"/>
      </a:hlink>
      <a:folHlink>
        <a:srgbClr val="8496B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592C13F70F3D4C86D60B0053B09F24" ma:contentTypeVersion="13" ma:contentTypeDescription="Create a new document." ma:contentTypeScope="" ma:versionID="01cfca8bc5a142d1c7634f4b69db9771">
  <xsd:schema xmlns:xsd="http://www.w3.org/2001/XMLSchema" xmlns:xs="http://www.w3.org/2001/XMLSchema" xmlns:p="http://schemas.microsoft.com/office/2006/metadata/properties" xmlns:ns2="2c53d4ad-5e35-4671-a834-69d30cecb771" xmlns:ns3="c7cb060d-eb6a-47da-bd42-492d6915bd10" targetNamespace="http://schemas.microsoft.com/office/2006/metadata/properties" ma:root="true" ma:fieldsID="a5a851a73072a180781b216eb184ae7b" ns2:_="" ns3:_="">
    <xsd:import namespace="2c53d4ad-5e35-4671-a834-69d30cecb771"/>
    <xsd:import namespace="c7cb060d-eb6a-47da-bd42-492d6915bd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53d4ad-5e35-4671-a834-69d30cecb7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cb060d-eb6a-47da-bd42-492d6915bd1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8b1c63d-e94d-4ade-a459-a6a85749c486}" ma:internalName="TaxCatchAll" ma:showField="CatchAllData" ma:web="c7cb060d-eb6a-47da-bd42-492d6915bd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c53d4ad-5e35-4671-a834-69d30cecb771">
      <Terms xmlns="http://schemas.microsoft.com/office/infopath/2007/PartnerControls"/>
    </lcf76f155ced4ddcb4097134ff3c332f>
    <TaxCatchAll xmlns="c7cb060d-eb6a-47da-bd42-492d6915bd10" xsi:nil="true"/>
  </documentManagement>
</p:properties>
</file>

<file path=customXml/itemProps1.xml><?xml version="1.0" encoding="utf-8"?>
<ds:datastoreItem xmlns:ds="http://schemas.openxmlformats.org/officeDocument/2006/customXml" ds:itemID="{5B63DB6F-F662-4B50-B854-326F9CD3A9AB}">
  <ds:schemaRefs>
    <ds:schemaRef ds:uri="2c53d4ad-5e35-4671-a834-69d30cecb771"/>
    <ds:schemaRef ds:uri="c7cb060d-eb6a-47da-bd42-492d6915bd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87A9B3F-3566-4850-A246-4BFBDE14D197}">
  <ds:schemaRefs>
    <ds:schemaRef ds:uri="http://schemas.microsoft.com/sharepoint/v3/contenttype/forms"/>
  </ds:schemaRefs>
</ds:datastoreItem>
</file>

<file path=customXml/itemProps3.xml><?xml version="1.0" encoding="utf-8"?>
<ds:datastoreItem xmlns:ds="http://schemas.openxmlformats.org/officeDocument/2006/customXml" ds:itemID="{3442AD12-2A16-4272-8343-059CCA4C660B}">
  <ds:schemaRefs>
    <ds:schemaRef ds:uri="2c53d4ad-5e35-4671-a834-69d30cecb771"/>
    <ds:schemaRef ds:uri="c7cb060d-eb6a-47da-bd42-492d6915bd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620ae5a9-4ec1-4fa0-8641-5d9f386c7309}" enabled="0" method="" siteId="{620ae5a9-4ec1-4fa0-8641-5d9f386c7309}" removed="1"/>
</clbl:labelList>
</file>

<file path=docProps/app.xml><?xml version="1.0" encoding="utf-8"?>
<Properties xmlns="http://schemas.openxmlformats.org/officeDocument/2006/extended-properties" xmlns:vt="http://schemas.openxmlformats.org/officeDocument/2006/docPropsVTypes">
  <Template/>
  <TotalTime>2536</TotalTime>
  <Words>5002</Words>
  <Application>Microsoft Macintosh PowerPoint</Application>
  <PresentationFormat>Widescreen</PresentationFormat>
  <Paragraphs>506</Paragraphs>
  <Slides>41</Slides>
  <Notes>26</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41</vt:i4>
      </vt:variant>
    </vt:vector>
  </HeadingPairs>
  <TitlesOfParts>
    <vt:vector size="59" baseType="lpstr">
      <vt:lpstr>.PingFang SC Regular</vt:lpstr>
      <vt:lpstr>Aptos</vt:lpstr>
      <vt:lpstr>Aptos Display</vt:lpstr>
      <vt:lpstr>Arial</vt:lpstr>
      <vt:lpstr>Arial,Sans-Serif</vt:lpstr>
      <vt:lpstr>Calibri</vt:lpstr>
      <vt:lpstr>Calibri Light</vt:lpstr>
      <vt:lpstr>Cambria</vt:lpstr>
      <vt:lpstr>Courier New</vt:lpstr>
      <vt:lpstr>Georgia</vt:lpstr>
      <vt:lpstr>Source Sans 3</vt:lpstr>
      <vt:lpstr>Source Sans Pro</vt:lpstr>
      <vt:lpstr>Source Sans Pro SemiBold</vt:lpstr>
      <vt:lpstr>System Font Regular</vt:lpstr>
      <vt:lpstr>Times New Roman</vt:lpstr>
      <vt:lpstr>Wingdings</vt:lpstr>
      <vt:lpstr>1_Office Theme</vt:lpstr>
      <vt:lpstr>Office Theme</vt:lpstr>
      <vt:lpstr>Virginia and Ohio Scale Evidence-Based Literacy for Adolescent Learners </vt:lpstr>
      <vt:lpstr>Virginia Literacy Act for Grades 4-8</vt:lpstr>
      <vt:lpstr>Virginia Literacy Act in Grades 4-8</vt:lpstr>
      <vt:lpstr>Timeline of Virginia Literacy Act Implementation</vt:lpstr>
      <vt:lpstr>VLA Seeks to Improve K–12 Literacy Outcomes</vt:lpstr>
      <vt:lpstr>VLA Requirements for Communication and Educator Supports</vt:lpstr>
      <vt:lpstr>Table Talk</vt:lpstr>
      <vt:lpstr>Grade 4–8 Reading Specialists</vt:lpstr>
      <vt:lpstr>Reading Specialist Microcredential</vt:lpstr>
      <vt:lpstr>Supporting Improvement in 4–8</vt:lpstr>
      <vt:lpstr>Intervention</vt:lpstr>
      <vt:lpstr>Student Reading Plans for 4–8</vt:lpstr>
      <vt:lpstr>Statewide Partnership between VLP at UVA &amp; VDOE</vt:lpstr>
      <vt:lpstr>Virginia Literacy Partnerships (VLP) at UVA and VLA</vt:lpstr>
      <vt:lpstr>VLP at UVA Supports Data Collection and Reporting </vt:lpstr>
      <vt:lpstr>Table Reflection </vt:lpstr>
      <vt:lpstr>Virginia Literacy Act: Year-by-Year Highlights (2022-2026)</vt:lpstr>
      <vt:lpstr>Resources to Support Educators</vt:lpstr>
      <vt:lpstr>Next Steps </vt:lpstr>
      <vt:lpstr>English and Literacy Team Contact Info</vt:lpstr>
      <vt:lpstr>Adolescent Literacy, The ReadOhio Network &amp;  Policy Implementation</vt:lpstr>
      <vt:lpstr>Mission The Ohio Department of Education and Workforce supports Ohio’s students, families, and educators to ensure  every student gains the knowledge and life skills needed  for the future. </vt:lpstr>
      <vt:lpstr>Literacy</vt:lpstr>
      <vt:lpstr>PowerPoint Presentation</vt:lpstr>
      <vt:lpstr>Collective Responsibility</vt:lpstr>
      <vt:lpstr>Ohio’s Timeline of Adolescent Literacy Policy, Implementation &amp; Initiatives</vt:lpstr>
      <vt:lpstr>2018-2020</vt:lpstr>
      <vt:lpstr>2022-2026</vt:lpstr>
      <vt:lpstr>Adolescent Literacy Policy</vt:lpstr>
      <vt:lpstr>Legislation Impacting Adolescent Literacy Intervention </vt:lpstr>
      <vt:lpstr>Implementation Supports</vt:lpstr>
      <vt:lpstr>The ReadOhio Network</vt:lpstr>
      <vt:lpstr>Current ALS Specialist Role</vt:lpstr>
      <vt:lpstr>Additional Resources for Implementation</vt:lpstr>
      <vt:lpstr>Implementation Initiatives for 2026-2027</vt:lpstr>
      <vt:lpstr>PRISMS Toolkit</vt:lpstr>
      <vt:lpstr>New Federal Grant</vt:lpstr>
      <vt:lpstr>Next Steps</vt:lpstr>
      <vt:lpstr>Lessons Learned</vt:lpstr>
      <vt:lpstr>Building professional capacity takes time</vt:lpstr>
      <vt:lpstr>Ohio Literacy Achievement Team Contacts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Virginia Department of Education</dc:creator>
  <cp:keywords/>
  <dc:description/>
  <cp:lastModifiedBy>Barbara Crock</cp:lastModifiedBy>
  <cp:revision>8</cp:revision>
  <dcterms:created xsi:type="dcterms:W3CDTF">2022-07-20T12:39:39Z</dcterms:created>
  <dcterms:modified xsi:type="dcterms:W3CDTF">2026-08-18T15:50:34Z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0x01010049592C13F70F3D4C86D60B0053B09F24</vt:lpwstr>
  </property>
  <property fmtid="{D5CDD505-2E9C-101B-9397-08002B2CF9AE}" pid="3" name="FileHash">
    <vt:lpwstr>bd6024ba9092d43b2cbeeceddbb3781f74355514</vt:lpwstr>
  </property>
  <property fmtid="{D5CDD505-2E9C-101B-9397-08002B2CF9AE}" pid="4" name="Order">
    <vt:r8>40600</vt:r8>
  </property>
  <property fmtid="{D5CDD505-2E9C-101B-9397-08002B2CF9AE}" pid="5" name="CloudMigratorOriginId">
    <vt:lpwstr>1voe_kc8VRRDPk9RmKKH-mpKC64Fr0ipY</vt:lpwstr>
  </property>
  <property fmtid="{D5CDD505-2E9C-101B-9397-08002B2CF9AE}" pid="6" name="SharedWithUsers">
    <vt:lpwstr>165;#Hollins, Samantha (DOE)</vt:lpwstr>
  </property>
  <property fmtid="{D5CDD505-2E9C-101B-9397-08002B2CF9AE}" pid="7" name="ComplianceAssetId">
    <vt:lpwstr/>
  </property>
  <property fmtid="{D5CDD505-2E9C-101B-9397-08002B2CF9AE}" pid="8" name="_activity">
    <vt:lpwstr>{"FileActivityType":"9","FileActivityTimeStamp":"2024-01-11T20:47:00.400Z","FileActivityUsersOnPage":[{"DisplayName":"Jackson, Crystal (DOE)","Id":"crystal.jackson@doe.virginia.gov"},{"DisplayName":"Rickey, Melissa (DOE)","Id":"melissa.rickey@doe.virginia.gov"}],"FileActivityNavigationId":null}</vt:lpwstr>
  </property>
  <property fmtid="{D5CDD505-2E9C-101B-9397-08002B2CF9AE}" pid="9" name="_ExtendedDescription">
    <vt:lpwstr/>
  </property>
  <property fmtid="{D5CDD505-2E9C-101B-9397-08002B2CF9AE}" pid="10" name="CloudMigratorVersion">
    <vt:lpwstr>3.38.17.0</vt:lpwstr>
  </property>
  <property fmtid="{D5CDD505-2E9C-101B-9397-08002B2CF9AE}" pid="11" name="TriggerFlowInfo">
    <vt:lpwstr/>
  </property>
  <property fmtid="{D5CDD505-2E9C-101B-9397-08002B2CF9AE}" pid="12" name="MediaServiceImageTags">
    <vt:lpwstr/>
  </property>
  <property fmtid="{D5CDD505-2E9C-101B-9397-08002B2CF9AE}" pid="13" name="xd_ProgID">
    <vt:lpwstr/>
  </property>
  <property fmtid="{D5CDD505-2E9C-101B-9397-08002B2CF9AE}" pid="14" name="TemplateUrl">
    <vt:lpwstr/>
  </property>
  <property fmtid="{D5CDD505-2E9C-101B-9397-08002B2CF9AE}" pid="15" name="xd_Signature">
    <vt:lpwstr/>
  </property>
</Properties>
</file>