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DF_AE85FF53.xml" ContentType="application/vnd.ms-powerpoint.comments+xml"/>
  <Override PartName="/ppt/notesSlides/notesSlide2.xml" ContentType="application/vnd.openxmlformats-officedocument.presentationml.notesSlide+xml"/>
  <Override PartName="/ppt/comments/modernComment_1EB_37C981ED.xml" ContentType="application/vnd.ms-powerpoint.comments+xml"/>
  <Override PartName="/ppt/notesSlides/notesSlide3.xml" ContentType="application/vnd.openxmlformats-officedocument.presentationml.notesSlide+xml"/>
  <Override PartName="/ppt/comments/modernComment_1F0_C37166D.xml" ContentType="application/vnd.ms-powerpoint.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comments/modernComment_1ED_A3267ED6.xml" ContentType="application/vnd.ms-powerpoint.comments+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Lst>
  <p:notesMasterIdLst>
    <p:notesMasterId r:id="rId17"/>
  </p:notesMasterIdLst>
  <p:handoutMasterIdLst>
    <p:handoutMasterId r:id="rId18"/>
  </p:handoutMasterIdLst>
  <p:sldIdLst>
    <p:sldId id="325" r:id="rId2"/>
    <p:sldId id="479" r:id="rId3"/>
    <p:sldId id="491" r:id="rId4"/>
    <p:sldId id="492" r:id="rId5"/>
    <p:sldId id="496" r:id="rId6"/>
    <p:sldId id="488" r:id="rId7"/>
    <p:sldId id="307" r:id="rId8"/>
    <p:sldId id="493" r:id="rId9"/>
    <p:sldId id="495" r:id="rId10"/>
    <p:sldId id="494" r:id="rId11"/>
    <p:sldId id="497" r:id="rId12"/>
    <p:sldId id="487" r:id="rId13"/>
    <p:sldId id="300" r:id="rId14"/>
    <p:sldId id="299" r:id="rId15"/>
    <p:sldId id="269" r:id="rId16"/>
  </p:sldIdLst>
  <p:sldSz cx="12192000" cy="6858000"/>
  <p:notesSz cx="12192000" cy="6858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57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4F4A9"/>
    <a:srgbClr val="328612"/>
    <a:srgbClr val="FFFFFF"/>
    <a:srgbClr val="386EA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032"/>
    <p:restoredTop sz="77374" autoAdjust="0"/>
  </p:normalViewPr>
  <p:slideViewPr>
    <p:cSldViewPr snapToGrid="0">
      <p:cViewPr varScale="1">
        <p:scale>
          <a:sx n="65" d="100"/>
          <a:sy n="65" d="100"/>
        </p:scale>
        <p:origin x="184" y="608"/>
      </p:cViewPr>
      <p:guideLst>
        <p:guide orient="horz" pos="2880"/>
        <p:guide pos="57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8/10/relationships/authors" Target="authors.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omments/modernComment_1DF_AE85FF53.xml><?xml version="1.0" encoding="utf-8"?>
<p188:cmLst xmlns:a="http://schemas.openxmlformats.org/drawingml/2006/main" xmlns:r="http://schemas.openxmlformats.org/officeDocument/2006/relationships" xmlns:p188="http://schemas.microsoft.com/office/powerpoint/2018/8/main">
  <p188:cm id="{5EEE3184-1390-44A2-8F3E-4388C5FCEF1A}" authorId="{00000000-0000-0000-0000-000000000000}" status="resolved" created="2026-07-17T17:46:24.391">
    <ac:deMkLst xmlns:ac="http://schemas.microsoft.com/office/drawing/2013/main/command">
      <pc:docMk xmlns:pc="http://schemas.microsoft.com/office/powerpoint/2013/main/command"/>
      <pc:sldMk xmlns:pc="http://schemas.microsoft.com/office/powerpoint/2013/main/command" cId="2928017235" sldId="479"/>
      <ac:picMk id="18" creationId="{81E8E217-6BAB-86A6-A6DC-BD7CB3BD4174}"/>
    </ac:deMkLst>
    <p188:txBody>
      <a:bodyPr/>
      <a:lstStyle/>
      <a:p>
        <a:r>
          <a:rPr lang="en-US"/>
          <a:t>The pictures in the slide deck are ones that Chelsea and I have taken ourselves during our visits.</a:t>
        </a:r>
      </a:p>
    </p188:txBody>
    <p188:extLst>
      <p:ext xmlns:p="http://schemas.openxmlformats.org/presentationml/2006/main" uri="{5BB2D875-25FF-4072-B9AC-8F64D62656EB}">
        <p228:taskDetails xmlns:p228="http://schemas.microsoft.com/office/powerpoint/2022/08/main">
          <p228:history/>
        </p228:taskDetails>
      </p:ext>
      <p:ext xmlns:p="http://schemas.openxmlformats.org/presentationml/2006/main" uri="{57CB4572-C831-44C2-8A1C-0ADB6CCDFE69}">
        <p223:reactions xmlns:p223="http://schemas.microsoft.com/office/powerpoint/2022/03/main">
          <p223:rxn type="👍">
            <p223:instance time="2026-07-21T16:17:48.464" authorId="{00000000-0000-0000-0000-000000000000}"/>
          </p223:rxn>
        </p223:reactions>
      </p:ext>
    </p188:extLst>
  </p188:cm>
</p188:cmLst>
</file>

<file path=ppt/comments/modernComment_1EB_37C981ED.xml><?xml version="1.0" encoding="utf-8"?>
<p188:cmLst xmlns:a="http://schemas.openxmlformats.org/drawingml/2006/main" xmlns:r="http://schemas.openxmlformats.org/officeDocument/2006/relationships" xmlns:p188="http://schemas.microsoft.com/office/powerpoint/2018/8/main">
  <p188:cm id="{464F254F-5F7C-40F7-941B-4D1DBB762007}" authorId="{00000000-0000-0000-0000-000000000000}" status="resolved" created="2026-07-21T16:19:56.959">
    <pc:sldMkLst xmlns:pc="http://schemas.microsoft.com/office/powerpoint/2013/main/command">
      <pc:docMk/>
      <pc:sldMk cId="935952877" sldId="491"/>
    </pc:sldMkLst>
    <p188:txBody>
      <a:bodyPr/>
      <a:lstStyle/>
      <a:p>
        <a:r>
          <a:rPr lang="en-US"/>
          <a:t>Great place to note the role of App CC to build capacity of players - neutral facilitator, research evidence based practices, convene, analyze site visit data…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ED_A3267ED6.xml><?xml version="1.0" encoding="utf-8"?>
<p188:cmLst xmlns:a="http://schemas.openxmlformats.org/drawingml/2006/main" xmlns:r="http://schemas.openxmlformats.org/officeDocument/2006/relationships" xmlns:p188="http://schemas.microsoft.com/office/powerpoint/2018/8/main">
  <p188:cm id="{6EE9D241-1E9D-472A-8CBE-426B9DF4E427}" authorId="{00000000-0000-0000-0000-000000000000}" status="resolved" created="2026-07-21T16:11:22.649">
    <pc:sldMkLst xmlns:pc="http://schemas.microsoft.com/office/powerpoint/2013/main/command">
      <pc:docMk/>
      <pc:sldMk cId="2737209046" sldId="493"/>
    </pc:sldMkLst>
    <p188:replyLst>
      <p188:reply id="{DACB6D8E-50D8-4F91-ADAB-0ED6F6E318B4}" authorId="{00000000-0000-0000-0000-000000000000}" created="2026-07-21T17:44:17.101">
        <p188:txBody>
          <a:bodyPr/>
          <a:lstStyle/>
          <a:p>
            <a:r>
              <a:rPr lang="en-US"/>
              <a:t>I can make those changes. </a:t>
            </a:r>
          </a:p>
        </p188:txBody>
      </p188:reply>
    </p188:replyLst>
    <p188:txBody>
      <a:bodyPr/>
      <a:lstStyle/>
      <a:p>
        <a:r>
          <a:rPr lang="en-US"/>
          <a:t>I hate to make this more complex, but here I am.  This is a lot of information that is in blocks that all seem the same, except color.  How much trouble would it be to use icons for each, and maybe group them?  For example, CTE Instructors could be an icon of a teacher, and Students could be an icon of a student, and so on.  Having said that, this makes you have to get 16 distinct icons.  So maybe it’s not worth it.  
I guess my bottom line is that with them all being boxes, and not really grouped or set apart from each other in some other way, it’s hard to get the info without reading every single box.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comments/modernComment_1F0_C37166D.xml><?xml version="1.0" encoding="utf-8"?>
<p188:cmLst xmlns:a="http://schemas.openxmlformats.org/drawingml/2006/main" xmlns:r="http://schemas.openxmlformats.org/officeDocument/2006/relationships" xmlns:p188="http://schemas.microsoft.com/office/powerpoint/2018/8/main">
  <p188:cm id="{476B9A63-2204-4930-BECF-912917C0C1F9}" authorId="{00000000-0000-0000-0000-000000000000}" status="resolved" created="2026-07-21T16:07:56.843">
    <ac:txMkLst xmlns:ac="http://schemas.microsoft.com/office/drawing/2013/main/command">
      <pc:docMk xmlns:pc="http://schemas.microsoft.com/office/powerpoint/2013/main/command"/>
      <pc:sldMk xmlns:pc="http://schemas.microsoft.com/office/powerpoint/2013/main/command" cId="204936813" sldId="496"/>
      <ac:spMk id="6" creationId="{60AF5156-832E-2520-4C54-9C38F4C5DC5F}"/>
      <ac:txMk cp="47" len="5">
        <ac:context len="66" hash="2116191649"/>
      </ac:txMk>
    </ac:txMkLst>
    <p188:pos x="2764968" y="292909"/>
    <p188:txBody>
      <a:bodyPr/>
      <a:lstStyle/>
      <a:p>
        <a:r>
          <a:rPr lang="en-US"/>
          <a:t>Do we need to explain HWQBL?  I don’t know what it is.  </a:t>
        </a:r>
      </a:p>
    </p188:txBody>
    <p188:extLst>
      <p:ext xmlns:p="http://schemas.openxmlformats.org/presentationml/2006/main" uri="{5BB2D875-25FF-4072-B9AC-8F64D62656EB}">
        <p228:taskDetails xmlns:p228="http://schemas.microsoft.com/office/powerpoint/2022/08/main">
          <p228:history/>
        </p228:taskDetails>
      </p:ext>
    </p188:extLst>
  </p188:cm>
</p188:cmLst>
</file>

<file path=ppt/diagrams/_rels/data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diagrams/_rels/drawing1.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6.svg"/><Relationship Id="rId1" Type="http://schemas.openxmlformats.org/officeDocument/2006/relationships/image" Target="../media/image35.svg"/><Relationship Id="rId6" Type="http://schemas.openxmlformats.org/officeDocument/2006/relationships/image" Target="../media/image40.svg"/><Relationship Id="rId5" Type="http://schemas.openxmlformats.org/officeDocument/2006/relationships/image" Target="../media/image39.svg"/><Relationship Id="rId4" Type="http://schemas.openxmlformats.org/officeDocument/2006/relationships/image" Target="../media/image38.sv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EB016F-96B6-46E0-9A6D-32EFED16F877}" type="doc">
      <dgm:prSet loTypeId="urn:microsoft.com/office/officeart/2005/8/layout/vList4" loCatId="list" qsTypeId="urn:microsoft.com/office/officeart/2005/8/quickstyle/simple1" qsCatId="simple" csTypeId="urn:microsoft.com/office/officeart/2005/8/colors/colorful3" csCatId="colorful" phldr="1"/>
      <dgm:spPr/>
      <dgm:t>
        <a:bodyPr/>
        <a:lstStyle/>
        <a:p>
          <a:endParaRPr lang="en-US"/>
        </a:p>
      </dgm:t>
    </dgm:pt>
    <dgm:pt modelId="{246FB27D-AD8D-476D-9346-04A7CF1ABED5}">
      <dgm:prSet phldrT="[Text]" phldr="0"/>
      <dgm:spPr/>
      <dgm:t>
        <a:bodyPr/>
        <a:lstStyle/>
        <a:p>
          <a:r>
            <a:rPr lang="en-US" dirty="0"/>
            <a:t>Registered apprenticeship</a:t>
          </a:r>
        </a:p>
      </dgm:t>
    </dgm:pt>
    <dgm:pt modelId="{51FBB1B2-F55D-4F55-AE9F-C6A621563071}" type="parTrans" cxnId="{86E9E6C0-44BB-4A5B-B515-841A89669938}">
      <dgm:prSet/>
      <dgm:spPr/>
      <dgm:t>
        <a:bodyPr/>
        <a:lstStyle/>
        <a:p>
          <a:endParaRPr lang="en-US"/>
        </a:p>
      </dgm:t>
    </dgm:pt>
    <dgm:pt modelId="{43F2CDC8-7473-4A1B-AE08-9A6BB74DA9D1}" type="sibTrans" cxnId="{86E9E6C0-44BB-4A5B-B515-841A89669938}">
      <dgm:prSet/>
      <dgm:spPr/>
      <dgm:t>
        <a:bodyPr/>
        <a:lstStyle/>
        <a:p>
          <a:endParaRPr lang="en-US"/>
        </a:p>
      </dgm:t>
    </dgm:pt>
    <dgm:pt modelId="{C672AD39-841F-4BA3-B6C9-6AEAB190F4DF}">
      <dgm:prSet phldrT="[Text]" phldr="0"/>
      <dgm:spPr/>
      <dgm:t>
        <a:bodyPr/>
        <a:lstStyle/>
        <a:p>
          <a:r>
            <a:rPr lang="en-US" dirty="0"/>
            <a:t>Internship</a:t>
          </a:r>
        </a:p>
      </dgm:t>
    </dgm:pt>
    <dgm:pt modelId="{0E5609B0-0391-4EE0-BA40-BD33F6231B3C}" type="parTrans" cxnId="{FFC4DB83-F8A4-4096-B5C6-972AED6C45C2}">
      <dgm:prSet/>
      <dgm:spPr/>
      <dgm:t>
        <a:bodyPr/>
        <a:lstStyle/>
        <a:p>
          <a:endParaRPr lang="en-US"/>
        </a:p>
      </dgm:t>
    </dgm:pt>
    <dgm:pt modelId="{87D6E35E-0582-499D-8570-6C841A521C44}" type="sibTrans" cxnId="{FFC4DB83-F8A4-4096-B5C6-972AED6C45C2}">
      <dgm:prSet/>
      <dgm:spPr/>
      <dgm:t>
        <a:bodyPr/>
        <a:lstStyle/>
        <a:p>
          <a:endParaRPr lang="en-US"/>
        </a:p>
      </dgm:t>
    </dgm:pt>
    <dgm:pt modelId="{721281DE-4F46-4040-B61C-CCD7D29D93A2}">
      <dgm:prSet phldrT="[Text]" phldr="0"/>
      <dgm:spPr/>
      <dgm:t>
        <a:bodyPr/>
        <a:lstStyle/>
        <a:p>
          <a:r>
            <a:rPr lang="en-US" dirty="0"/>
            <a:t>Supervised agriculture experiences</a:t>
          </a:r>
        </a:p>
      </dgm:t>
    </dgm:pt>
    <dgm:pt modelId="{FDE0BF74-EF86-4A3F-B04C-EF6EA7719F65}" type="parTrans" cxnId="{B3E1DC49-84F3-473B-A854-0E7C22C3E56A}">
      <dgm:prSet/>
      <dgm:spPr/>
      <dgm:t>
        <a:bodyPr/>
        <a:lstStyle/>
        <a:p>
          <a:endParaRPr lang="en-US"/>
        </a:p>
      </dgm:t>
    </dgm:pt>
    <dgm:pt modelId="{947E9BDC-A68D-45B0-8F34-C8471A0E76B2}" type="sibTrans" cxnId="{B3E1DC49-84F3-473B-A854-0E7C22C3E56A}">
      <dgm:prSet/>
      <dgm:spPr/>
      <dgm:t>
        <a:bodyPr/>
        <a:lstStyle/>
        <a:p>
          <a:endParaRPr lang="en-US"/>
        </a:p>
      </dgm:t>
    </dgm:pt>
    <dgm:pt modelId="{7200CD8F-4A48-47BA-9A90-4CA1A6C2D4BA}">
      <dgm:prSet phldrT="[Text]" phldr="0"/>
      <dgm:spPr/>
      <dgm:t>
        <a:bodyPr/>
        <a:lstStyle/>
        <a:p>
          <a:r>
            <a:rPr lang="en-US" dirty="0"/>
            <a:t>Entrepreneurship</a:t>
          </a:r>
        </a:p>
      </dgm:t>
    </dgm:pt>
    <dgm:pt modelId="{6B631E88-99A9-4152-A209-5DE75ED5CBC2}" type="parTrans" cxnId="{D89B5DAA-0372-4E0E-8B14-41E064080A24}">
      <dgm:prSet/>
      <dgm:spPr/>
      <dgm:t>
        <a:bodyPr/>
        <a:lstStyle/>
        <a:p>
          <a:endParaRPr lang="en-US"/>
        </a:p>
      </dgm:t>
    </dgm:pt>
    <dgm:pt modelId="{2A6590CF-AD9C-4EE2-AEF7-38C35C02ACC4}" type="sibTrans" cxnId="{D89B5DAA-0372-4E0E-8B14-41E064080A24}">
      <dgm:prSet/>
      <dgm:spPr/>
      <dgm:t>
        <a:bodyPr/>
        <a:lstStyle/>
        <a:p>
          <a:endParaRPr lang="en-US"/>
        </a:p>
      </dgm:t>
    </dgm:pt>
    <dgm:pt modelId="{B28B9E0A-8615-42B1-A59E-CF0873CD85E0}">
      <dgm:prSet phldrT="[Text]" phldr="0"/>
      <dgm:spPr/>
      <dgm:t>
        <a:bodyPr/>
        <a:lstStyle/>
        <a:p>
          <a:r>
            <a:rPr lang="en-US" dirty="0"/>
            <a:t>Clinical experiences</a:t>
          </a:r>
        </a:p>
      </dgm:t>
    </dgm:pt>
    <dgm:pt modelId="{38B425AD-D72A-4F57-937B-F943D4D795FA}" type="parTrans" cxnId="{FF55049C-388C-4D55-8618-E37E5887BC0B}">
      <dgm:prSet/>
      <dgm:spPr/>
      <dgm:t>
        <a:bodyPr/>
        <a:lstStyle/>
        <a:p>
          <a:endParaRPr lang="en-US"/>
        </a:p>
      </dgm:t>
    </dgm:pt>
    <dgm:pt modelId="{160CC181-7AAA-42B5-8BCB-B5F84992FE6D}" type="sibTrans" cxnId="{FF55049C-388C-4D55-8618-E37E5887BC0B}">
      <dgm:prSet/>
      <dgm:spPr/>
      <dgm:t>
        <a:bodyPr/>
        <a:lstStyle/>
        <a:p>
          <a:endParaRPr lang="en-US"/>
        </a:p>
      </dgm:t>
    </dgm:pt>
    <dgm:pt modelId="{23E24EB6-A4DE-4596-BD24-A9950A327A0F}">
      <dgm:prSet phldrT="[Text]" phldr="0"/>
      <dgm:spPr/>
      <dgm:t>
        <a:bodyPr/>
        <a:lstStyle/>
        <a:p>
          <a:r>
            <a:rPr lang="en-US" dirty="0"/>
            <a:t>School –</a:t>
          </a:r>
          <a:r>
            <a:rPr lang="en-US"/>
            <a:t>based enterprise</a:t>
          </a:r>
          <a:endParaRPr lang="en-US" dirty="0"/>
        </a:p>
      </dgm:t>
    </dgm:pt>
    <dgm:pt modelId="{AD898CEB-C0BF-4581-937A-87EC23E428EE}" type="parTrans" cxnId="{52333E2E-B9EB-4258-8577-F8E9A9C72668}">
      <dgm:prSet/>
      <dgm:spPr/>
      <dgm:t>
        <a:bodyPr/>
        <a:lstStyle/>
        <a:p>
          <a:endParaRPr lang="en-US"/>
        </a:p>
      </dgm:t>
    </dgm:pt>
    <dgm:pt modelId="{E063B33C-EC6B-4F35-BC03-6D0E434383B4}" type="sibTrans" cxnId="{52333E2E-B9EB-4258-8577-F8E9A9C72668}">
      <dgm:prSet/>
      <dgm:spPr/>
      <dgm:t>
        <a:bodyPr/>
        <a:lstStyle/>
        <a:p>
          <a:endParaRPr lang="en-US"/>
        </a:p>
      </dgm:t>
    </dgm:pt>
    <dgm:pt modelId="{23804C23-DD44-46DB-A983-50B94DA9E55A}" type="pres">
      <dgm:prSet presAssocID="{BDEB016F-96B6-46E0-9A6D-32EFED16F877}" presName="linear" presStyleCnt="0">
        <dgm:presLayoutVars>
          <dgm:dir/>
          <dgm:resizeHandles val="exact"/>
        </dgm:presLayoutVars>
      </dgm:prSet>
      <dgm:spPr/>
    </dgm:pt>
    <dgm:pt modelId="{D3186BBB-BBD5-479F-BEEE-A8BC60839AAE}" type="pres">
      <dgm:prSet presAssocID="{246FB27D-AD8D-476D-9346-04A7CF1ABED5}" presName="comp" presStyleCnt="0"/>
      <dgm:spPr/>
    </dgm:pt>
    <dgm:pt modelId="{F9929CF1-33DA-4F19-B64C-9D67A8E6C987}" type="pres">
      <dgm:prSet presAssocID="{246FB27D-AD8D-476D-9346-04A7CF1ABED5}" presName="box" presStyleLbl="node1" presStyleIdx="0" presStyleCnt="6"/>
      <dgm:spPr/>
    </dgm:pt>
    <dgm:pt modelId="{631EDB31-5B4A-4322-BFF5-644B84911A8C}" type="pres">
      <dgm:prSet presAssocID="{246FB27D-AD8D-476D-9346-04A7CF1ABED5}" presName="img" presStyleLbl="fgImgPlace1" presStyleIdx="0" presStyleCnt="6"/>
      <dgm:spPr>
        <a:blipFill>
          <a:blip xmlns:r="http://schemas.openxmlformats.org/officeDocument/2006/relationships">
            <a:extLst>
              <a:ext uri="{96DAC541-7B7A-43D3-8B79-37D633B846F1}">
                <asvg:svgBlip xmlns:asvg="http://schemas.microsoft.com/office/drawing/2016/SVG/main" r:embed="rId1"/>
              </a:ext>
            </a:extLst>
          </a:blip>
          <a:srcRect/>
          <a:stretch>
            <a:fillRect t="-23000" b="-23000"/>
          </a:stretch>
        </a:blipFill>
      </dgm:spPr>
      <dgm:extLst>
        <a:ext uri="{E40237B7-FDA0-4F09-8148-C483321AD2D9}">
          <dgm14:cNvPr xmlns:dgm14="http://schemas.microsoft.com/office/drawing/2010/diagram" id="0" name="" descr="Badge 1 with solid fill"/>
        </a:ext>
      </dgm:extLst>
    </dgm:pt>
    <dgm:pt modelId="{7ED93A86-3F81-4316-8DC5-C436342E055E}" type="pres">
      <dgm:prSet presAssocID="{246FB27D-AD8D-476D-9346-04A7CF1ABED5}" presName="text" presStyleLbl="node1" presStyleIdx="0" presStyleCnt="6">
        <dgm:presLayoutVars>
          <dgm:bulletEnabled val="1"/>
        </dgm:presLayoutVars>
      </dgm:prSet>
      <dgm:spPr/>
    </dgm:pt>
    <dgm:pt modelId="{C21A633F-7247-4560-916D-A1DA37BD5298}" type="pres">
      <dgm:prSet presAssocID="{43F2CDC8-7473-4A1B-AE08-9A6BB74DA9D1}" presName="spacer" presStyleCnt="0"/>
      <dgm:spPr/>
    </dgm:pt>
    <dgm:pt modelId="{33B2581B-2FF7-45C6-A511-88CA392D0410}" type="pres">
      <dgm:prSet presAssocID="{C672AD39-841F-4BA3-B6C9-6AEAB190F4DF}" presName="comp" presStyleCnt="0"/>
      <dgm:spPr/>
    </dgm:pt>
    <dgm:pt modelId="{A4AAED7A-96EF-4933-90C8-9C6E708E8180}" type="pres">
      <dgm:prSet presAssocID="{C672AD39-841F-4BA3-B6C9-6AEAB190F4DF}" presName="box" presStyleLbl="node1" presStyleIdx="1" presStyleCnt="6"/>
      <dgm:spPr/>
    </dgm:pt>
    <dgm:pt modelId="{BDD020EB-B119-41C7-8251-9D15B64BCAEC}" type="pres">
      <dgm:prSet presAssocID="{C672AD39-841F-4BA3-B6C9-6AEAB190F4DF}" presName="img" presStyleLbl="fgImgPlace1" presStyleIdx="1" presStyleCnt="6"/>
      <dgm:spPr>
        <a:blipFill>
          <a:blip xmlns:r="http://schemas.openxmlformats.org/officeDocument/2006/relationships">
            <a:extLst>
              <a:ext uri="{96DAC541-7B7A-43D3-8B79-37D633B846F1}">
                <asvg:svgBlip xmlns:asvg="http://schemas.microsoft.com/office/drawing/2016/SVG/main" r:embed="rId2"/>
              </a:ext>
            </a:extLst>
          </a:blip>
          <a:srcRect/>
          <a:stretch>
            <a:fillRect t="-23000" b="-23000"/>
          </a:stretch>
        </a:blipFill>
      </dgm:spPr>
      <dgm:extLst>
        <a:ext uri="{E40237B7-FDA0-4F09-8148-C483321AD2D9}">
          <dgm14:cNvPr xmlns:dgm14="http://schemas.microsoft.com/office/drawing/2010/diagram" id="0" name="" descr="Badge with solid fill"/>
        </a:ext>
      </dgm:extLst>
    </dgm:pt>
    <dgm:pt modelId="{F910CBAF-B89E-4772-BC2B-C4D0CDF8B4E0}" type="pres">
      <dgm:prSet presAssocID="{C672AD39-841F-4BA3-B6C9-6AEAB190F4DF}" presName="text" presStyleLbl="node1" presStyleIdx="1" presStyleCnt="6">
        <dgm:presLayoutVars>
          <dgm:bulletEnabled val="1"/>
        </dgm:presLayoutVars>
      </dgm:prSet>
      <dgm:spPr/>
    </dgm:pt>
    <dgm:pt modelId="{F7AD7D12-06EC-476E-9D6D-E6C97832E674}" type="pres">
      <dgm:prSet presAssocID="{87D6E35E-0582-499D-8570-6C841A521C44}" presName="spacer" presStyleCnt="0"/>
      <dgm:spPr/>
    </dgm:pt>
    <dgm:pt modelId="{6DDBA2A3-992F-46FA-81B2-551F80432EC8}" type="pres">
      <dgm:prSet presAssocID="{721281DE-4F46-4040-B61C-CCD7D29D93A2}" presName="comp" presStyleCnt="0"/>
      <dgm:spPr/>
    </dgm:pt>
    <dgm:pt modelId="{CBDE748A-115B-4F17-B1AD-1D94A0130340}" type="pres">
      <dgm:prSet presAssocID="{721281DE-4F46-4040-B61C-CCD7D29D93A2}" presName="box" presStyleLbl="node1" presStyleIdx="2" presStyleCnt="6"/>
      <dgm:spPr/>
    </dgm:pt>
    <dgm:pt modelId="{4180A7EB-3E7B-4493-95ED-81E7D84E8C38}" type="pres">
      <dgm:prSet presAssocID="{721281DE-4F46-4040-B61C-CCD7D29D93A2}" presName="img" presStyleLbl="fgImgPlace1" presStyleIdx="2" presStyleCnt="6"/>
      <dgm:spPr>
        <a:blipFill>
          <a:blip xmlns:r="http://schemas.openxmlformats.org/officeDocument/2006/relationships">
            <a:extLst>
              <a:ext uri="{96DAC541-7B7A-43D3-8B79-37D633B846F1}">
                <asvg:svgBlip xmlns:asvg="http://schemas.microsoft.com/office/drawing/2016/SVG/main" r:embed="rId3"/>
              </a:ext>
            </a:extLst>
          </a:blip>
          <a:srcRect/>
          <a:stretch>
            <a:fillRect t="-23000" b="-23000"/>
          </a:stretch>
        </a:blipFill>
      </dgm:spPr>
      <dgm:extLst>
        <a:ext uri="{E40237B7-FDA0-4F09-8148-C483321AD2D9}">
          <dgm14:cNvPr xmlns:dgm14="http://schemas.microsoft.com/office/drawing/2010/diagram" id="0" name="" descr="Badge 3 with solid fill"/>
        </a:ext>
      </dgm:extLst>
    </dgm:pt>
    <dgm:pt modelId="{260F3758-702C-4FB8-8791-09F0085257C0}" type="pres">
      <dgm:prSet presAssocID="{721281DE-4F46-4040-B61C-CCD7D29D93A2}" presName="text" presStyleLbl="node1" presStyleIdx="2" presStyleCnt="6">
        <dgm:presLayoutVars>
          <dgm:bulletEnabled val="1"/>
        </dgm:presLayoutVars>
      </dgm:prSet>
      <dgm:spPr/>
    </dgm:pt>
    <dgm:pt modelId="{3C448BEF-CA5D-4FEC-A058-BEEA87941FBE}" type="pres">
      <dgm:prSet presAssocID="{947E9BDC-A68D-45B0-8F34-C8471A0E76B2}" presName="spacer" presStyleCnt="0"/>
      <dgm:spPr/>
    </dgm:pt>
    <dgm:pt modelId="{895A7289-A822-4BF6-8E97-AE1DCAA21745}" type="pres">
      <dgm:prSet presAssocID="{7200CD8F-4A48-47BA-9A90-4CA1A6C2D4BA}" presName="comp" presStyleCnt="0"/>
      <dgm:spPr/>
    </dgm:pt>
    <dgm:pt modelId="{31972906-E394-4B07-9990-2825F6C85E53}" type="pres">
      <dgm:prSet presAssocID="{7200CD8F-4A48-47BA-9A90-4CA1A6C2D4BA}" presName="box" presStyleLbl="node1" presStyleIdx="3" presStyleCnt="6"/>
      <dgm:spPr/>
    </dgm:pt>
    <dgm:pt modelId="{402CF8A5-65F6-43F9-878C-7D8CF25536A6}" type="pres">
      <dgm:prSet presAssocID="{7200CD8F-4A48-47BA-9A90-4CA1A6C2D4BA}" presName="img" presStyleLbl="fgImgPlace1" presStyleIdx="3" presStyleCnt="6"/>
      <dgm:spPr>
        <a:blipFill>
          <a:blip xmlns:r="http://schemas.openxmlformats.org/officeDocument/2006/relationships">
            <a:extLst>
              <a:ext uri="{96DAC541-7B7A-43D3-8B79-37D633B846F1}">
                <asvg:svgBlip xmlns:asvg="http://schemas.microsoft.com/office/drawing/2016/SVG/main" r:embed="rId4"/>
              </a:ext>
            </a:extLst>
          </a:blip>
          <a:srcRect/>
          <a:stretch>
            <a:fillRect t="-23000" b="-23000"/>
          </a:stretch>
        </a:blipFill>
      </dgm:spPr>
      <dgm:extLst>
        <a:ext uri="{E40237B7-FDA0-4F09-8148-C483321AD2D9}">
          <dgm14:cNvPr xmlns:dgm14="http://schemas.microsoft.com/office/drawing/2010/diagram" id="0" name="" descr="Badge 4 with solid fill"/>
        </a:ext>
      </dgm:extLst>
    </dgm:pt>
    <dgm:pt modelId="{BDB2990E-2591-4839-B338-61B74A400DAE}" type="pres">
      <dgm:prSet presAssocID="{7200CD8F-4A48-47BA-9A90-4CA1A6C2D4BA}" presName="text" presStyleLbl="node1" presStyleIdx="3" presStyleCnt="6">
        <dgm:presLayoutVars>
          <dgm:bulletEnabled val="1"/>
        </dgm:presLayoutVars>
      </dgm:prSet>
      <dgm:spPr/>
    </dgm:pt>
    <dgm:pt modelId="{F5B85376-04BC-4419-BA9B-D251C6BAD2F4}" type="pres">
      <dgm:prSet presAssocID="{2A6590CF-AD9C-4EE2-AEF7-38C35C02ACC4}" presName="spacer" presStyleCnt="0"/>
      <dgm:spPr/>
    </dgm:pt>
    <dgm:pt modelId="{58E28186-C097-4892-ABEB-E45FB4F2D096}" type="pres">
      <dgm:prSet presAssocID="{B28B9E0A-8615-42B1-A59E-CF0873CD85E0}" presName="comp" presStyleCnt="0"/>
      <dgm:spPr/>
    </dgm:pt>
    <dgm:pt modelId="{03070BA0-F19A-4439-BC32-43D33DF1E78A}" type="pres">
      <dgm:prSet presAssocID="{B28B9E0A-8615-42B1-A59E-CF0873CD85E0}" presName="box" presStyleLbl="node1" presStyleIdx="4" presStyleCnt="6"/>
      <dgm:spPr/>
    </dgm:pt>
    <dgm:pt modelId="{8C9B090B-16E7-423B-BA55-10B97337769C}" type="pres">
      <dgm:prSet presAssocID="{B28B9E0A-8615-42B1-A59E-CF0873CD85E0}" presName="img" presStyleLbl="fgImgPlace1" presStyleIdx="4" presStyleCnt="6"/>
      <dgm:spPr>
        <a:blipFill>
          <a:blip xmlns:r="http://schemas.openxmlformats.org/officeDocument/2006/relationships">
            <a:extLst>
              <a:ext uri="{96DAC541-7B7A-43D3-8B79-37D633B846F1}">
                <asvg:svgBlip xmlns:asvg="http://schemas.microsoft.com/office/drawing/2016/SVG/main" r:embed="rId5"/>
              </a:ext>
            </a:extLst>
          </a:blip>
          <a:srcRect/>
          <a:stretch>
            <a:fillRect t="-23000" b="-23000"/>
          </a:stretch>
        </a:blipFill>
      </dgm:spPr>
      <dgm:extLst>
        <a:ext uri="{E40237B7-FDA0-4F09-8148-C483321AD2D9}">
          <dgm14:cNvPr xmlns:dgm14="http://schemas.microsoft.com/office/drawing/2010/diagram" id="0" name="" descr="Badge 5 with solid fill"/>
        </a:ext>
      </dgm:extLst>
    </dgm:pt>
    <dgm:pt modelId="{EFC05381-A6B5-4110-9B2D-0ADE4E141E1F}" type="pres">
      <dgm:prSet presAssocID="{B28B9E0A-8615-42B1-A59E-CF0873CD85E0}" presName="text" presStyleLbl="node1" presStyleIdx="4" presStyleCnt="6">
        <dgm:presLayoutVars>
          <dgm:bulletEnabled val="1"/>
        </dgm:presLayoutVars>
      </dgm:prSet>
      <dgm:spPr/>
    </dgm:pt>
    <dgm:pt modelId="{C75DFD9C-76D4-4A79-9B58-C6990C30A7C0}" type="pres">
      <dgm:prSet presAssocID="{160CC181-7AAA-42B5-8BCB-B5F84992FE6D}" presName="spacer" presStyleCnt="0"/>
      <dgm:spPr/>
    </dgm:pt>
    <dgm:pt modelId="{502DC393-132D-4504-9FE8-3FD306895F6E}" type="pres">
      <dgm:prSet presAssocID="{23E24EB6-A4DE-4596-BD24-A9950A327A0F}" presName="comp" presStyleCnt="0"/>
      <dgm:spPr/>
    </dgm:pt>
    <dgm:pt modelId="{8F3C3117-F22B-426A-A027-3B8B61421803}" type="pres">
      <dgm:prSet presAssocID="{23E24EB6-A4DE-4596-BD24-A9950A327A0F}" presName="box" presStyleLbl="node1" presStyleIdx="5" presStyleCnt="6"/>
      <dgm:spPr/>
    </dgm:pt>
    <dgm:pt modelId="{51CAFDEE-7162-442A-B267-84982DDBD88C}" type="pres">
      <dgm:prSet presAssocID="{23E24EB6-A4DE-4596-BD24-A9950A327A0F}" presName="img" presStyleLbl="fgImgPlace1" presStyleIdx="5" presStyleCnt="6"/>
      <dgm:spPr>
        <a:blipFill>
          <a:blip xmlns:r="http://schemas.openxmlformats.org/officeDocument/2006/relationships">
            <a:extLst>
              <a:ext uri="{96DAC541-7B7A-43D3-8B79-37D633B846F1}">
                <asvg:svgBlip xmlns:asvg="http://schemas.microsoft.com/office/drawing/2016/SVG/main" r:embed="rId6"/>
              </a:ext>
            </a:extLst>
          </a:blip>
          <a:srcRect/>
          <a:stretch>
            <a:fillRect t="-23000" b="-23000"/>
          </a:stretch>
        </a:blipFill>
      </dgm:spPr>
      <dgm:extLst>
        <a:ext uri="{E40237B7-FDA0-4F09-8148-C483321AD2D9}">
          <dgm14:cNvPr xmlns:dgm14="http://schemas.microsoft.com/office/drawing/2010/diagram" id="0" name="" descr="Badge 6 with solid fill"/>
        </a:ext>
      </dgm:extLst>
    </dgm:pt>
    <dgm:pt modelId="{927C33C7-FF8A-4C47-8451-4DC1EAC97A99}" type="pres">
      <dgm:prSet presAssocID="{23E24EB6-A4DE-4596-BD24-A9950A327A0F}" presName="text" presStyleLbl="node1" presStyleIdx="5" presStyleCnt="6">
        <dgm:presLayoutVars>
          <dgm:bulletEnabled val="1"/>
        </dgm:presLayoutVars>
      </dgm:prSet>
      <dgm:spPr/>
    </dgm:pt>
  </dgm:ptLst>
  <dgm:cxnLst>
    <dgm:cxn modelId="{E23ED104-6A22-4F7F-99D5-CDFB87082395}" type="presOf" srcId="{B28B9E0A-8615-42B1-A59E-CF0873CD85E0}" destId="{03070BA0-F19A-4439-BC32-43D33DF1E78A}" srcOrd="0" destOrd="0" presId="urn:microsoft.com/office/officeart/2005/8/layout/vList4"/>
    <dgm:cxn modelId="{50A11B0C-0FEF-411D-BB03-A56E0F8697EF}" type="presOf" srcId="{721281DE-4F46-4040-B61C-CCD7D29D93A2}" destId="{260F3758-702C-4FB8-8791-09F0085257C0}" srcOrd="1" destOrd="0" presId="urn:microsoft.com/office/officeart/2005/8/layout/vList4"/>
    <dgm:cxn modelId="{E8F6B526-F1CE-4E8A-BADE-1F685B5C44E4}" type="presOf" srcId="{246FB27D-AD8D-476D-9346-04A7CF1ABED5}" destId="{7ED93A86-3F81-4316-8DC5-C436342E055E}" srcOrd="1" destOrd="0" presId="urn:microsoft.com/office/officeart/2005/8/layout/vList4"/>
    <dgm:cxn modelId="{2CAC5A28-F24E-4885-9B34-B19836BC06C8}" type="presOf" srcId="{721281DE-4F46-4040-B61C-CCD7D29D93A2}" destId="{CBDE748A-115B-4F17-B1AD-1D94A0130340}" srcOrd="0" destOrd="0" presId="urn:microsoft.com/office/officeart/2005/8/layout/vList4"/>
    <dgm:cxn modelId="{52333E2E-B9EB-4258-8577-F8E9A9C72668}" srcId="{BDEB016F-96B6-46E0-9A6D-32EFED16F877}" destId="{23E24EB6-A4DE-4596-BD24-A9950A327A0F}" srcOrd="5" destOrd="0" parTransId="{AD898CEB-C0BF-4581-937A-87EC23E428EE}" sibTransId="{E063B33C-EC6B-4F35-BC03-6D0E434383B4}"/>
    <dgm:cxn modelId="{B3E1DC49-84F3-473B-A854-0E7C22C3E56A}" srcId="{BDEB016F-96B6-46E0-9A6D-32EFED16F877}" destId="{721281DE-4F46-4040-B61C-CCD7D29D93A2}" srcOrd="2" destOrd="0" parTransId="{FDE0BF74-EF86-4A3F-B04C-EF6EA7719F65}" sibTransId="{947E9BDC-A68D-45B0-8F34-C8471A0E76B2}"/>
    <dgm:cxn modelId="{6959EF66-B281-45F0-A85B-A778CCE1FBD9}" type="presOf" srcId="{246FB27D-AD8D-476D-9346-04A7CF1ABED5}" destId="{F9929CF1-33DA-4F19-B64C-9D67A8E6C987}" srcOrd="0" destOrd="0" presId="urn:microsoft.com/office/officeart/2005/8/layout/vList4"/>
    <dgm:cxn modelId="{FFC4DB83-F8A4-4096-B5C6-972AED6C45C2}" srcId="{BDEB016F-96B6-46E0-9A6D-32EFED16F877}" destId="{C672AD39-841F-4BA3-B6C9-6AEAB190F4DF}" srcOrd="1" destOrd="0" parTransId="{0E5609B0-0391-4EE0-BA40-BD33F6231B3C}" sibTransId="{87D6E35E-0582-499D-8570-6C841A521C44}"/>
    <dgm:cxn modelId="{050FE187-B83F-499C-A03E-38EC945092D6}" type="presOf" srcId="{B28B9E0A-8615-42B1-A59E-CF0873CD85E0}" destId="{EFC05381-A6B5-4110-9B2D-0ADE4E141E1F}" srcOrd="1" destOrd="0" presId="urn:microsoft.com/office/officeart/2005/8/layout/vList4"/>
    <dgm:cxn modelId="{B9047F8B-0024-4E8C-94FB-E3083FFB32F0}" type="presOf" srcId="{23E24EB6-A4DE-4596-BD24-A9950A327A0F}" destId="{8F3C3117-F22B-426A-A027-3B8B61421803}" srcOrd="0" destOrd="0" presId="urn:microsoft.com/office/officeart/2005/8/layout/vList4"/>
    <dgm:cxn modelId="{FF55049C-388C-4D55-8618-E37E5887BC0B}" srcId="{BDEB016F-96B6-46E0-9A6D-32EFED16F877}" destId="{B28B9E0A-8615-42B1-A59E-CF0873CD85E0}" srcOrd="4" destOrd="0" parTransId="{38B425AD-D72A-4F57-937B-F943D4D795FA}" sibTransId="{160CC181-7AAA-42B5-8BCB-B5F84992FE6D}"/>
    <dgm:cxn modelId="{50E86A9D-73F7-4D77-8B92-B8D7E4E5BC4C}" type="presOf" srcId="{C672AD39-841F-4BA3-B6C9-6AEAB190F4DF}" destId="{F910CBAF-B89E-4772-BC2B-C4D0CDF8B4E0}" srcOrd="1" destOrd="0" presId="urn:microsoft.com/office/officeart/2005/8/layout/vList4"/>
    <dgm:cxn modelId="{A7B5DAA2-FF1D-44BB-A9EF-2B8340F88441}" type="presOf" srcId="{BDEB016F-96B6-46E0-9A6D-32EFED16F877}" destId="{23804C23-DD44-46DB-A983-50B94DA9E55A}" srcOrd="0" destOrd="0" presId="urn:microsoft.com/office/officeart/2005/8/layout/vList4"/>
    <dgm:cxn modelId="{D89B5DAA-0372-4E0E-8B14-41E064080A24}" srcId="{BDEB016F-96B6-46E0-9A6D-32EFED16F877}" destId="{7200CD8F-4A48-47BA-9A90-4CA1A6C2D4BA}" srcOrd="3" destOrd="0" parTransId="{6B631E88-99A9-4152-A209-5DE75ED5CBC2}" sibTransId="{2A6590CF-AD9C-4EE2-AEF7-38C35C02ACC4}"/>
    <dgm:cxn modelId="{86E9E6C0-44BB-4A5B-B515-841A89669938}" srcId="{BDEB016F-96B6-46E0-9A6D-32EFED16F877}" destId="{246FB27D-AD8D-476D-9346-04A7CF1ABED5}" srcOrd="0" destOrd="0" parTransId="{51FBB1B2-F55D-4F55-AE9F-C6A621563071}" sibTransId="{43F2CDC8-7473-4A1B-AE08-9A6BB74DA9D1}"/>
    <dgm:cxn modelId="{F82179C6-BF5D-4DA9-AD89-18E5AABE3392}" type="presOf" srcId="{C672AD39-841F-4BA3-B6C9-6AEAB190F4DF}" destId="{A4AAED7A-96EF-4933-90C8-9C6E708E8180}" srcOrd="0" destOrd="0" presId="urn:microsoft.com/office/officeart/2005/8/layout/vList4"/>
    <dgm:cxn modelId="{7E336EC8-55CC-4845-96CD-A31859B59AA2}" type="presOf" srcId="{7200CD8F-4A48-47BA-9A90-4CA1A6C2D4BA}" destId="{31972906-E394-4B07-9990-2825F6C85E53}" srcOrd="0" destOrd="0" presId="urn:microsoft.com/office/officeart/2005/8/layout/vList4"/>
    <dgm:cxn modelId="{4CF4BCD7-2A06-448B-B4F6-F8305273FD15}" type="presOf" srcId="{23E24EB6-A4DE-4596-BD24-A9950A327A0F}" destId="{927C33C7-FF8A-4C47-8451-4DC1EAC97A99}" srcOrd="1" destOrd="0" presId="urn:microsoft.com/office/officeart/2005/8/layout/vList4"/>
    <dgm:cxn modelId="{F93A2AEF-8694-43D0-98AF-9484E27E0C24}" type="presOf" srcId="{7200CD8F-4A48-47BA-9A90-4CA1A6C2D4BA}" destId="{BDB2990E-2591-4839-B338-61B74A400DAE}" srcOrd="1" destOrd="0" presId="urn:microsoft.com/office/officeart/2005/8/layout/vList4"/>
    <dgm:cxn modelId="{5EEE4C56-5CF6-4CD7-9A30-D03F11D66DB3}" type="presParOf" srcId="{23804C23-DD44-46DB-A983-50B94DA9E55A}" destId="{D3186BBB-BBD5-479F-BEEE-A8BC60839AAE}" srcOrd="0" destOrd="0" presId="urn:microsoft.com/office/officeart/2005/8/layout/vList4"/>
    <dgm:cxn modelId="{D7156AEB-FBA5-4119-9459-AB25D2286D7B}" type="presParOf" srcId="{D3186BBB-BBD5-479F-BEEE-A8BC60839AAE}" destId="{F9929CF1-33DA-4F19-B64C-9D67A8E6C987}" srcOrd="0" destOrd="0" presId="urn:microsoft.com/office/officeart/2005/8/layout/vList4"/>
    <dgm:cxn modelId="{438AA32D-77CD-48E3-9735-C7B64DE895EF}" type="presParOf" srcId="{D3186BBB-BBD5-479F-BEEE-A8BC60839AAE}" destId="{631EDB31-5B4A-4322-BFF5-644B84911A8C}" srcOrd="1" destOrd="0" presId="urn:microsoft.com/office/officeart/2005/8/layout/vList4"/>
    <dgm:cxn modelId="{D4EB20FA-A5CE-46CD-849E-484D69F49671}" type="presParOf" srcId="{D3186BBB-BBD5-479F-BEEE-A8BC60839AAE}" destId="{7ED93A86-3F81-4316-8DC5-C436342E055E}" srcOrd="2" destOrd="0" presId="urn:microsoft.com/office/officeart/2005/8/layout/vList4"/>
    <dgm:cxn modelId="{6D6FEEE4-DAC6-4AFB-AB6A-6648258B0F3D}" type="presParOf" srcId="{23804C23-DD44-46DB-A983-50B94DA9E55A}" destId="{C21A633F-7247-4560-916D-A1DA37BD5298}" srcOrd="1" destOrd="0" presId="urn:microsoft.com/office/officeart/2005/8/layout/vList4"/>
    <dgm:cxn modelId="{8D8897FD-8A49-4D20-A33F-3CD137428B32}" type="presParOf" srcId="{23804C23-DD44-46DB-A983-50B94DA9E55A}" destId="{33B2581B-2FF7-45C6-A511-88CA392D0410}" srcOrd="2" destOrd="0" presId="urn:microsoft.com/office/officeart/2005/8/layout/vList4"/>
    <dgm:cxn modelId="{56ED9A57-B32C-4EF2-AA2E-30BDD20AC00B}" type="presParOf" srcId="{33B2581B-2FF7-45C6-A511-88CA392D0410}" destId="{A4AAED7A-96EF-4933-90C8-9C6E708E8180}" srcOrd="0" destOrd="0" presId="urn:microsoft.com/office/officeart/2005/8/layout/vList4"/>
    <dgm:cxn modelId="{05590D08-71B8-48E1-A444-3F42DC62A7BD}" type="presParOf" srcId="{33B2581B-2FF7-45C6-A511-88CA392D0410}" destId="{BDD020EB-B119-41C7-8251-9D15B64BCAEC}" srcOrd="1" destOrd="0" presId="urn:microsoft.com/office/officeart/2005/8/layout/vList4"/>
    <dgm:cxn modelId="{8E1B32FD-F018-44B8-8971-BC9773B8ABFF}" type="presParOf" srcId="{33B2581B-2FF7-45C6-A511-88CA392D0410}" destId="{F910CBAF-B89E-4772-BC2B-C4D0CDF8B4E0}" srcOrd="2" destOrd="0" presId="urn:microsoft.com/office/officeart/2005/8/layout/vList4"/>
    <dgm:cxn modelId="{8F1BAFAE-E907-4A2A-B169-E434A6140722}" type="presParOf" srcId="{23804C23-DD44-46DB-A983-50B94DA9E55A}" destId="{F7AD7D12-06EC-476E-9D6D-E6C97832E674}" srcOrd="3" destOrd="0" presId="urn:microsoft.com/office/officeart/2005/8/layout/vList4"/>
    <dgm:cxn modelId="{E9668A2F-A30E-449C-9FDE-4F39285CD9C7}" type="presParOf" srcId="{23804C23-DD44-46DB-A983-50B94DA9E55A}" destId="{6DDBA2A3-992F-46FA-81B2-551F80432EC8}" srcOrd="4" destOrd="0" presId="urn:microsoft.com/office/officeart/2005/8/layout/vList4"/>
    <dgm:cxn modelId="{06AC0398-6678-485E-B22A-4EA098359CF2}" type="presParOf" srcId="{6DDBA2A3-992F-46FA-81B2-551F80432EC8}" destId="{CBDE748A-115B-4F17-B1AD-1D94A0130340}" srcOrd="0" destOrd="0" presId="urn:microsoft.com/office/officeart/2005/8/layout/vList4"/>
    <dgm:cxn modelId="{EE082E7C-799D-4537-89D6-48E8C76E065A}" type="presParOf" srcId="{6DDBA2A3-992F-46FA-81B2-551F80432EC8}" destId="{4180A7EB-3E7B-4493-95ED-81E7D84E8C38}" srcOrd="1" destOrd="0" presId="urn:microsoft.com/office/officeart/2005/8/layout/vList4"/>
    <dgm:cxn modelId="{48DE4317-DD48-4219-8B49-670C8AE4F326}" type="presParOf" srcId="{6DDBA2A3-992F-46FA-81B2-551F80432EC8}" destId="{260F3758-702C-4FB8-8791-09F0085257C0}" srcOrd="2" destOrd="0" presId="urn:microsoft.com/office/officeart/2005/8/layout/vList4"/>
    <dgm:cxn modelId="{4FE4D14A-ABD9-4D2C-AE7D-998023F76A16}" type="presParOf" srcId="{23804C23-DD44-46DB-A983-50B94DA9E55A}" destId="{3C448BEF-CA5D-4FEC-A058-BEEA87941FBE}" srcOrd="5" destOrd="0" presId="urn:microsoft.com/office/officeart/2005/8/layout/vList4"/>
    <dgm:cxn modelId="{121B46D2-B5DE-4688-B917-C8D8ADB14F40}" type="presParOf" srcId="{23804C23-DD44-46DB-A983-50B94DA9E55A}" destId="{895A7289-A822-4BF6-8E97-AE1DCAA21745}" srcOrd="6" destOrd="0" presId="urn:microsoft.com/office/officeart/2005/8/layout/vList4"/>
    <dgm:cxn modelId="{DB937B2A-24A7-4E99-A222-C357FD20FF0A}" type="presParOf" srcId="{895A7289-A822-4BF6-8E97-AE1DCAA21745}" destId="{31972906-E394-4B07-9990-2825F6C85E53}" srcOrd="0" destOrd="0" presId="urn:microsoft.com/office/officeart/2005/8/layout/vList4"/>
    <dgm:cxn modelId="{82014A7D-A17B-417A-9B3E-C202E208FC50}" type="presParOf" srcId="{895A7289-A822-4BF6-8E97-AE1DCAA21745}" destId="{402CF8A5-65F6-43F9-878C-7D8CF25536A6}" srcOrd="1" destOrd="0" presId="urn:microsoft.com/office/officeart/2005/8/layout/vList4"/>
    <dgm:cxn modelId="{8398AE64-C770-4266-AA0E-444B589B988F}" type="presParOf" srcId="{895A7289-A822-4BF6-8E97-AE1DCAA21745}" destId="{BDB2990E-2591-4839-B338-61B74A400DAE}" srcOrd="2" destOrd="0" presId="urn:microsoft.com/office/officeart/2005/8/layout/vList4"/>
    <dgm:cxn modelId="{3D9A66E4-B705-42A7-AF26-26D3DC9BF201}" type="presParOf" srcId="{23804C23-DD44-46DB-A983-50B94DA9E55A}" destId="{F5B85376-04BC-4419-BA9B-D251C6BAD2F4}" srcOrd="7" destOrd="0" presId="urn:microsoft.com/office/officeart/2005/8/layout/vList4"/>
    <dgm:cxn modelId="{2DFA420C-FA0D-42FD-AB8C-B3FB4F50B3F8}" type="presParOf" srcId="{23804C23-DD44-46DB-A983-50B94DA9E55A}" destId="{58E28186-C097-4892-ABEB-E45FB4F2D096}" srcOrd="8" destOrd="0" presId="urn:microsoft.com/office/officeart/2005/8/layout/vList4"/>
    <dgm:cxn modelId="{AB97C68A-3D2B-4C0A-96A4-8FCEE2EC3A19}" type="presParOf" srcId="{58E28186-C097-4892-ABEB-E45FB4F2D096}" destId="{03070BA0-F19A-4439-BC32-43D33DF1E78A}" srcOrd="0" destOrd="0" presId="urn:microsoft.com/office/officeart/2005/8/layout/vList4"/>
    <dgm:cxn modelId="{0C3B46C7-DC3C-41F2-AD08-8F9F7C9CE600}" type="presParOf" srcId="{58E28186-C097-4892-ABEB-E45FB4F2D096}" destId="{8C9B090B-16E7-423B-BA55-10B97337769C}" srcOrd="1" destOrd="0" presId="urn:microsoft.com/office/officeart/2005/8/layout/vList4"/>
    <dgm:cxn modelId="{A377413D-6B2F-4133-84A9-F03F554347EE}" type="presParOf" srcId="{58E28186-C097-4892-ABEB-E45FB4F2D096}" destId="{EFC05381-A6B5-4110-9B2D-0ADE4E141E1F}" srcOrd="2" destOrd="0" presId="urn:microsoft.com/office/officeart/2005/8/layout/vList4"/>
    <dgm:cxn modelId="{B09FD2FF-8DE1-4480-A715-EE8E1BFC5949}" type="presParOf" srcId="{23804C23-DD44-46DB-A983-50B94DA9E55A}" destId="{C75DFD9C-76D4-4A79-9B58-C6990C30A7C0}" srcOrd="9" destOrd="0" presId="urn:microsoft.com/office/officeart/2005/8/layout/vList4"/>
    <dgm:cxn modelId="{4CF2101A-EB44-4B17-B52E-AA5F5BA1688D}" type="presParOf" srcId="{23804C23-DD44-46DB-A983-50B94DA9E55A}" destId="{502DC393-132D-4504-9FE8-3FD306895F6E}" srcOrd="10" destOrd="0" presId="urn:microsoft.com/office/officeart/2005/8/layout/vList4"/>
    <dgm:cxn modelId="{2C142F3F-96F0-4959-A6AD-4F973AF16A72}" type="presParOf" srcId="{502DC393-132D-4504-9FE8-3FD306895F6E}" destId="{8F3C3117-F22B-426A-A027-3B8B61421803}" srcOrd="0" destOrd="0" presId="urn:microsoft.com/office/officeart/2005/8/layout/vList4"/>
    <dgm:cxn modelId="{D5A6290C-1F8A-4F0A-B369-AFAA9FA2A8F0}" type="presParOf" srcId="{502DC393-132D-4504-9FE8-3FD306895F6E}" destId="{51CAFDEE-7162-442A-B267-84982DDBD88C}" srcOrd="1" destOrd="0" presId="urn:microsoft.com/office/officeart/2005/8/layout/vList4"/>
    <dgm:cxn modelId="{4807E6FA-B16F-41C9-9A40-418FC100DA64}" type="presParOf" srcId="{502DC393-132D-4504-9FE8-3FD306895F6E}" destId="{927C33C7-FF8A-4C47-8451-4DC1EAC97A99}" srcOrd="2" destOrd="0" presId="urn:microsoft.com/office/officeart/2005/8/layout/vList4"/>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EB016F-96B6-46E0-9A6D-32EFED16F877}" type="doc">
      <dgm:prSet loTypeId="urn:microsoft.com/office/officeart/2008/layout/VerticalCurvedList" loCatId="list" qsTypeId="urn:microsoft.com/office/officeart/2005/8/quickstyle/simple1" qsCatId="simple" csTypeId="urn:microsoft.com/office/officeart/2005/8/colors/colorful5" csCatId="colorful" phldr="1"/>
      <dgm:spPr/>
      <dgm:t>
        <a:bodyPr/>
        <a:lstStyle/>
        <a:p>
          <a:endParaRPr lang="en-US"/>
        </a:p>
      </dgm:t>
    </dgm:pt>
    <dgm:pt modelId="{246FB27D-AD8D-476D-9346-04A7CF1ABED5}">
      <dgm:prSet phldrT="[Text]" phldr="0"/>
      <dgm:spPr>
        <a:xfrm>
          <a:off x="424253" y="287594"/>
          <a:ext cx="2547643" cy="575487"/>
        </a:xfrm>
        <a:prstGeom prst="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Aptos" panose="02110004020202020204"/>
              <a:ea typeface="+mn-ea"/>
              <a:cs typeface="+mn-cs"/>
            </a:rPr>
            <a:t>Increased earning potential</a:t>
          </a:r>
        </a:p>
      </dgm:t>
    </dgm:pt>
    <dgm:pt modelId="{51FBB1B2-F55D-4F55-AE9F-C6A621563071}" type="parTrans" cxnId="{86E9E6C0-44BB-4A5B-B515-841A89669938}">
      <dgm:prSet/>
      <dgm:spPr/>
      <dgm:t>
        <a:bodyPr/>
        <a:lstStyle/>
        <a:p>
          <a:endParaRPr lang="en-US"/>
        </a:p>
      </dgm:t>
    </dgm:pt>
    <dgm:pt modelId="{43F2CDC8-7473-4A1B-AE08-9A6BB74DA9D1}" type="sibTrans" cxnId="{86E9E6C0-44BB-4A5B-B515-841A89669938}">
      <dgm:prSet/>
      <dgm:spPr>
        <a:xfrm>
          <a:off x="-4228696" y="-648821"/>
          <a:ext cx="5038463" cy="5038463"/>
        </a:xfrm>
        <a:prstGeom prst="blockArc">
          <a:avLst>
            <a:gd name="adj1" fmla="val 18900000"/>
            <a:gd name="adj2" fmla="val 2700000"/>
            <a:gd name="adj3" fmla="val 429"/>
          </a:avLst>
        </a:prstGeom>
        <a:noFill/>
        <a:ln w="19050" cap="flat" cmpd="sng" algn="ctr">
          <a:solidFill>
            <a:srgbClr val="4EA72E">
              <a:hueOff val="0"/>
              <a:satOff val="0"/>
              <a:lumOff val="0"/>
              <a:alphaOff val="0"/>
            </a:srgbClr>
          </a:solidFill>
          <a:prstDash val="solid"/>
          <a:miter lim="800000"/>
        </a:ln>
        <a:effectLst/>
      </dgm:spPr>
      <dgm:t>
        <a:bodyPr/>
        <a:lstStyle/>
        <a:p>
          <a:endParaRPr lang="en-US"/>
        </a:p>
      </dgm:t>
    </dgm:pt>
    <dgm:pt modelId="{C672AD39-841F-4BA3-B6C9-6AEAB190F4DF}">
      <dgm:prSet phldrT="[Text]" phldr="0"/>
      <dgm:spPr>
        <a:xfrm>
          <a:off x="754194" y="1150975"/>
          <a:ext cx="2217703" cy="575487"/>
        </a:xfrm>
        <a:prstGeom prst="rect">
          <a:avLst/>
        </a:prstGeom>
        <a:solidFill>
          <a:srgbClr val="A02B93">
            <a:hueOff val="-4050717"/>
            <a:satOff val="-275"/>
            <a:lumOff val="654"/>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Aptos" panose="02110004020202020204"/>
              <a:ea typeface="+mn-ea"/>
              <a:cs typeface="+mn-cs"/>
            </a:rPr>
            <a:t>Validate skills employers’ value</a:t>
          </a:r>
        </a:p>
      </dgm:t>
    </dgm:pt>
    <dgm:pt modelId="{0E5609B0-0391-4EE0-BA40-BD33F6231B3C}" type="parTrans" cxnId="{FFC4DB83-F8A4-4096-B5C6-972AED6C45C2}">
      <dgm:prSet/>
      <dgm:spPr/>
      <dgm:t>
        <a:bodyPr/>
        <a:lstStyle/>
        <a:p>
          <a:endParaRPr lang="en-US"/>
        </a:p>
      </dgm:t>
    </dgm:pt>
    <dgm:pt modelId="{87D6E35E-0582-499D-8570-6C841A521C44}" type="sibTrans" cxnId="{FFC4DB83-F8A4-4096-B5C6-972AED6C45C2}">
      <dgm:prSet/>
      <dgm:spPr/>
      <dgm:t>
        <a:bodyPr/>
        <a:lstStyle/>
        <a:p>
          <a:endParaRPr lang="en-US"/>
        </a:p>
      </dgm:t>
    </dgm:pt>
    <dgm:pt modelId="{721281DE-4F46-4040-B61C-CCD7D29D93A2}">
      <dgm:prSet phldrT="[Text]" phldr="0"/>
      <dgm:spPr>
        <a:xfrm>
          <a:off x="754194" y="2014357"/>
          <a:ext cx="2217703" cy="575487"/>
        </a:xfrm>
        <a:prstGeom prst="rect">
          <a:avLst/>
        </a:prstGeom>
        <a:solidFill>
          <a:srgbClr val="A02B93">
            <a:hueOff val="-8101434"/>
            <a:satOff val="-551"/>
            <a:lumOff val="1307"/>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Aptos" panose="02110004020202020204"/>
              <a:ea typeface="+mn-ea"/>
              <a:cs typeface="+mn-cs"/>
            </a:rPr>
            <a:t>Strengthen career readiness</a:t>
          </a:r>
        </a:p>
      </dgm:t>
    </dgm:pt>
    <dgm:pt modelId="{FDE0BF74-EF86-4A3F-B04C-EF6EA7719F65}" type="parTrans" cxnId="{B3E1DC49-84F3-473B-A854-0E7C22C3E56A}">
      <dgm:prSet/>
      <dgm:spPr/>
      <dgm:t>
        <a:bodyPr/>
        <a:lstStyle/>
        <a:p>
          <a:endParaRPr lang="en-US"/>
        </a:p>
      </dgm:t>
    </dgm:pt>
    <dgm:pt modelId="{947E9BDC-A68D-45B0-8F34-C8471A0E76B2}" type="sibTrans" cxnId="{B3E1DC49-84F3-473B-A854-0E7C22C3E56A}">
      <dgm:prSet/>
      <dgm:spPr/>
      <dgm:t>
        <a:bodyPr/>
        <a:lstStyle/>
        <a:p>
          <a:endParaRPr lang="en-US"/>
        </a:p>
      </dgm:t>
    </dgm:pt>
    <dgm:pt modelId="{7200CD8F-4A48-47BA-9A90-4CA1A6C2D4BA}">
      <dgm:prSet phldrT="[Text]" phldr="0"/>
      <dgm:spPr>
        <a:xfrm>
          <a:off x="424253" y="2877738"/>
          <a:ext cx="2547643" cy="575487"/>
        </a:xfrm>
        <a:prstGeom prst="rect">
          <a:avLst/>
        </a:prstGeom>
        <a:solidFill>
          <a:srgbClr val="A02B93">
            <a:hueOff val="-12152150"/>
            <a:satOff val="-826"/>
            <a:lumOff val="1961"/>
            <a:alphaOff val="0"/>
          </a:srgbClr>
        </a:solidFill>
        <a:ln w="19050" cap="flat" cmpd="sng" algn="ctr">
          <a:solidFill>
            <a:sysClr val="window" lastClr="FFFFFF">
              <a:hueOff val="0"/>
              <a:satOff val="0"/>
              <a:lumOff val="0"/>
              <a:alphaOff val="0"/>
            </a:sysClr>
          </a:solidFill>
          <a:prstDash val="solid"/>
          <a:miter lim="800000"/>
        </a:ln>
        <a:effectLst/>
      </dgm:spPr>
      <dgm:t>
        <a:bodyPr/>
        <a:lstStyle/>
        <a:p>
          <a:pPr>
            <a:buNone/>
          </a:pPr>
          <a:r>
            <a:rPr lang="en-US" dirty="0">
              <a:solidFill>
                <a:sysClr val="window" lastClr="FFFFFF"/>
              </a:solidFill>
              <a:latin typeface="Aptos" panose="02110004020202020204"/>
              <a:ea typeface="+mn-ea"/>
              <a:cs typeface="+mn-cs"/>
            </a:rPr>
            <a:t>Open doors to opportunities</a:t>
          </a:r>
        </a:p>
      </dgm:t>
    </dgm:pt>
    <dgm:pt modelId="{6B631E88-99A9-4152-A209-5DE75ED5CBC2}" type="parTrans" cxnId="{D89B5DAA-0372-4E0E-8B14-41E064080A24}">
      <dgm:prSet/>
      <dgm:spPr/>
      <dgm:t>
        <a:bodyPr/>
        <a:lstStyle/>
        <a:p>
          <a:endParaRPr lang="en-US"/>
        </a:p>
      </dgm:t>
    </dgm:pt>
    <dgm:pt modelId="{2A6590CF-AD9C-4EE2-AEF7-38C35C02ACC4}" type="sibTrans" cxnId="{D89B5DAA-0372-4E0E-8B14-41E064080A24}">
      <dgm:prSet/>
      <dgm:spPr/>
      <dgm:t>
        <a:bodyPr/>
        <a:lstStyle/>
        <a:p>
          <a:endParaRPr lang="en-US"/>
        </a:p>
      </dgm:t>
    </dgm:pt>
    <dgm:pt modelId="{0FB6CA68-1BF3-411E-99FB-46EDC33DBE93}" type="pres">
      <dgm:prSet presAssocID="{BDEB016F-96B6-46E0-9A6D-32EFED16F877}" presName="Name0" presStyleCnt="0">
        <dgm:presLayoutVars>
          <dgm:chMax val="7"/>
          <dgm:chPref val="7"/>
          <dgm:dir/>
        </dgm:presLayoutVars>
      </dgm:prSet>
      <dgm:spPr/>
    </dgm:pt>
    <dgm:pt modelId="{99EA47D3-42FF-489D-9993-4C527B152BA6}" type="pres">
      <dgm:prSet presAssocID="{BDEB016F-96B6-46E0-9A6D-32EFED16F877}" presName="Name1" presStyleCnt="0"/>
      <dgm:spPr/>
    </dgm:pt>
    <dgm:pt modelId="{85F22F44-38C9-45D6-9606-9E31EB2107EC}" type="pres">
      <dgm:prSet presAssocID="{BDEB016F-96B6-46E0-9A6D-32EFED16F877}" presName="cycle" presStyleCnt="0"/>
      <dgm:spPr/>
    </dgm:pt>
    <dgm:pt modelId="{C81B1327-75C8-4142-954E-B3FA3840C333}" type="pres">
      <dgm:prSet presAssocID="{BDEB016F-96B6-46E0-9A6D-32EFED16F877}" presName="srcNode" presStyleLbl="node1" presStyleIdx="0" presStyleCnt="4"/>
      <dgm:spPr/>
    </dgm:pt>
    <dgm:pt modelId="{0B6C2663-52A5-4676-828D-38C4C8ED206B}" type="pres">
      <dgm:prSet presAssocID="{BDEB016F-96B6-46E0-9A6D-32EFED16F877}" presName="conn" presStyleLbl="parChTrans1D2" presStyleIdx="0" presStyleCnt="1"/>
      <dgm:spPr/>
    </dgm:pt>
    <dgm:pt modelId="{D1E7A4CB-FB1A-4512-81C5-E4E1A06C9D6A}" type="pres">
      <dgm:prSet presAssocID="{BDEB016F-96B6-46E0-9A6D-32EFED16F877}" presName="extraNode" presStyleLbl="node1" presStyleIdx="0" presStyleCnt="4"/>
      <dgm:spPr/>
    </dgm:pt>
    <dgm:pt modelId="{D8263E9E-0A01-4C0D-A353-9ECD0B0E3DEA}" type="pres">
      <dgm:prSet presAssocID="{BDEB016F-96B6-46E0-9A6D-32EFED16F877}" presName="dstNode" presStyleLbl="node1" presStyleIdx="0" presStyleCnt="4"/>
      <dgm:spPr/>
    </dgm:pt>
    <dgm:pt modelId="{1217E8A9-4991-4B9C-9C51-0433FE0B1D1E}" type="pres">
      <dgm:prSet presAssocID="{246FB27D-AD8D-476D-9346-04A7CF1ABED5}" presName="text_1" presStyleLbl="node1" presStyleIdx="0" presStyleCnt="4">
        <dgm:presLayoutVars>
          <dgm:bulletEnabled val="1"/>
        </dgm:presLayoutVars>
      </dgm:prSet>
      <dgm:spPr/>
    </dgm:pt>
    <dgm:pt modelId="{30AA32FC-8E2A-47A8-B2EE-B19503B917A0}" type="pres">
      <dgm:prSet presAssocID="{246FB27D-AD8D-476D-9346-04A7CF1ABED5}" presName="accent_1" presStyleCnt="0"/>
      <dgm:spPr/>
    </dgm:pt>
    <dgm:pt modelId="{964FD136-1E5A-4556-866A-A60DC33F4CC4}" type="pres">
      <dgm:prSet presAssocID="{246FB27D-AD8D-476D-9346-04A7CF1ABED5}" presName="accentRepeatNode" presStyleLbl="solidFgAcc1" presStyleIdx="0" presStyleCnt="4"/>
      <dgm:spPr>
        <a:xfrm>
          <a:off x="64573" y="215658"/>
          <a:ext cx="719359" cy="719359"/>
        </a:xfrm>
        <a:prstGeom prst="ellipse">
          <a:avLst/>
        </a:prstGeom>
        <a:solidFill>
          <a:sysClr val="window" lastClr="FFFFFF">
            <a:hueOff val="0"/>
            <a:satOff val="0"/>
            <a:lumOff val="0"/>
            <a:alphaOff val="0"/>
          </a:sysClr>
        </a:solidFill>
        <a:ln w="19050" cap="flat" cmpd="sng" algn="ctr">
          <a:solidFill>
            <a:srgbClr val="A02B93">
              <a:hueOff val="0"/>
              <a:satOff val="0"/>
              <a:lumOff val="0"/>
              <a:alphaOff val="0"/>
            </a:srgbClr>
          </a:solidFill>
          <a:prstDash val="solid"/>
          <a:miter lim="800000"/>
        </a:ln>
        <a:effectLst/>
      </dgm:spPr>
    </dgm:pt>
    <dgm:pt modelId="{E2C8C935-62E1-400D-B2E0-C1D47717E42F}" type="pres">
      <dgm:prSet presAssocID="{C672AD39-841F-4BA3-B6C9-6AEAB190F4DF}" presName="text_2" presStyleLbl="node1" presStyleIdx="1" presStyleCnt="4">
        <dgm:presLayoutVars>
          <dgm:bulletEnabled val="1"/>
        </dgm:presLayoutVars>
      </dgm:prSet>
      <dgm:spPr/>
    </dgm:pt>
    <dgm:pt modelId="{5D14F55E-F783-468B-9458-E0FAE823082D}" type="pres">
      <dgm:prSet presAssocID="{C672AD39-841F-4BA3-B6C9-6AEAB190F4DF}" presName="accent_2" presStyleCnt="0"/>
      <dgm:spPr/>
    </dgm:pt>
    <dgm:pt modelId="{67F4F557-AC6A-4DED-90AA-137AEBE23E28}" type="pres">
      <dgm:prSet presAssocID="{C672AD39-841F-4BA3-B6C9-6AEAB190F4DF}" presName="accentRepeatNode" presStyleLbl="solidFgAcc1" presStyleIdx="1" presStyleCnt="4"/>
      <dgm:spPr>
        <a:xfrm>
          <a:off x="394514" y="1079039"/>
          <a:ext cx="719359" cy="719359"/>
        </a:xfrm>
        <a:prstGeom prst="ellipse">
          <a:avLst/>
        </a:prstGeom>
        <a:solidFill>
          <a:sysClr val="window" lastClr="FFFFFF">
            <a:hueOff val="0"/>
            <a:satOff val="0"/>
            <a:lumOff val="0"/>
            <a:alphaOff val="0"/>
          </a:sysClr>
        </a:solidFill>
        <a:ln w="19050" cap="flat" cmpd="sng" algn="ctr">
          <a:solidFill>
            <a:srgbClr val="A02B93">
              <a:hueOff val="-4050717"/>
              <a:satOff val="-275"/>
              <a:lumOff val="654"/>
              <a:alphaOff val="0"/>
            </a:srgbClr>
          </a:solidFill>
          <a:prstDash val="solid"/>
          <a:miter lim="800000"/>
        </a:ln>
        <a:effectLst/>
      </dgm:spPr>
    </dgm:pt>
    <dgm:pt modelId="{014113E6-B72E-4B3A-B674-1012D9F04B80}" type="pres">
      <dgm:prSet presAssocID="{721281DE-4F46-4040-B61C-CCD7D29D93A2}" presName="text_3" presStyleLbl="node1" presStyleIdx="2" presStyleCnt="4">
        <dgm:presLayoutVars>
          <dgm:bulletEnabled val="1"/>
        </dgm:presLayoutVars>
      </dgm:prSet>
      <dgm:spPr/>
    </dgm:pt>
    <dgm:pt modelId="{1931B7F9-E79D-45B7-87C0-6A464B5BF3D0}" type="pres">
      <dgm:prSet presAssocID="{721281DE-4F46-4040-B61C-CCD7D29D93A2}" presName="accent_3" presStyleCnt="0"/>
      <dgm:spPr/>
    </dgm:pt>
    <dgm:pt modelId="{DA557C5A-9F64-4021-84F0-FAEC5D1B9ECD}" type="pres">
      <dgm:prSet presAssocID="{721281DE-4F46-4040-B61C-CCD7D29D93A2}" presName="accentRepeatNode" presStyleLbl="solidFgAcc1" presStyleIdx="2" presStyleCnt="4"/>
      <dgm:spPr>
        <a:xfrm>
          <a:off x="394514" y="1942421"/>
          <a:ext cx="719359" cy="719359"/>
        </a:xfrm>
        <a:prstGeom prst="ellipse">
          <a:avLst/>
        </a:prstGeom>
        <a:solidFill>
          <a:sysClr val="window" lastClr="FFFFFF">
            <a:hueOff val="0"/>
            <a:satOff val="0"/>
            <a:lumOff val="0"/>
            <a:alphaOff val="0"/>
          </a:sysClr>
        </a:solidFill>
        <a:ln w="19050" cap="flat" cmpd="sng" algn="ctr">
          <a:solidFill>
            <a:srgbClr val="A02B93">
              <a:hueOff val="-8101434"/>
              <a:satOff val="-551"/>
              <a:lumOff val="1307"/>
              <a:alphaOff val="0"/>
            </a:srgbClr>
          </a:solidFill>
          <a:prstDash val="solid"/>
          <a:miter lim="800000"/>
        </a:ln>
        <a:effectLst/>
      </dgm:spPr>
    </dgm:pt>
    <dgm:pt modelId="{E957A6EC-7D41-4A75-880A-51237EA948AD}" type="pres">
      <dgm:prSet presAssocID="{7200CD8F-4A48-47BA-9A90-4CA1A6C2D4BA}" presName="text_4" presStyleLbl="node1" presStyleIdx="3" presStyleCnt="4">
        <dgm:presLayoutVars>
          <dgm:bulletEnabled val="1"/>
        </dgm:presLayoutVars>
      </dgm:prSet>
      <dgm:spPr/>
    </dgm:pt>
    <dgm:pt modelId="{D032F48F-4BDF-46EF-A575-6D60688C6819}" type="pres">
      <dgm:prSet presAssocID="{7200CD8F-4A48-47BA-9A90-4CA1A6C2D4BA}" presName="accent_4" presStyleCnt="0"/>
      <dgm:spPr/>
    </dgm:pt>
    <dgm:pt modelId="{FEF48C24-17E7-42BC-B718-055225056433}" type="pres">
      <dgm:prSet presAssocID="{7200CD8F-4A48-47BA-9A90-4CA1A6C2D4BA}" presName="accentRepeatNode" presStyleLbl="solidFgAcc1" presStyleIdx="3" presStyleCnt="4"/>
      <dgm:spPr>
        <a:xfrm>
          <a:off x="64573" y="2805802"/>
          <a:ext cx="719359" cy="719359"/>
        </a:xfrm>
        <a:prstGeom prst="ellipse">
          <a:avLst/>
        </a:prstGeom>
        <a:solidFill>
          <a:sysClr val="window" lastClr="FFFFFF">
            <a:hueOff val="0"/>
            <a:satOff val="0"/>
            <a:lumOff val="0"/>
            <a:alphaOff val="0"/>
          </a:sysClr>
        </a:solidFill>
        <a:ln w="19050" cap="flat" cmpd="sng" algn="ctr">
          <a:solidFill>
            <a:srgbClr val="A02B93">
              <a:hueOff val="-12152150"/>
              <a:satOff val="-826"/>
              <a:lumOff val="1961"/>
              <a:alphaOff val="0"/>
            </a:srgbClr>
          </a:solidFill>
          <a:prstDash val="solid"/>
          <a:miter lim="800000"/>
        </a:ln>
        <a:effectLst/>
      </dgm:spPr>
    </dgm:pt>
  </dgm:ptLst>
  <dgm:cxnLst>
    <dgm:cxn modelId="{FE53A21C-2613-40AE-AE96-398A16FDD303}" type="presOf" srcId="{43F2CDC8-7473-4A1B-AE08-9A6BB74DA9D1}" destId="{0B6C2663-52A5-4676-828D-38C4C8ED206B}" srcOrd="0" destOrd="0" presId="urn:microsoft.com/office/officeart/2008/layout/VerticalCurvedList"/>
    <dgm:cxn modelId="{4A5CF02A-2D5F-4CB0-933D-B0E647508C50}" type="presOf" srcId="{BDEB016F-96B6-46E0-9A6D-32EFED16F877}" destId="{0FB6CA68-1BF3-411E-99FB-46EDC33DBE93}" srcOrd="0" destOrd="0" presId="urn:microsoft.com/office/officeart/2008/layout/VerticalCurvedList"/>
    <dgm:cxn modelId="{B3E1DC49-84F3-473B-A854-0E7C22C3E56A}" srcId="{BDEB016F-96B6-46E0-9A6D-32EFED16F877}" destId="{721281DE-4F46-4040-B61C-CCD7D29D93A2}" srcOrd="2" destOrd="0" parTransId="{FDE0BF74-EF86-4A3F-B04C-EF6EA7719F65}" sibTransId="{947E9BDC-A68D-45B0-8F34-C8471A0E76B2}"/>
    <dgm:cxn modelId="{D8C0AC6F-0797-42D9-A54F-2F7E23000EE0}" type="presOf" srcId="{246FB27D-AD8D-476D-9346-04A7CF1ABED5}" destId="{1217E8A9-4991-4B9C-9C51-0433FE0B1D1E}" srcOrd="0" destOrd="0" presId="urn:microsoft.com/office/officeart/2008/layout/VerticalCurvedList"/>
    <dgm:cxn modelId="{FFC4DB83-F8A4-4096-B5C6-972AED6C45C2}" srcId="{BDEB016F-96B6-46E0-9A6D-32EFED16F877}" destId="{C672AD39-841F-4BA3-B6C9-6AEAB190F4DF}" srcOrd="1" destOrd="0" parTransId="{0E5609B0-0391-4EE0-BA40-BD33F6231B3C}" sibTransId="{87D6E35E-0582-499D-8570-6C841A521C44}"/>
    <dgm:cxn modelId="{D89B5DAA-0372-4E0E-8B14-41E064080A24}" srcId="{BDEB016F-96B6-46E0-9A6D-32EFED16F877}" destId="{7200CD8F-4A48-47BA-9A90-4CA1A6C2D4BA}" srcOrd="3" destOrd="0" parTransId="{6B631E88-99A9-4152-A209-5DE75ED5CBC2}" sibTransId="{2A6590CF-AD9C-4EE2-AEF7-38C35C02ACC4}"/>
    <dgm:cxn modelId="{67C994AC-987E-4F3B-8414-5C77D1A16E9C}" type="presOf" srcId="{C672AD39-841F-4BA3-B6C9-6AEAB190F4DF}" destId="{E2C8C935-62E1-400D-B2E0-C1D47717E42F}" srcOrd="0" destOrd="0" presId="urn:microsoft.com/office/officeart/2008/layout/VerticalCurvedList"/>
    <dgm:cxn modelId="{86E9E6C0-44BB-4A5B-B515-841A89669938}" srcId="{BDEB016F-96B6-46E0-9A6D-32EFED16F877}" destId="{246FB27D-AD8D-476D-9346-04A7CF1ABED5}" srcOrd="0" destOrd="0" parTransId="{51FBB1B2-F55D-4F55-AE9F-C6A621563071}" sibTransId="{43F2CDC8-7473-4A1B-AE08-9A6BB74DA9D1}"/>
    <dgm:cxn modelId="{782F8EF7-F0C8-4889-AF79-1FC2BB0D1626}" type="presOf" srcId="{7200CD8F-4A48-47BA-9A90-4CA1A6C2D4BA}" destId="{E957A6EC-7D41-4A75-880A-51237EA948AD}" srcOrd="0" destOrd="0" presId="urn:microsoft.com/office/officeart/2008/layout/VerticalCurvedList"/>
    <dgm:cxn modelId="{141A97FE-4283-456F-8414-CCE2B572B053}" type="presOf" srcId="{721281DE-4F46-4040-B61C-CCD7D29D93A2}" destId="{014113E6-B72E-4B3A-B674-1012D9F04B80}" srcOrd="0" destOrd="0" presId="urn:microsoft.com/office/officeart/2008/layout/VerticalCurvedList"/>
    <dgm:cxn modelId="{EA0F267A-83BB-4418-95A8-298C7C9DE7E3}" type="presParOf" srcId="{0FB6CA68-1BF3-411E-99FB-46EDC33DBE93}" destId="{99EA47D3-42FF-489D-9993-4C527B152BA6}" srcOrd="0" destOrd="0" presId="urn:microsoft.com/office/officeart/2008/layout/VerticalCurvedList"/>
    <dgm:cxn modelId="{9E6F3EC3-8FCE-4B3C-8286-E12824BF2F87}" type="presParOf" srcId="{99EA47D3-42FF-489D-9993-4C527B152BA6}" destId="{85F22F44-38C9-45D6-9606-9E31EB2107EC}" srcOrd="0" destOrd="0" presId="urn:microsoft.com/office/officeart/2008/layout/VerticalCurvedList"/>
    <dgm:cxn modelId="{B2C90068-5BEA-4658-AC78-9F1B9A40170E}" type="presParOf" srcId="{85F22F44-38C9-45D6-9606-9E31EB2107EC}" destId="{C81B1327-75C8-4142-954E-B3FA3840C333}" srcOrd="0" destOrd="0" presId="urn:microsoft.com/office/officeart/2008/layout/VerticalCurvedList"/>
    <dgm:cxn modelId="{98E785AA-8355-4921-A89E-AFEB7E9AD448}" type="presParOf" srcId="{85F22F44-38C9-45D6-9606-9E31EB2107EC}" destId="{0B6C2663-52A5-4676-828D-38C4C8ED206B}" srcOrd="1" destOrd="0" presId="urn:microsoft.com/office/officeart/2008/layout/VerticalCurvedList"/>
    <dgm:cxn modelId="{1D64EC63-09AD-474F-B0A9-6A76E6915256}" type="presParOf" srcId="{85F22F44-38C9-45D6-9606-9E31EB2107EC}" destId="{D1E7A4CB-FB1A-4512-81C5-E4E1A06C9D6A}" srcOrd="2" destOrd="0" presId="urn:microsoft.com/office/officeart/2008/layout/VerticalCurvedList"/>
    <dgm:cxn modelId="{BB66D8B9-05F7-4814-ABEE-E9447C9ECB33}" type="presParOf" srcId="{85F22F44-38C9-45D6-9606-9E31EB2107EC}" destId="{D8263E9E-0A01-4C0D-A353-9ECD0B0E3DEA}" srcOrd="3" destOrd="0" presId="urn:microsoft.com/office/officeart/2008/layout/VerticalCurvedList"/>
    <dgm:cxn modelId="{8719CD1A-4753-44F9-89AA-D85C4EC513A4}" type="presParOf" srcId="{99EA47D3-42FF-489D-9993-4C527B152BA6}" destId="{1217E8A9-4991-4B9C-9C51-0433FE0B1D1E}" srcOrd="1" destOrd="0" presId="urn:microsoft.com/office/officeart/2008/layout/VerticalCurvedList"/>
    <dgm:cxn modelId="{43F8EF17-85BB-4A53-A258-8E500E77D08F}" type="presParOf" srcId="{99EA47D3-42FF-489D-9993-4C527B152BA6}" destId="{30AA32FC-8E2A-47A8-B2EE-B19503B917A0}" srcOrd="2" destOrd="0" presId="urn:microsoft.com/office/officeart/2008/layout/VerticalCurvedList"/>
    <dgm:cxn modelId="{40F02139-D659-4EB3-A74A-64D009C94A01}" type="presParOf" srcId="{30AA32FC-8E2A-47A8-B2EE-B19503B917A0}" destId="{964FD136-1E5A-4556-866A-A60DC33F4CC4}" srcOrd="0" destOrd="0" presId="urn:microsoft.com/office/officeart/2008/layout/VerticalCurvedList"/>
    <dgm:cxn modelId="{25B9AC31-3E48-4E39-9C2A-81FD8487405B}" type="presParOf" srcId="{99EA47D3-42FF-489D-9993-4C527B152BA6}" destId="{E2C8C935-62E1-400D-B2E0-C1D47717E42F}" srcOrd="3" destOrd="0" presId="urn:microsoft.com/office/officeart/2008/layout/VerticalCurvedList"/>
    <dgm:cxn modelId="{242F0B7E-FDB4-4E6D-854C-4097F3FE2D39}" type="presParOf" srcId="{99EA47D3-42FF-489D-9993-4C527B152BA6}" destId="{5D14F55E-F783-468B-9458-E0FAE823082D}" srcOrd="4" destOrd="0" presId="urn:microsoft.com/office/officeart/2008/layout/VerticalCurvedList"/>
    <dgm:cxn modelId="{E862AB5B-A1F3-4CAB-9320-C664DB9F2511}" type="presParOf" srcId="{5D14F55E-F783-468B-9458-E0FAE823082D}" destId="{67F4F557-AC6A-4DED-90AA-137AEBE23E28}" srcOrd="0" destOrd="0" presId="urn:microsoft.com/office/officeart/2008/layout/VerticalCurvedList"/>
    <dgm:cxn modelId="{88F51303-F8DB-4466-BAFC-BB8697153965}" type="presParOf" srcId="{99EA47D3-42FF-489D-9993-4C527B152BA6}" destId="{014113E6-B72E-4B3A-B674-1012D9F04B80}" srcOrd="5" destOrd="0" presId="urn:microsoft.com/office/officeart/2008/layout/VerticalCurvedList"/>
    <dgm:cxn modelId="{A4BBCE2A-6D37-4C67-983D-AE41BAED0F56}" type="presParOf" srcId="{99EA47D3-42FF-489D-9993-4C527B152BA6}" destId="{1931B7F9-E79D-45B7-87C0-6A464B5BF3D0}" srcOrd="6" destOrd="0" presId="urn:microsoft.com/office/officeart/2008/layout/VerticalCurvedList"/>
    <dgm:cxn modelId="{D0CFC3AB-A3C6-4F66-B013-A7A612B7789F}" type="presParOf" srcId="{1931B7F9-E79D-45B7-87C0-6A464B5BF3D0}" destId="{DA557C5A-9F64-4021-84F0-FAEC5D1B9ECD}" srcOrd="0" destOrd="0" presId="urn:microsoft.com/office/officeart/2008/layout/VerticalCurvedList"/>
    <dgm:cxn modelId="{91745EB4-3F38-4CD6-A06F-F13680D01011}" type="presParOf" srcId="{99EA47D3-42FF-489D-9993-4C527B152BA6}" destId="{E957A6EC-7D41-4A75-880A-51237EA948AD}" srcOrd="7" destOrd="0" presId="urn:microsoft.com/office/officeart/2008/layout/VerticalCurvedList"/>
    <dgm:cxn modelId="{7CEBA92E-9DEE-4516-8516-7297178D3F8A}" type="presParOf" srcId="{99EA47D3-42FF-489D-9993-4C527B152BA6}" destId="{D032F48F-4BDF-46EF-A575-6D60688C6819}" srcOrd="8" destOrd="0" presId="urn:microsoft.com/office/officeart/2008/layout/VerticalCurvedList"/>
    <dgm:cxn modelId="{6C2D401E-CEA3-4E3A-90F5-968C97571733}" type="presParOf" srcId="{D032F48F-4BDF-46EF-A575-6D60688C6819}" destId="{FEF48C24-17E7-42BC-B718-055225056433}" srcOrd="0" destOrd="0" presId="urn:microsoft.com/office/officeart/2008/layout/VerticalCurvedList"/>
  </dgm:cxnLst>
  <dgm:bg/>
  <dgm:whole/>
  <dgm:extLst>
    <a:ext uri="http://schemas.microsoft.com/office/drawing/2008/diagram">
      <dsp:dataModelExt xmlns:dsp="http://schemas.microsoft.com/office/drawing/2008/diagram" relId="rId1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800C78B-F740-494D-B9FD-1B453FC3DC5E}" type="doc">
      <dgm:prSet loTypeId="urn:microsoft.com/office/officeart/2005/8/layout/default" loCatId="list" qsTypeId="urn:microsoft.com/office/officeart/2005/8/quickstyle/simple2" qsCatId="simple" csTypeId="urn:microsoft.com/office/officeart/2005/8/colors/accent0_3" csCatId="mainScheme" phldr="1"/>
      <dgm:spPr/>
      <dgm:t>
        <a:bodyPr/>
        <a:lstStyle/>
        <a:p>
          <a:endParaRPr lang="en-US"/>
        </a:p>
      </dgm:t>
    </dgm:pt>
    <dgm:pt modelId="{452555E1-A2E1-4CDE-9442-30C5FB7882E2}">
      <dgm:prSet custT="1"/>
      <dgm:spPr/>
      <dgm:t>
        <a:bodyPr/>
        <a:lstStyle/>
        <a:p>
          <a:r>
            <a:rPr lang="en-US" sz="1800" dirty="0"/>
            <a:t>Career &amp; Technology Instructors</a:t>
          </a:r>
        </a:p>
      </dgm:t>
    </dgm:pt>
    <dgm:pt modelId="{47E64F9D-4281-4682-94B0-B88F1B2184F4}" type="parTrans" cxnId="{444EDFE5-E7B8-4E8E-9733-BE4FCD8AF67C}">
      <dgm:prSet/>
      <dgm:spPr/>
      <dgm:t>
        <a:bodyPr/>
        <a:lstStyle/>
        <a:p>
          <a:endParaRPr lang="en-US"/>
        </a:p>
      </dgm:t>
    </dgm:pt>
    <dgm:pt modelId="{8B2C1BA4-00BB-4A04-AAB1-0B9C394B73E2}" type="sibTrans" cxnId="{444EDFE5-E7B8-4E8E-9733-BE4FCD8AF67C}">
      <dgm:prSet/>
      <dgm:spPr/>
      <dgm:t>
        <a:bodyPr/>
        <a:lstStyle/>
        <a:p>
          <a:endParaRPr lang="en-US"/>
        </a:p>
      </dgm:t>
    </dgm:pt>
    <dgm:pt modelId="{8FA671CF-5284-46EF-96CE-8DD04F3D5C33}">
      <dgm:prSet custT="1"/>
      <dgm:spPr/>
      <dgm:t>
        <a:bodyPr/>
        <a:lstStyle/>
        <a:p>
          <a:r>
            <a:rPr lang="en-US" sz="1800" dirty="0"/>
            <a:t>Students</a:t>
          </a:r>
        </a:p>
      </dgm:t>
    </dgm:pt>
    <dgm:pt modelId="{B8B68240-AB62-4E79-AAC8-2A21A6FE7586}" type="parTrans" cxnId="{DCF0D2A0-995F-47B7-833F-EA5915B8D60C}">
      <dgm:prSet/>
      <dgm:spPr/>
      <dgm:t>
        <a:bodyPr/>
        <a:lstStyle/>
        <a:p>
          <a:endParaRPr lang="en-US"/>
        </a:p>
      </dgm:t>
    </dgm:pt>
    <dgm:pt modelId="{2812D98E-67F2-4D2F-B03D-2BD911A4B866}" type="sibTrans" cxnId="{DCF0D2A0-995F-47B7-833F-EA5915B8D60C}">
      <dgm:prSet/>
      <dgm:spPr/>
      <dgm:t>
        <a:bodyPr/>
        <a:lstStyle/>
        <a:p>
          <a:endParaRPr lang="en-US"/>
        </a:p>
      </dgm:t>
    </dgm:pt>
    <dgm:pt modelId="{BF23CD2A-6606-4191-AEE6-4DC9D3575A20}">
      <dgm:prSet custT="1"/>
      <dgm:spPr/>
      <dgm:t>
        <a:bodyPr/>
        <a:lstStyle/>
        <a:p>
          <a:r>
            <a:rPr lang="en-US" sz="1800" dirty="0"/>
            <a:t>Superintendents</a:t>
          </a:r>
        </a:p>
      </dgm:t>
    </dgm:pt>
    <dgm:pt modelId="{A63E8038-E360-486F-B5BF-E95D107A4A33}" type="parTrans" cxnId="{C43727A9-BCBA-4C6F-B12E-C7BBC132C4C0}">
      <dgm:prSet/>
      <dgm:spPr/>
      <dgm:t>
        <a:bodyPr/>
        <a:lstStyle/>
        <a:p>
          <a:endParaRPr lang="en-US"/>
        </a:p>
      </dgm:t>
    </dgm:pt>
    <dgm:pt modelId="{D2B8CD7D-AFB7-4A56-BF56-F809FDAA4F5A}" type="sibTrans" cxnId="{C43727A9-BCBA-4C6F-B12E-C7BBC132C4C0}">
      <dgm:prSet/>
      <dgm:spPr/>
      <dgm:t>
        <a:bodyPr/>
        <a:lstStyle/>
        <a:p>
          <a:endParaRPr lang="en-US"/>
        </a:p>
      </dgm:t>
    </dgm:pt>
    <dgm:pt modelId="{4A222157-1C36-4865-924F-2DA63A3D488F}">
      <dgm:prSet custT="1"/>
      <dgm:spPr/>
      <dgm:t>
        <a:bodyPr/>
        <a:lstStyle/>
        <a:p>
          <a:r>
            <a:rPr lang="en-US" sz="1800" dirty="0"/>
            <a:t>District-Leaders</a:t>
          </a:r>
        </a:p>
      </dgm:t>
    </dgm:pt>
    <dgm:pt modelId="{85EF89DC-3DBE-4849-B15D-E35AC8D6434C}" type="parTrans" cxnId="{882F82A3-1448-407B-AED7-C3A11D1BEBA8}">
      <dgm:prSet/>
      <dgm:spPr/>
      <dgm:t>
        <a:bodyPr/>
        <a:lstStyle/>
        <a:p>
          <a:endParaRPr lang="en-US"/>
        </a:p>
      </dgm:t>
    </dgm:pt>
    <dgm:pt modelId="{8F989AE2-831F-48E5-B0C6-B3D144BF57BA}" type="sibTrans" cxnId="{882F82A3-1448-407B-AED7-C3A11D1BEBA8}">
      <dgm:prSet/>
      <dgm:spPr/>
      <dgm:t>
        <a:bodyPr/>
        <a:lstStyle/>
        <a:p>
          <a:endParaRPr lang="en-US"/>
        </a:p>
      </dgm:t>
    </dgm:pt>
    <dgm:pt modelId="{9CB6C9FC-725A-4621-A703-04FE1EDB994E}">
      <dgm:prSet custT="1"/>
      <dgm:spPr/>
      <dgm:t>
        <a:bodyPr/>
        <a:lstStyle/>
        <a:p>
          <a:r>
            <a:rPr lang="en-US" sz="1800" dirty="0"/>
            <a:t>CTE Directors</a:t>
          </a:r>
        </a:p>
      </dgm:t>
    </dgm:pt>
    <dgm:pt modelId="{1C6DBFF3-76C7-4109-9135-B7E7402001AA}" type="parTrans" cxnId="{FBB134A9-F063-4A3C-9BCB-67BAB6590AF3}">
      <dgm:prSet/>
      <dgm:spPr/>
      <dgm:t>
        <a:bodyPr/>
        <a:lstStyle/>
        <a:p>
          <a:endParaRPr lang="en-US"/>
        </a:p>
      </dgm:t>
    </dgm:pt>
    <dgm:pt modelId="{85206FC1-C9FD-4009-B7D2-8E9FC261EBAD}" type="sibTrans" cxnId="{FBB134A9-F063-4A3C-9BCB-67BAB6590AF3}">
      <dgm:prSet/>
      <dgm:spPr/>
      <dgm:t>
        <a:bodyPr/>
        <a:lstStyle/>
        <a:p>
          <a:endParaRPr lang="en-US"/>
        </a:p>
      </dgm:t>
    </dgm:pt>
    <dgm:pt modelId="{9D95DFAC-EDA4-4A5F-A855-522FA7763DE1}">
      <dgm:prSet custT="1"/>
      <dgm:spPr/>
      <dgm:t>
        <a:bodyPr/>
        <a:lstStyle/>
        <a:p>
          <a:r>
            <a:rPr lang="en-US" sz="1800" dirty="0"/>
            <a:t>Higher Education</a:t>
          </a:r>
        </a:p>
      </dgm:t>
    </dgm:pt>
    <dgm:pt modelId="{8FAAE83E-DBEF-440E-8789-0BA56460F267}" type="parTrans" cxnId="{FEE33803-21DD-4AB0-B5BA-4B53ECEC2957}">
      <dgm:prSet/>
      <dgm:spPr/>
      <dgm:t>
        <a:bodyPr/>
        <a:lstStyle/>
        <a:p>
          <a:endParaRPr lang="en-US"/>
        </a:p>
      </dgm:t>
    </dgm:pt>
    <dgm:pt modelId="{584643FC-BC8C-4DB6-9C4A-F2315FC84877}" type="sibTrans" cxnId="{FEE33803-21DD-4AB0-B5BA-4B53ECEC2957}">
      <dgm:prSet/>
      <dgm:spPr/>
      <dgm:t>
        <a:bodyPr/>
        <a:lstStyle/>
        <a:p>
          <a:endParaRPr lang="en-US"/>
        </a:p>
      </dgm:t>
    </dgm:pt>
    <dgm:pt modelId="{914312E8-A1A8-48D1-8130-8B53951776A3}" type="pres">
      <dgm:prSet presAssocID="{0800C78B-F740-494D-B9FD-1B453FC3DC5E}" presName="diagram" presStyleCnt="0">
        <dgm:presLayoutVars>
          <dgm:dir/>
          <dgm:resizeHandles val="exact"/>
        </dgm:presLayoutVars>
      </dgm:prSet>
      <dgm:spPr/>
    </dgm:pt>
    <dgm:pt modelId="{07E1F64F-0700-406D-A0F8-CED14AB2E784}" type="pres">
      <dgm:prSet presAssocID="{452555E1-A2E1-4CDE-9442-30C5FB7882E2}" presName="node" presStyleLbl="node1" presStyleIdx="0" presStyleCnt="6">
        <dgm:presLayoutVars>
          <dgm:bulletEnabled val="1"/>
        </dgm:presLayoutVars>
      </dgm:prSet>
      <dgm:spPr/>
    </dgm:pt>
    <dgm:pt modelId="{20CC7335-6BC7-4887-9C1D-340F29809601}" type="pres">
      <dgm:prSet presAssocID="{8B2C1BA4-00BB-4A04-AAB1-0B9C394B73E2}" presName="sibTrans" presStyleCnt="0"/>
      <dgm:spPr/>
    </dgm:pt>
    <dgm:pt modelId="{76035CF8-F19D-43DE-A1DB-65ED646126E6}" type="pres">
      <dgm:prSet presAssocID="{8FA671CF-5284-46EF-96CE-8DD04F3D5C33}" presName="node" presStyleLbl="node1" presStyleIdx="1" presStyleCnt="6">
        <dgm:presLayoutVars>
          <dgm:bulletEnabled val="1"/>
        </dgm:presLayoutVars>
      </dgm:prSet>
      <dgm:spPr/>
    </dgm:pt>
    <dgm:pt modelId="{90696299-A5EC-42CD-8072-FF4ED7ABED54}" type="pres">
      <dgm:prSet presAssocID="{2812D98E-67F2-4D2F-B03D-2BD911A4B866}" presName="sibTrans" presStyleCnt="0"/>
      <dgm:spPr/>
    </dgm:pt>
    <dgm:pt modelId="{43ED50C4-0A7F-443F-A890-107F9F434C5C}" type="pres">
      <dgm:prSet presAssocID="{BF23CD2A-6606-4191-AEE6-4DC9D3575A20}" presName="node" presStyleLbl="node1" presStyleIdx="2" presStyleCnt="6">
        <dgm:presLayoutVars>
          <dgm:bulletEnabled val="1"/>
        </dgm:presLayoutVars>
      </dgm:prSet>
      <dgm:spPr/>
    </dgm:pt>
    <dgm:pt modelId="{CE681BF3-8BDA-4A5D-93C5-44B00CA36FB4}" type="pres">
      <dgm:prSet presAssocID="{D2B8CD7D-AFB7-4A56-BF56-F809FDAA4F5A}" presName="sibTrans" presStyleCnt="0"/>
      <dgm:spPr/>
    </dgm:pt>
    <dgm:pt modelId="{CAFCEA2F-0209-439F-9840-C74102828BEA}" type="pres">
      <dgm:prSet presAssocID="{4A222157-1C36-4865-924F-2DA63A3D488F}" presName="node" presStyleLbl="node1" presStyleIdx="3" presStyleCnt="6">
        <dgm:presLayoutVars>
          <dgm:bulletEnabled val="1"/>
        </dgm:presLayoutVars>
      </dgm:prSet>
      <dgm:spPr/>
    </dgm:pt>
    <dgm:pt modelId="{A7503A89-4F20-400D-9551-8CFCBD415402}" type="pres">
      <dgm:prSet presAssocID="{8F989AE2-831F-48E5-B0C6-B3D144BF57BA}" presName="sibTrans" presStyleCnt="0"/>
      <dgm:spPr/>
    </dgm:pt>
    <dgm:pt modelId="{E5DDE98B-E58F-4305-8593-BF881481D2B6}" type="pres">
      <dgm:prSet presAssocID="{9CB6C9FC-725A-4621-A703-04FE1EDB994E}" presName="node" presStyleLbl="node1" presStyleIdx="4" presStyleCnt="6">
        <dgm:presLayoutVars>
          <dgm:bulletEnabled val="1"/>
        </dgm:presLayoutVars>
      </dgm:prSet>
      <dgm:spPr/>
    </dgm:pt>
    <dgm:pt modelId="{EAC5B04B-9541-443E-AE2B-01D44B5D3F01}" type="pres">
      <dgm:prSet presAssocID="{85206FC1-C9FD-4009-B7D2-8E9FC261EBAD}" presName="sibTrans" presStyleCnt="0"/>
      <dgm:spPr/>
    </dgm:pt>
    <dgm:pt modelId="{3A264795-9E45-442C-9475-544870B9167A}" type="pres">
      <dgm:prSet presAssocID="{9D95DFAC-EDA4-4A5F-A855-522FA7763DE1}" presName="node" presStyleLbl="node1" presStyleIdx="5" presStyleCnt="6">
        <dgm:presLayoutVars>
          <dgm:bulletEnabled val="1"/>
        </dgm:presLayoutVars>
      </dgm:prSet>
      <dgm:spPr/>
    </dgm:pt>
  </dgm:ptLst>
  <dgm:cxnLst>
    <dgm:cxn modelId="{FEE33803-21DD-4AB0-B5BA-4B53ECEC2957}" srcId="{0800C78B-F740-494D-B9FD-1B453FC3DC5E}" destId="{9D95DFAC-EDA4-4A5F-A855-522FA7763DE1}" srcOrd="5" destOrd="0" parTransId="{8FAAE83E-DBEF-440E-8789-0BA56460F267}" sibTransId="{584643FC-BC8C-4DB6-9C4A-F2315FC84877}"/>
    <dgm:cxn modelId="{EE82FE2F-B6A0-4E04-B728-26F2E3E411AF}" type="presOf" srcId="{4A222157-1C36-4865-924F-2DA63A3D488F}" destId="{CAFCEA2F-0209-439F-9840-C74102828BEA}" srcOrd="0" destOrd="0" presId="urn:microsoft.com/office/officeart/2005/8/layout/default"/>
    <dgm:cxn modelId="{732A3234-2F7C-40E6-B33D-7B62CF0E662E}" type="presOf" srcId="{9D95DFAC-EDA4-4A5F-A855-522FA7763DE1}" destId="{3A264795-9E45-442C-9475-544870B9167A}" srcOrd="0" destOrd="0" presId="urn:microsoft.com/office/officeart/2005/8/layout/default"/>
    <dgm:cxn modelId="{B9B28D6D-68B2-4270-9480-2A6A02CE53F9}" type="presOf" srcId="{9CB6C9FC-725A-4621-A703-04FE1EDB994E}" destId="{E5DDE98B-E58F-4305-8593-BF881481D2B6}" srcOrd="0" destOrd="0" presId="urn:microsoft.com/office/officeart/2005/8/layout/default"/>
    <dgm:cxn modelId="{FE8F9389-A2E4-48AB-8F24-83C9FFA65692}" type="presOf" srcId="{BF23CD2A-6606-4191-AEE6-4DC9D3575A20}" destId="{43ED50C4-0A7F-443F-A890-107F9F434C5C}" srcOrd="0" destOrd="0" presId="urn:microsoft.com/office/officeart/2005/8/layout/default"/>
    <dgm:cxn modelId="{E5B91793-2DFC-49E3-A0AB-7711A41EEF22}" type="presOf" srcId="{452555E1-A2E1-4CDE-9442-30C5FB7882E2}" destId="{07E1F64F-0700-406D-A0F8-CED14AB2E784}" srcOrd="0" destOrd="0" presId="urn:microsoft.com/office/officeart/2005/8/layout/default"/>
    <dgm:cxn modelId="{DCF0D2A0-995F-47B7-833F-EA5915B8D60C}" srcId="{0800C78B-F740-494D-B9FD-1B453FC3DC5E}" destId="{8FA671CF-5284-46EF-96CE-8DD04F3D5C33}" srcOrd="1" destOrd="0" parTransId="{B8B68240-AB62-4E79-AAC8-2A21A6FE7586}" sibTransId="{2812D98E-67F2-4D2F-B03D-2BD911A4B866}"/>
    <dgm:cxn modelId="{882F82A3-1448-407B-AED7-C3A11D1BEBA8}" srcId="{0800C78B-F740-494D-B9FD-1B453FC3DC5E}" destId="{4A222157-1C36-4865-924F-2DA63A3D488F}" srcOrd="3" destOrd="0" parTransId="{85EF89DC-3DBE-4849-B15D-E35AC8D6434C}" sibTransId="{8F989AE2-831F-48E5-B0C6-B3D144BF57BA}"/>
    <dgm:cxn modelId="{C43727A9-BCBA-4C6F-B12E-C7BBC132C4C0}" srcId="{0800C78B-F740-494D-B9FD-1B453FC3DC5E}" destId="{BF23CD2A-6606-4191-AEE6-4DC9D3575A20}" srcOrd="2" destOrd="0" parTransId="{A63E8038-E360-486F-B5BF-E95D107A4A33}" sibTransId="{D2B8CD7D-AFB7-4A56-BF56-F809FDAA4F5A}"/>
    <dgm:cxn modelId="{FBB134A9-F063-4A3C-9BCB-67BAB6590AF3}" srcId="{0800C78B-F740-494D-B9FD-1B453FC3DC5E}" destId="{9CB6C9FC-725A-4621-A703-04FE1EDB994E}" srcOrd="4" destOrd="0" parTransId="{1C6DBFF3-76C7-4109-9135-B7E7402001AA}" sibTransId="{85206FC1-C9FD-4009-B7D2-8E9FC261EBAD}"/>
    <dgm:cxn modelId="{444EDFE5-E7B8-4E8E-9733-BE4FCD8AF67C}" srcId="{0800C78B-F740-494D-B9FD-1B453FC3DC5E}" destId="{452555E1-A2E1-4CDE-9442-30C5FB7882E2}" srcOrd="0" destOrd="0" parTransId="{47E64F9D-4281-4682-94B0-B88F1B2184F4}" sibTransId="{8B2C1BA4-00BB-4A04-AAB1-0B9C394B73E2}"/>
    <dgm:cxn modelId="{4F8B5EE6-7419-4258-9FB6-12FA954D1061}" type="presOf" srcId="{8FA671CF-5284-46EF-96CE-8DD04F3D5C33}" destId="{76035CF8-F19D-43DE-A1DB-65ED646126E6}" srcOrd="0" destOrd="0" presId="urn:microsoft.com/office/officeart/2005/8/layout/default"/>
    <dgm:cxn modelId="{1E32C4EF-0C84-4752-979E-4BFA0E8C978F}" type="presOf" srcId="{0800C78B-F740-494D-B9FD-1B453FC3DC5E}" destId="{914312E8-A1A8-48D1-8130-8B53951776A3}" srcOrd="0" destOrd="0" presId="urn:microsoft.com/office/officeart/2005/8/layout/default"/>
    <dgm:cxn modelId="{A5B38698-32E5-4F4D-9728-8312CAEEAE1F}" type="presParOf" srcId="{914312E8-A1A8-48D1-8130-8B53951776A3}" destId="{07E1F64F-0700-406D-A0F8-CED14AB2E784}" srcOrd="0" destOrd="0" presId="urn:microsoft.com/office/officeart/2005/8/layout/default"/>
    <dgm:cxn modelId="{31C129B2-1169-41BE-B05A-F706705FB164}" type="presParOf" srcId="{914312E8-A1A8-48D1-8130-8B53951776A3}" destId="{20CC7335-6BC7-4887-9C1D-340F29809601}" srcOrd="1" destOrd="0" presId="urn:microsoft.com/office/officeart/2005/8/layout/default"/>
    <dgm:cxn modelId="{BC38AC41-50C7-4DDE-BA9F-C23848CF043A}" type="presParOf" srcId="{914312E8-A1A8-48D1-8130-8B53951776A3}" destId="{76035CF8-F19D-43DE-A1DB-65ED646126E6}" srcOrd="2" destOrd="0" presId="urn:microsoft.com/office/officeart/2005/8/layout/default"/>
    <dgm:cxn modelId="{DB3D01B7-76C0-4ED5-9593-288CEB810C2C}" type="presParOf" srcId="{914312E8-A1A8-48D1-8130-8B53951776A3}" destId="{90696299-A5EC-42CD-8072-FF4ED7ABED54}" srcOrd="3" destOrd="0" presId="urn:microsoft.com/office/officeart/2005/8/layout/default"/>
    <dgm:cxn modelId="{8693A54F-CB66-4630-951A-AF84DCE54EF3}" type="presParOf" srcId="{914312E8-A1A8-48D1-8130-8B53951776A3}" destId="{43ED50C4-0A7F-443F-A890-107F9F434C5C}" srcOrd="4" destOrd="0" presId="urn:microsoft.com/office/officeart/2005/8/layout/default"/>
    <dgm:cxn modelId="{E5E778BB-8BF8-495D-BDA3-9CDB33EC2B34}" type="presParOf" srcId="{914312E8-A1A8-48D1-8130-8B53951776A3}" destId="{CE681BF3-8BDA-4A5D-93C5-44B00CA36FB4}" srcOrd="5" destOrd="0" presId="urn:microsoft.com/office/officeart/2005/8/layout/default"/>
    <dgm:cxn modelId="{FEC60055-7AFC-4E24-A775-187FA9DD9AF4}" type="presParOf" srcId="{914312E8-A1A8-48D1-8130-8B53951776A3}" destId="{CAFCEA2F-0209-439F-9840-C74102828BEA}" srcOrd="6" destOrd="0" presId="urn:microsoft.com/office/officeart/2005/8/layout/default"/>
    <dgm:cxn modelId="{B317B544-9B58-45A9-B3EF-8BE1828118A3}" type="presParOf" srcId="{914312E8-A1A8-48D1-8130-8B53951776A3}" destId="{A7503A89-4F20-400D-9551-8CFCBD415402}" srcOrd="7" destOrd="0" presId="urn:microsoft.com/office/officeart/2005/8/layout/default"/>
    <dgm:cxn modelId="{7DFDDD6A-D697-4EBF-97C6-F0F7E192B138}" type="presParOf" srcId="{914312E8-A1A8-48D1-8130-8B53951776A3}" destId="{E5DDE98B-E58F-4305-8593-BF881481D2B6}" srcOrd="8" destOrd="0" presId="urn:microsoft.com/office/officeart/2005/8/layout/default"/>
    <dgm:cxn modelId="{3937B852-BE81-49B8-8878-4C2C7DBEC7EF}" type="presParOf" srcId="{914312E8-A1A8-48D1-8130-8B53951776A3}" destId="{EAC5B04B-9541-443E-AE2B-01D44B5D3F01}" srcOrd="9" destOrd="0" presId="urn:microsoft.com/office/officeart/2005/8/layout/default"/>
    <dgm:cxn modelId="{1751AE40-0050-443D-A8E9-5B77400BCC31}" type="presParOf" srcId="{914312E8-A1A8-48D1-8130-8B53951776A3}" destId="{3A264795-9E45-442C-9475-544870B9167A}" srcOrd="10"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800C78B-F740-494D-B9FD-1B453FC3DC5E}" type="doc">
      <dgm:prSet loTypeId="urn:microsoft.com/office/officeart/2005/8/layout/default" loCatId="list" qsTypeId="urn:microsoft.com/office/officeart/2005/8/quickstyle/simple2" qsCatId="simple" csTypeId="urn:microsoft.com/office/officeart/2005/8/colors/accent3_2" csCatId="accent3" phldr="1"/>
      <dgm:spPr/>
      <dgm:t>
        <a:bodyPr/>
        <a:lstStyle/>
        <a:p>
          <a:endParaRPr lang="en-US"/>
        </a:p>
      </dgm:t>
    </dgm:pt>
    <dgm:pt modelId="{2F7F38DF-21F6-4C5D-8EF6-5757E20A2AC7}">
      <dgm:prSet/>
      <dgm:spPr/>
      <dgm:t>
        <a:bodyPr/>
        <a:lstStyle/>
        <a:p>
          <a:r>
            <a:rPr lang="en-US" dirty="0"/>
            <a:t>Community Partners</a:t>
          </a:r>
        </a:p>
      </dgm:t>
    </dgm:pt>
    <dgm:pt modelId="{893502F9-8E5F-4557-83FE-1ACE867CB3FD}" type="parTrans" cxnId="{ABA3272C-DC52-4C8F-A7AF-92FF6A7AB090}">
      <dgm:prSet/>
      <dgm:spPr/>
      <dgm:t>
        <a:bodyPr/>
        <a:lstStyle/>
        <a:p>
          <a:endParaRPr lang="en-US"/>
        </a:p>
      </dgm:t>
    </dgm:pt>
    <dgm:pt modelId="{B64EE06D-96E0-4144-8888-C49B161FD310}" type="sibTrans" cxnId="{ABA3272C-DC52-4C8F-A7AF-92FF6A7AB090}">
      <dgm:prSet/>
      <dgm:spPr/>
      <dgm:t>
        <a:bodyPr/>
        <a:lstStyle/>
        <a:p>
          <a:endParaRPr lang="en-US"/>
        </a:p>
      </dgm:t>
    </dgm:pt>
    <dgm:pt modelId="{8A7987C3-851D-4AFB-A754-FD0DAD33ECF8}">
      <dgm:prSet/>
      <dgm:spPr/>
      <dgm:t>
        <a:bodyPr/>
        <a:lstStyle/>
        <a:p>
          <a:r>
            <a:rPr lang="en-US" dirty="0"/>
            <a:t>Community Services Providers</a:t>
          </a:r>
        </a:p>
      </dgm:t>
    </dgm:pt>
    <dgm:pt modelId="{1E5009A1-01C2-4C95-8E54-334BD61525D7}" type="parTrans" cxnId="{59AF30CE-9EA9-4BD9-AE5F-551FD41CBB1D}">
      <dgm:prSet/>
      <dgm:spPr/>
      <dgm:t>
        <a:bodyPr/>
        <a:lstStyle/>
        <a:p>
          <a:endParaRPr lang="en-US"/>
        </a:p>
      </dgm:t>
    </dgm:pt>
    <dgm:pt modelId="{CFF2FE9A-83E7-4E4D-9469-149D3CD09BBA}" type="sibTrans" cxnId="{59AF30CE-9EA9-4BD9-AE5F-551FD41CBB1D}">
      <dgm:prSet/>
      <dgm:spPr/>
      <dgm:t>
        <a:bodyPr/>
        <a:lstStyle/>
        <a:p>
          <a:endParaRPr lang="en-US"/>
        </a:p>
      </dgm:t>
    </dgm:pt>
    <dgm:pt modelId="{AA1C73C9-6869-4EA7-8101-9D75BB545230}">
      <dgm:prSet/>
      <dgm:spPr/>
      <dgm:t>
        <a:bodyPr/>
        <a:lstStyle/>
        <a:p>
          <a:r>
            <a:rPr lang="en-US" dirty="0"/>
            <a:t>Local or State Government Agency Representative</a:t>
          </a:r>
        </a:p>
      </dgm:t>
    </dgm:pt>
    <dgm:pt modelId="{3075048C-C1DA-48C9-A045-DBD4F19D3A23}" type="parTrans" cxnId="{BA98383F-835B-4F58-96C3-47A602857DC0}">
      <dgm:prSet/>
      <dgm:spPr/>
      <dgm:t>
        <a:bodyPr/>
        <a:lstStyle/>
        <a:p>
          <a:endParaRPr lang="en-US"/>
        </a:p>
      </dgm:t>
    </dgm:pt>
    <dgm:pt modelId="{508A9E81-9081-48F4-955B-D5939050B1A5}" type="sibTrans" cxnId="{BA98383F-835B-4F58-96C3-47A602857DC0}">
      <dgm:prSet/>
      <dgm:spPr/>
      <dgm:t>
        <a:bodyPr/>
        <a:lstStyle/>
        <a:p>
          <a:endParaRPr lang="en-US"/>
        </a:p>
      </dgm:t>
    </dgm:pt>
    <dgm:pt modelId="{9DB2B25C-4B6E-4A3F-82FC-0EBFD6291714}">
      <dgm:prSet/>
      <dgm:spPr/>
      <dgm:t>
        <a:bodyPr/>
        <a:lstStyle/>
        <a:p>
          <a:r>
            <a:rPr lang="en-US" dirty="0"/>
            <a:t>Philanthropic Partners</a:t>
          </a:r>
        </a:p>
      </dgm:t>
    </dgm:pt>
    <dgm:pt modelId="{42EC4129-8375-4D08-A60E-5AD9A5799D8B}" type="parTrans" cxnId="{505B93FA-F657-4F64-AAD6-42FF72F86949}">
      <dgm:prSet/>
      <dgm:spPr/>
      <dgm:t>
        <a:bodyPr/>
        <a:lstStyle/>
        <a:p>
          <a:endParaRPr lang="en-US"/>
        </a:p>
      </dgm:t>
    </dgm:pt>
    <dgm:pt modelId="{ED45347B-67E9-4C7F-8B5F-AFD435690A89}" type="sibTrans" cxnId="{505B93FA-F657-4F64-AAD6-42FF72F86949}">
      <dgm:prSet/>
      <dgm:spPr/>
      <dgm:t>
        <a:bodyPr/>
        <a:lstStyle/>
        <a:p>
          <a:endParaRPr lang="en-US"/>
        </a:p>
      </dgm:t>
    </dgm:pt>
    <dgm:pt modelId="{914312E8-A1A8-48D1-8130-8B53951776A3}" type="pres">
      <dgm:prSet presAssocID="{0800C78B-F740-494D-B9FD-1B453FC3DC5E}" presName="diagram" presStyleCnt="0">
        <dgm:presLayoutVars>
          <dgm:dir/>
          <dgm:resizeHandles val="exact"/>
        </dgm:presLayoutVars>
      </dgm:prSet>
      <dgm:spPr/>
    </dgm:pt>
    <dgm:pt modelId="{F50B8241-49E7-4B04-B342-C4452819BA2A}" type="pres">
      <dgm:prSet presAssocID="{2F7F38DF-21F6-4C5D-8EF6-5757E20A2AC7}" presName="node" presStyleLbl="node1" presStyleIdx="0" presStyleCnt="4">
        <dgm:presLayoutVars>
          <dgm:bulletEnabled val="1"/>
        </dgm:presLayoutVars>
      </dgm:prSet>
      <dgm:spPr/>
    </dgm:pt>
    <dgm:pt modelId="{066CAEC6-7633-4C2B-B279-66A8ADAFBBB5}" type="pres">
      <dgm:prSet presAssocID="{B64EE06D-96E0-4144-8888-C49B161FD310}" presName="sibTrans" presStyleCnt="0"/>
      <dgm:spPr/>
    </dgm:pt>
    <dgm:pt modelId="{7EA9CD47-A5F3-4335-ADD7-8D6C86DF3F71}" type="pres">
      <dgm:prSet presAssocID="{8A7987C3-851D-4AFB-A754-FD0DAD33ECF8}" presName="node" presStyleLbl="node1" presStyleIdx="1" presStyleCnt="4">
        <dgm:presLayoutVars>
          <dgm:bulletEnabled val="1"/>
        </dgm:presLayoutVars>
      </dgm:prSet>
      <dgm:spPr/>
    </dgm:pt>
    <dgm:pt modelId="{9AA16FC3-F5B2-4FAE-B67A-C2CDB2F05854}" type="pres">
      <dgm:prSet presAssocID="{CFF2FE9A-83E7-4E4D-9469-149D3CD09BBA}" presName="sibTrans" presStyleCnt="0"/>
      <dgm:spPr/>
    </dgm:pt>
    <dgm:pt modelId="{CA118FCD-8E61-4DD5-96E7-6D42B98C8A54}" type="pres">
      <dgm:prSet presAssocID="{AA1C73C9-6869-4EA7-8101-9D75BB545230}" presName="node" presStyleLbl="node1" presStyleIdx="2" presStyleCnt="4">
        <dgm:presLayoutVars>
          <dgm:bulletEnabled val="1"/>
        </dgm:presLayoutVars>
      </dgm:prSet>
      <dgm:spPr/>
    </dgm:pt>
    <dgm:pt modelId="{765CC791-40F0-445B-B39E-4028BAF571B8}" type="pres">
      <dgm:prSet presAssocID="{508A9E81-9081-48F4-955B-D5939050B1A5}" presName="sibTrans" presStyleCnt="0"/>
      <dgm:spPr/>
    </dgm:pt>
    <dgm:pt modelId="{BBBCF33F-4854-42B9-9B2B-77FCA2443465}" type="pres">
      <dgm:prSet presAssocID="{9DB2B25C-4B6E-4A3F-82FC-0EBFD6291714}" presName="node" presStyleLbl="node1" presStyleIdx="3" presStyleCnt="4">
        <dgm:presLayoutVars>
          <dgm:bulletEnabled val="1"/>
        </dgm:presLayoutVars>
      </dgm:prSet>
      <dgm:spPr/>
    </dgm:pt>
  </dgm:ptLst>
  <dgm:cxnLst>
    <dgm:cxn modelId="{ABA3272C-DC52-4C8F-A7AF-92FF6A7AB090}" srcId="{0800C78B-F740-494D-B9FD-1B453FC3DC5E}" destId="{2F7F38DF-21F6-4C5D-8EF6-5757E20A2AC7}" srcOrd="0" destOrd="0" parTransId="{893502F9-8E5F-4557-83FE-1ACE867CB3FD}" sibTransId="{B64EE06D-96E0-4144-8888-C49B161FD310}"/>
    <dgm:cxn modelId="{BA98383F-835B-4F58-96C3-47A602857DC0}" srcId="{0800C78B-F740-494D-B9FD-1B453FC3DC5E}" destId="{AA1C73C9-6869-4EA7-8101-9D75BB545230}" srcOrd="2" destOrd="0" parTransId="{3075048C-C1DA-48C9-A045-DBD4F19D3A23}" sibTransId="{508A9E81-9081-48F4-955B-D5939050B1A5}"/>
    <dgm:cxn modelId="{51A88C56-72F1-4DF9-8A65-192144D18069}" type="presOf" srcId="{2F7F38DF-21F6-4C5D-8EF6-5757E20A2AC7}" destId="{F50B8241-49E7-4B04-B342-C4452819BA2A}" srcOrd="0" destOrd="0" presId="urn:microsoft.com/office/officeart/2005/8/layout/default"/>
    <dgm:cxn modelId="{45E6766E-3B49-465E-93A3-54E64D7AD92C}" type="presOf" srcId="{8A7987C3-851D-4AFB-A754-FD0DAD33ECF8}" destId="{7EA9CD47-A5F3-4335-ADD7-8D6C86DF3F71}" srcOrd="0" destOrd="0" presId="urn:microsoft.com/office/officeart/2005/8/layout/default"/>
    <dgm:cxn modelId="{D440979C-8DAC-429C-8514-53BD400D84A1}" type="presOf" srcId="{9DB2B25C-4B6E-4A3F-82FC-0EBFD6291714}" destId="{BBBCF33F-4854-42B9-9B2B-77FCA2443465}" srcOrd="0" destOrd="0" presId="urn:microsoft.com/office/officeart/2005/8/layout/default"/>
    <dgm:cxn modelId="{59AF30CE-9EA9-4BD9-AE5F-551FD41CBB1D}" srcId="{0800C78B-F740-494D-B9FD-1B453FC3DC5E}" destId="{8A7987C3-851D-4AFB-A754-FD0DAD33ECF8}" srcOrd="1" destOrd="0" parTransId="{1E5009A1-01C2-4C95-8E54-334BD61525D7}" sibTransId="{CFF2FE9A-83E7-4E4D-9469-149D3CD09BBA}"/>
    <dgm:cxn modelId="{D75AF0E0-BCB0-462E-BF77-255B7F4C415F}" type="presOf" srcId="{AA1C73C9-6869-4EA7-8101-9D75BB545230}" destId="{CA118FCD-8E61-4DD5-96E7-6D42B98C8A54}" srcOrd="0" destOrd="0" presId="urn:microsoft.com/office/officeart/2005/8/layout/default"/>
    <dgm:cxn modelId="{1E32C4EF-0C84-4752-979E-4BFA0E8C978F}" type="presOf" srcId="{0800C78B-F740-494D-B9FD-1B453FC3DC5E}" destId="{914312E8-A1A8-48D1-8130-8B53951776A3}" srcOrd="0" destOrd="0" presId="urn:microsoft.com/office/officeart/2005/8/layout/default"/>
    <dgm:cxn modelId="{505B93FA-F657-4F64-AAD6-42FF72F86949}" srcId="{0800C78B-F740-494D-B9FD-1B453FC3DC5E}" destId="{9DB2B25C-4B6E-4A3F-82FC-0EBFD6291714}" srcOrd="3" destOrd="0" parTransId="{42EC4129-8375-4D08-A60E-5AD9A5799D8B}" sibTransId="{ED45347B-67E9-4C7F-8B5F-AFD435690A89}"/>
    <dgm:cxn modelId="{B7DB0B07-7DE0-482C-9E4E-E8B9F991A532}" type="presParOf" srcId="{914312E8-A1A8-48D1-8130-8B53951776A3}" destId="{F50B8241-49E7-4B04-B342-C4452819BA2A}" srcOrd="0" destOrd="0" presId="urn:microsoft.com/office/officeart/2005/8/layout/default"/>
    <dgm:cxn modelId="{A2DE5099-F4AE-41B8-BB20-889905C258ED}" type="presParOf" srcId="{914312E8-A1A8-48D1-8130-8B53951776A3}" destId="{066CAEC6-7633-4C2B-B279-66A8ADAFBBB5}" srcOrd="1" destOrd="0" presId="urn:microsoft.com/office/officeart/2005/8/layout/default"/>
    <dgm:cxn modelId="{0E8B94A3-9F1A-4059-B156-404F43B8EDE1}" type="presParOf" srcId="{914312E8-A1A8-48D1-8130-8B53951776A3}" destId="{7EA9CD47-A5F3-4335-ADD7-8D6C86DF3F71}" srcOrd="2" destOrd="0" presId="urn:microsoft.com/office/officeart/2005/8/layout/default"/>
    <dgm:cxn modelId="{050DC8E0-8781-47D6-BC2E-724B819D5ED6}" type="presParOf" srcId="{914312E8-A1A8-48D1-8130-8B53951776A3}" destId="{9AA16FC3-F5B2-4FAE-B67A-C2CDB2F05854}" srcOrd="3" destOrd="0" presId="urn:microsoft.com/office/officeart/2005/8/layout/default"/>
    <dgm:cxn modelId="{05EB2127-E058-4032-AB2A-DAB6BB0F4FEC}" type="presParOf" srcId="{914312E8-A1A8-48D1-8130-8B53951776A3}" destId="{CA118FCD-8E61-4DD5-96E7-6D42B98C8A54}" srcOrd="4" destOrd="0" presId="urn:microsoft.com/office/officeart/2005/8/layout/default"/>
    <dgm:cxn modelId="{CC2E6C9B-A36D-4F75-A3AA-0E5B0E3B1D8B}" type="presParOf" srcId="{914312E8-A1A8-48D1-8130-8B53951776A3}" destId="{765CC791-40F0-445B-B39E-4028BAF571B8}" srcOrd="5" destOrd="0" presId="urn:microsoft.com/office/officeart/2005/8/layout/default"/>
    <dgm:cxn modelId="{009B3ECF-DDBA-4E97-8168-7B37C1EE029C}" type="presParOf" srcId="{914312E8-A1A8-48D1-8130-8B53951776A3}" destId="{BBBCF33F-4854-42B9-9B2B-77FCA2443465}" srcOrd="6" destOrd="0" presId="urn:microsoft.com/office/officeart/2005/8/layout/default"/>
  </dgm:cxnLst>
  <dgm:bg/>
  <dgm:whole/>
  <dgm:extLst>
    <a:ext uri="http://schemas.microsoft.com/office/drawing/2008/diagram">
      <dsp:dataModelExt xmlns:dsp="http://schemas.microsoft.com/office/drawing/2008/diagram" relId="rId13"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800C78B-F740-494D-B9FD-1B453FC3DC5E}" type="doc">
      <dgm:prSet loTypeId="urn:microsoft.com/office/officeart/2005/8/layout/default" loCatId="list" qsTypeId="urn:microsoft.com/office/officeart/2005/8/quickstyle/simple2" qsCatId="simple" csTypeId="urn:microsoft.com/office/officeart/2005/8/colors/accent4_2" csCatId="accent4" phldr="1"/>
      <dgm:spPr/>
      <dgm:t>
        <a:bodyPr/>
        <a:lstStyle/>
        <a:p>
          <a:endParaRPr lang="en-US"/>
        </a:p>
      </dgm:t>
    </dgm:pt>
    <dgm:pt modelId="{83C3503E-1825-4269-9367-2F16FE2B7434}">
      <dgm:prSet custT="1"/>
      <dgm:spPr/>
      <dgm:t>
        <a:bodyPr/>
        <a:lstStyle/>
        <a:p>
          <a:r>
            <a:rPr lang="en-US" sz="1800" dirty="0"/>
            <a:t>Economic Organizations</a:t>
          </a:r>
        </a:p>
      </dgm:t>
    </dgm:pt>
    <dgm:pt modelId="{08C0A760-8C69-481A-A646-A2714EE4C16F}" type="parTrans" cxnId="{4EFCDC50-FA1A-45B8-842F-37B76BD951C4}">
      <dgm:prSet/>
      <dgm:spPr/>
      <dgm:t>
        <a:bodyPr/>
        <a:lstStyle/>
        <a:p>
          <a:endParaRPr lang="en-US"/>
        </a:p>
      </dgm:t>
    </dgm:pt>
    <dgm:pt modelId="{FF78A725-0CE0-49F1-85B4-9C2807F5508F}" type="sibTrans" cxnId="{4EFCDC50-FA1A-45B8-842F-37B76BD951C4}">
      <dgm:prSet/>
      <dgm:spPr/>
      <dgm:t>
        <a:bodyPr/>
        <a:lstStyle/>
        <a:p>
          <a:endParaRPr lang="en-US"/>
        </a:p>
      </dgm:t>
    </dgm:pt>
    <dgm:pt modelId="{9A39ED25-1140-4B2E-8C43-6161E9D318E0}">
      <dgm:prSet custT="1"/>
      <dgm:spPr/>
      <dgm:t>
        <a:bodyPr/>
        <a:lstStyle/>
        <a:p>
          <a:r>
            <a:rPr lang="en-US" sz="1800" dirty="0"/>
            <a:t>Workforce Development Organizations</a:t>
          </a:r>
        </a:p>
      </dgm:t>
    </dgm:pt>
    <dgm:pt modelId="{00BF0FD4-273D-451A-983A-279D1D043523}" type="parTrans" cxnId="{7A85BF62-108F-4BF6-B533-618B488C8DBC}">
      <dgm:prSet/>
      <dgm:spPr/>
      <dgm:t>
        <a:bodyPr/>
        <a:lstStyle/>
        <a:p>
          <a:endParaRPr lang="en-US"/>
        </a:p>
      </dgm:t>
    </dgm:pt>
    <dgm:pt modelId="{41FF1E0E-52A4-4F42-94F0-B8E5BB1B4A3C}" type="sibTrans" cxnId="{7A85BF62-108F-4BF6-B533-618B488C8DBC}">
      <dgm:prSet/>
      <dgm:spPr/>
      <dgm:t>
        <a:bodyPr/>
        <a:lstStyle/>
        <a:p>
          <a:endParaRPr lang="en-US"/>
        </a:p>
      </dgm:t>
    </dgm:pt>
    <dgm:pt modelId="{F5C10587-333D-47F6-9093-702B67C7EAC9}">
      <dgm:prSet custT="1"/>
      <dgm:spPr/>
      <dgm:t>
        <a:bodyPr/>
        <a:lstStyle/>
        <a:p>
          <a:r>
            <a:rPr lang="en-US" sz="1800" dirty="0"/>
            <a:t>Employers</a:t>
          </a:r>
        </a:p>
      </dgm:t>
    </dgm:pt>
    <dgm:pt modelId="{D3F0642C-7845-4CD2-A0C9-4376EAA9C8B6}" type="parTrans" cxnId="{487F0F51-854A-4AC1-A9CE-9E130D6FD992}">
      <dgm:prSet/>
      <dgm:spPr/>
      <dgm:t>
        <a:bodyPr/>
        <a:lstStyle/>
        <a:p>
          <a:endParaRPr lang="en-US"/>
        </a:p>
      </dgm:t>
    </dgm:pt>
    <dgm:pt modelId="{D4914594-67ED-46D2-AB35-5D9B2EA9FE5D}" type="sibTrans" cxnId="{487F0F51-854A-4AC1-A9CE-9E130D6FD992}">
      <dgm:prSet/>
      <dgm:spPr/>
      <dgm:t>
        <a:bodyPr/>
        <a:lstStyle/>
        <a:p>
          <a:endParaRPr lang="en-US"/>
        </a:p>
      </dgm:t>
    </dgm:pt>
    <dgm:pt modelId="{1A206F74-19F4-4F8D-A7EE-DB16E373E29D}">
      <dgm:prSet custT="1"/>
      <dgm:spPr/>
      <dgm:t>
        <a:bodyPr/>
        <a:lstStyle/>
        <a:p>
          <a:r>
            <a:rPr lang="en-US" sz="1800" dirty="0"/>
            <a:t>Industry Partners</a:t>
          </a:r>
        </a:p>
      </dgm:t>
    </dgm:pt>
    <dgm:pt modelId="{5DD13B52-A2B1-4390-81D3-0FBF3E99A407}" type="parTrans" cxnId="{61AEF5FE-5659-4177-8BD1-3EE35547F4FA}">
      <dgm:prSet/>
      <dgm:spPr/>
      <dgm:t>
        <a:bodyPr/>
        <a:lstStyle/>
        <a:p>
          <a:endParaRPr lang="en-US"/>
        </a:p>
      </dgm:t>
    </dgm:pt>
    <dgm:pt modelId="{30347422-E423-4DB9-81B1-36C0DF1D29C7}" type="sibTrans" cxnId="{61AEF5FE-5659-4177-8BD1-3EE35547F4FA}">
      <dgm:prSet/>
      <dgm:spPr/>
      <dgm:t>
        <a:bodyPr/>
        <a:lstStyle/>
        <a:p>
          <a:endParaRPr lang="en-US"/>
        </a:p>
      </dgm:t>
    </dgm:pt>
    <dgm:pt modelId="{914312E8-A1A8-48D1-8130-8B53951776A3}" type="pres">
      <dgm:prSet presAssocID="{0800C78B-F740-494D-B9FD-1B453FC3DC5E}" presName="diagram" presStyleCnt="0">
        <dgm:presLayoutVars>
          <dgm:dir/>
          <dgm:resizeHandles val="exact"/>
        </dgm:presLayoutVars>
      </dgm:prSet>
      <dgm:spPr/>
    </dgm:pt>
    <dgm:pt modelId="{08DDF464-F946-4F0B-8C5A-8659F40176D9}" type="pres">
      <dgm:prSet presAssocID="{83C3503E-1825-4269-9367-2F16FE2B7434}" presName="node" presStyleLbl="node1" presStyleIdx="0" presStyleCnt="4">
        <dgm:presLayoutVars>
          <dgm:bulletEnabled val="1"/>
        </dgm:presLayoutVars>
      </dgm:prSet>
      <dgm:spPr/>
    </dgm:pt>
    <dgm:pt modelId="{2C23722A-DEAD-49CA-8D11-41210B20E9C6}" type="pres">
      <dgm:prSet presAssocID="{FF78A725-0CE0-49F1-85B4-9C2807F5508F}" presName="sibTrans" presStyleCnt="0"/>
      <dgm:spPr/>
    </dgm:pt>
    <dgm:pt modelId="{7D2F7778-17CA-492C-996F-1ABE2BE2EF3A}" type="pres">
      <dgm:prSet presAssocID="{9A39ED25-1140-4B2E-8C43-6161E9D318E0}" presName="node" presStyleLbl="node1" presStyleIdx="1" presStyleCnt="4">
        <dgm:presLayoutVars>
          <dgm:bulletEnabled val="1"/>
        </dgm:presLayoutVars>
      </dgm:prSet>
      <dgm:spPr/>
    </dgm:pt>
    <dgm:pt modelId="{6533CDD1-E45C-4A9C-986D-683C8606D987}" type="pres">
      <dgm:prSet presAssocID="{41FF1E0E-52A4-4F42-94F0-B8E5BB1B4A3C}" presName="sibTrans" presStyleCnt="0"/>
      <dgm:spPr/>
    </dgm:pt>
    <dgm:pt modelId="{2966FCC9-C12F-437C-A17E-85E650D0F96C}" type="pres">
      <dgm:prSet presAssocID="{F5C10587-333D-47F6-9093-702B67C7EAC9}" presName="node" presStyleLbl="node1" presStyleIdx="2" presStyleCnt="4">
        <dgm:presLayoutVars>
          <dgm:bulletEnabled val="1"/>
        </dgm:presLayoutVars>
      </dgm:prSet>
      <dgm:spPr/>
    </dgm:pt>
    <dgm:pt modelId="{E5B1CDD6-5423-46C0-A961-4932027EBABA}" type="pres">
      <dgm:prSet presAssocID="{D4914594-67ED-46D2-AB35-5D9B2EA9FE5D}" presName="sibTrans" presStyleCnt="0"/>
      <dgm:spPr/>
    </dgm:pt>
    <dgm:pt modelId="{13F931CF-6B6A-4275-A17A-BE3CDE954E01}" type="pres">
      <dgm:prSet presAssocID="{1A206F74-19F4-4F8D-A7EE-DB16E373E29D}" presName="node" presStyleLbl="node1" presStyleIdx="3" presStyleCnt="4">
        <dgm:presLayoutVars>
          <dgm:bulletEnabled val="1"/>
        </dgm:presLayoutVars>
      </dgm:prSet>
      <dgm:spPr/>
    </dgm:pt>
  </dgm:ptLst>
  <dgm:cxnLst>
    <dgm:cxn modelId="{4EFCDC50-FA1A-45B8-842F-37B76BD951C4}" srcId="{0800C78B-F740-494D-B9FD-1B453FC3DC5E}" destId="{83C3503E-1825-4269-9367-2F16FE2B7434}" srcOrd="0" destOrd="0" parTransId="{08C0A760-8C69-481A-A646-A2714EE4C16F}" sibTransId="{FF78A725-0CE0-49F1-85B4-9C2807F5508F}"/>
    <dgm:cxn modelId="{487F0F51-854A-4AC1-A9CE-9E130D6FD992}" srcId="{0800C78B-F740-494D-B9FD-1B453FC3DC5E}" destId="{F5C10587-333D-47F6-9093-702B67C7EAC9}" srcOrd="2" destOrd="0" parTransId="{D3F0642C-7845-4CD2-A0C9-4376EAA9C8B6}" sibTransId="{D4914594-67ED-46D2-AB35-5D9B2EA9FE5D}"/>
    <dgm:cxn modelId="{7A85BF62-108F-4BF6-B533-618B488C8DBC}" srcId="{0800C78B-F740-494D-B9FD-1B453FC3DC5E}" destId="{9A39ED25-1140-4B2E-8C43-6161E9D318E0}" srcOrd="1" destOrd="0" parTransId="{00BF0FD4-273D-451A-983A-279D1D043523}" sibTransId="{41FF1E0E-52A4-4F42-94F0-B8E5BB1B4A3C}"/>
    <dgm:cxn modelId="{FBB32A72-F29F-4764-A115-9B6A1E95619F}" type="presOf" srcId="{83C3503E-1825-4269-9367-2F16FE2B7434}" destId="{08DDF464-F946-4F0B-8C5A-8659F40176D9}" srcOrd="0" destOrd="0" presId="urn:microsoft.com/office/officeart/2005/8/layout/default"/>
    <dgm:cxn modelId="{229F817D-0CAC-42E8-9006-FA31D3264F0A}" type="presOf" srcId="{1A206F74-19F4-4F8D-A7EE-DB16E373E29D}" destId="{13F931CF-6B6A-4275-A17A-BE3CDE954E01}" srcOrd="0" destOrd="0" presId="urn:microsoft.com/office/officeart/2005/8/layout/default"/>
    <dgm:cxn modelId="{622225AA-82D7-439A-B883-294C1A86975F}" type="presOf" srcId="{F5C10587-333D-47F6-9093-702B67C7EAC9}" destId="{2966FCC9-C12F-437C-A17E-85E650D0F96C}" srcOrd="0" destOrd="0" presId="urn:microsoft.com/office/officeart/2005/8/layout/default"/>
    <dgm:cxn modelId="{B57DF0BA-EAF0-4158-A0F7-B862403D19E5}" type="presOf" srcId="{9A39ED25-1140-4B2E-8C43-6161E9D318E0}" destId="{7D2F7778-17CA-492C-996F-1ABE2BE2EF3A}" srcOrd="0" destOrd="0" presId="urn:microsoft.com/office/officeart/2005/8/layout/default"/>
    <dgm:cxn modelId="{1E32C4EF-0C84-4752-979E-4BFA0E8C978F}" type="presOf" srcId="{0800C78B-F740-494D-B9FD-1B453FC3DC5E}" destId="{914312E8-A1A8-48D1-8130-8B53951776A3}" srcOrd="0" destOrd="0" presId="urn:microsoft.com/office/officeart/2005/8/layout/default"/>
    <dgm:cxn modelId="{61AEF5FE-5659-4177-8BD1-3EE35547F4FA}" srcId="{0800C78B-F740-494D-B9FD-1B453FC3DC5E}" destId="{1A206F74-19F4-4F8D-A7EE-DB16E373E29D}" srcOrd="3" destOrd="0" parTransId="{5DD13B52-A2B1-4390-81D3-0FBF3E99A407}" sibTransId="{30347422-E423-4DB9-81B1-36C0DF1D29C7}"/>
    <dgm:cxn modelId="{F02B2421-1EF5-4D23-A94C-2107F2EE34AD}" type="presParOf" srcId="{914312E8-A1A8-48D1-8130-8B53951776A3}" destId="{08DDF464-F946-4F0B-8C5A-8659F40176D9}" srcOrd="0" destOrd="0" presId="urn:microsoft.com/office/officeart/2005/8/layout/default"/>
    <dgm:cxn modelId="{97F213F4-607D-4815-8EDC-FA6FDE71D5E1}" type="presParOf" srcId="{914312E8-A1A8-48D1-8130-8B53951776A3}" destId="{2C23722A-DEAD-49CA-8D11-41210B20E9C6}" srcOrd="1" destOrd="0" presId="urn:microsoft.com/office/officeart/2005/8/layout/default"/>
    <dgm:cxn modelId="{6261741E-BA75-4C7A-BD08-0B9C678A6A49}" type="presParOf" srcId="{914312E8-A1A8-48D1-8130-8B53951776A3}" destId="{7D2F7778-17CA-492C-996F-1ABE2BE2EF3A}" srcOrd="2" destOrd="0" presId="urn:microsoft.com/office/officeart/2005/8/layout/default"/>
    <dgm:cxn modelId="{4EDF4B8E-4845-467C-ACF2-8DC06C8A03A0}" type="presParOf" srcId="{914312E8-A1A8-48D1-8130-8B53951776A3}" destId="{6533CDD1-E45C-4A9C-986D-683C8606D987}" srcOrd="3" destOrd="0" presId="urn:microsoft.com/office/officeart/2005/8/layout/default"/>
    <dgm:cxn modelId="{CB7A4B28-9C9D-4973-BB05-A5088FDC0AEF}" type="presParOf" srcId="{914312E8-A1A8-48D1-8130-8B53951776A3}" destId="{2966FCC9-C12F-437C-A17E-85E650D0F96C}" srcOrd="4" destOrd="0" presId="urn:microsoft.com/office/officeart/2005/8/layout/default"/>
    <dgm:cxn modelId="{9E5A007E-2AC0-46D0-BFBF-045C33945F00}" type="presParOf" srcId="{914312E8-A1A8-48D1-8130-8B53951776A3}" destId="{E5B1CDD6-5423-46C0-A961-4932027EBABA}" srcOrd="5" destOrd="0" presId="urn:microsoft.com/office/officeart/2005/8/layout/default"/>
    <dgm:cxn modelId="{9AACBFA8-9A59-474D-AAED-AF4D50D034A0}" type="presParOf" srcId="{914312E8-A1A8-48D1-8130-8B53951776A3}" destId="{13F931CF-6B6A-4275-A17A-BE3CDE954E01}" srcOrd="6" destOrd="0" presId="urn:microsoft.com/office/officeart/2005/8/layout/default"/>
  </dgm:cxnLst>
  <dgm:bg/>
  <dgm:whole/>
  <dgm:extLst>
    <a:ext uri="http://schemas.microsoft.com/office/drawing/2008/diagram">
      <dsp:dataModelExt xmlns:dsp="http://schemas.microsoft.com/office/drawing/2008/diagram" relId="rId18"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73B8DEA-E9A9-4D05-8AC2-7CD600507897}" type="doc">
      <dgm:prSet loTypeId="urn:microsoft.com/office/officeart/2005/8/layout/hierarchy3" loCatId="relationship" qsTypeId="urn:microsoft.com/office/officeart/2005/8/quickstyle/simple1" qsCatId="simple" csTypeId="urn:microsoft.com/office/officeart/2005/8/colors/colorful3" csCatId="colorful" phldr="1"/>
      <dgm:spPr/>
      <dgm:t>
        <a:bodyPr/>
        <a:lstStyle/>
        <a:p>
          <a:endParaRPr lang="en-US"/>
        </a:p>
      </dgm:t>
    </dgm:pt>
    <dgm:pt modelId="{42D91E89-D695-4286-8F5C-496D7498264E}">
      <dgm:prSet phldrT="[Text]"/>
      <dgm:spPr/>
      <dgm:t>
        <a:bodyPr/>
        <a:lstStyle/>
        <a:p>
          <a:pPr rtl="0"/>
          <a:r>
            <a:rPr lang="en-US" b="1">
              <a:latin typeface="Calibri"/>
            </a:rPr>
            <a:t>Gathering Data</a:t>
          </a:r>
          <a:endParaRPr lang="en-US" b="1"/>
        </a:p>
      </dgm:t>
    </dgm:pt>
    <dgm:pt modelId="{857AE9D8-44C9-401D-883E-3CF4726A677B}" type="parTrans" cxnId="{C7BD298B-46DD-4619-A4E4-0D358BA609E8}">
      <dgm:prSet/>
      <dgm:spPr/>
      <dgm:t>
        <a:bodyPr/>
        <a:lstStyle/>
        <a:p>
          <a:endParaRPr lang="en-US"/>
        </a:p>
      </dgm:t>
    </dgm:pt>
    <dgm:pt modelId="{1CB93373-0728-4511-9993-779A49BACBB8}" type="sibTrans" cxnId="{C7BD298B-46DD-4619-A4E4-0D358BA609E8}">
      <dgm:prSet/>
      <dgm:spPr/>
      <dgm:t>
        <a:bodyPr/>
        <a:lstStyle/>
        <a:p>
          <a:endParaRPr lang="en-US"/>
        </a:p>
      </dgm:t>
    </dgm:pt>
    <dgm:pt modelId="{0AC3CB9D-0CFD-4CE9-8633-51B271BE8644}">
      <dgm:prSet/>
      <dgm:spPr/>
      <dgm:t>
        <a:bodyPr/>
        <a:lstStyle/>
        <a:p>
          <a:endParaRPr lang="en-US" b="1"/>
        </a:p>
        <a:p>
          <a:r>
            <a:rPr lang="en-US" b="1"/>
            <a:t>Synthesis of Findings  </a:t>
          </a:r>
        </a:p>
        <a:p>
          <a:endParaRPr lang="en-US"/>
        </a:p>
      </dgm:t>
    </dgm:pt>
    <dgm:pt modelId="{42E8DA7A-D9AA-47BB-96B0-BAC00C6526F1}" type="parTrans" cxnId="{828881E4-ECAA-4E74-AE48-F8AED482F434}">
      <dgm:prSet/>
      <dgm:spPr/>
      <dgm:t>
        <a:bodyPr/>
        <a:lstStyle/>
        <a:p>
          <a:endParaRPr lang="en-US"/>
        </a:p>
      </dgm:t>
    </dgm:pt>
    <dgm:pt modelId="{B0ADC818-7FFE-4563-A798-EBDFAE36FCA9}" type="sibTrans" cxnId="{828881E4-ECAA-4E74-AE48-F8AED482F434}">
      <dgm:prSet/>
      <dgm:spPr/>
      <dgm:t>
        <a:bodyPr/>
        <a:lstStyle/>
        <a:p>
          <a:endParaRPr lang="en-US"/>
        </a:p>
      </dgm:t>
    </dgm:pt>
    <dgm:pt modelId="{F995EF1C-050A-4B81-B734-5EEAFAA03AAE}">
      <dgm:prSet/>
      <dgm:spPr/>
      <dgm:t>
        <a:bodyPr/>
        <a:lstStyle/>
        <a:p>
          <a:r>
            <a:rPr lang="en-US" b="1"/>
            <a:t>Planning Supports</a:t>
          </a:r>
        </a:p>
      </dgm:t>
    </dgm:pt>
    <dgm:pt modelId="{2A5B2F42-EB34-486C-A630-04AB245C79EB}" type="parTrans" cxnId="{29E59ACB-0EB6-4A52-8A2B-FAB879F20E46}">
      <dgm:prSet/>
      <dgm:spPr/>
      <dgm:t>
        <a:bodyPr/>
        <a:lstStyle/>
        <a:p>
          <a:endParaRPr lang="en-US"/>
        </a:p>
      </dgm:t>
    </dgm:pt>
    <dgm:pt modelId="{FAE3529B-5F53-4302-A6DB-03193D201BF3}" type="sibTrans" cxnId="{29E59ACB-0EB6-4A52-8A2B-FAB879F20E46}">
      <dgm:prSet/>
      <dgm:spPr/>
      <dgm:t>
        <a:bodyPr/>
        <a:lstStyle/>
        <a:p>
          <a:endParaRPr lang="en-US"/>
        </a:p>
      </dgm:t>
    </dgm:pt>
    <dgm:pt modelId="{C99908D2-F23E-4BB7-AFFF-721E689B7B24}">
      <dgm:prSet/>
      <dgm:spPr/>
      <dgm:t>
        <a:bodyPr/>
        <a:lstStyle/>
        <a:p>
          <a:r>
            <a:rPr lang="en-US" b="1"/>
            <a:t>Implementation</a:t>
          </a:r>
        </a:p>
      </dgm:t>
    </dgm:pt>
    <dgm:pt modelId="{B0FB12EB-A173-4DCA-BD90-4E32BA84BE64}" type="parTrans" cxnId="{6ABEF12D-97AA-49D0-A7C8-18A6D0303C8E}">
      <dgm:prSet/>
      <dgm:spPr/>
      <dgm:t>
        <a:bodyPr/>
        <a:lstStyle/>
        <a:p>
          <a:endParaRPr lang="en-US"/>
        </a:p>
      </dgm:t>
    </dgm:pt>
    <dgm:pt modelId="{A34B3B10-35D0-49E7-939A-D44AE48D5EF7}" type="sibTrans" cxnId="{6ABEF12D-97AA-49D0-A7C8-18A6D0303C8E}">
      <dgm:prSet/>
      <dgm:spPr/>
      <dgm:t>
        <a:bodyPr/>
        <a:lstStyle/>
        <a:p>
          <a:endParaRPr lang="en-US"/>
        </a:p>
      </dgm:t>
    </dgm:pt>
    <dgm:pt modelId="{D8D1539A-341E-4E8F-BB0B-67FF861B042F}">
      <dgm:prSet/>
      <dgm:spPr/>
      <dgm:t>
        <a:bodyPr/>
        <a:lstStyle/>
        <a:p>
          <a:r>
            <a:rPr lang="en-US" b="1"/>
            <a:t>Sustainability</a:t>
          </a:r>
        </a:p>
      </dgm:t>
    </dgm:pt>
    <dgm:pt modelId="{674CDD6A-2C92-4B6D-9B5A-05242C015223}" type="parTrans" cxnId="{4B46F5C6-D04F-45A0-A7E6-780A98CE018B}">
      <dgm:prSet/>
      <dgm:spPr/>
      <dgm:t>
        <a:bodyPr/>
        <a:lstStyle/>
        <a:p>
          <a:endParaRPr lang="en-US"/>
        </a:p>
      </dgm:t>
    </dgm:pt>
    <dgm:pt modelId="{42D3383F-EACE-42B4-AD2C-014E3780CC30}" type="sibTrans" cxnId="{4B46F5C6-D04F-45A0-A7E6-780A98CE018B}">
      <dgm:prSet/>
      <dgm:spPr/>
      <dgm:t>
        <a:bodyPr/>
        <a:lstStyle/>
        <a:p>
          <a:endParaRPr lang="en-US"/>
        </a:p>
      </dgm:t>
    </dgm:pt>
    <dgm:pt modelId="{7A71F3DA-0FB2-4B94-BFEE-F2736735CF0B}">
      <dgm:prSet phldrT="[Text]"/>
      <dgm:spPr/>
      <dgm:t>
        <a:bodyPr/>
        <a:lstStyle/>
        <a:p>
          <a:pPr rtl="0"/>
          <a:r>
            <a:rPr lang="en-US"/>
            <a:t>Needs Sensing</a:t>
          </a:r>
        </a:p>
      </dgm:t>
    </dgm:pt>
    <dgm:pt modelId="{8260DCDA-9BA9-4BA8-BF5B-BB5B92E33A97}" type="parTrans" cxnId="{00C48372-A021-4A9C-A5FA-57D2DC26E341}">
      <dgm:prSet/>
      <dgm:spPr/>
      <dgm:t>
        <a:bodyPr/>
        <a:lstStyle/>
        <a:p>
          <a:endParaRPr lang="en-US"/>
        </a:p>
      </dgm:t>
    </dgm:pt>
    <dgm:pt modelId="{015540CA-E723-4A69-8362-3D5E3D22F623}" type="sibTrans" cxnId="{00C48372-A021-4A9C-A5FA-57D2DC26E341}">
      <dgm:prSet/>
      <dgm:spPr/>
      <dgm:t>
        <a:bodyPr/>
        <a:lstStyle/>
        <a:p>
          <a:endParaRPr lang="en-US"/>
        </a:p>
      </dgm:t>
    </dgm:pt>
    <dgm:pt modelId="{AD158BE0-E07D-4A42-993E-7A1F59B50BAA}">
      <dgm:prSet/>
      <dgm:spPr/>
      <dgm:t>
        <a:bodyPr/>
        <a:lstStyle/>
        <a:p>
          <a:r>
            <a:rPr lang="en-US"/>
            <a:t>Observation Overviews</a:t>
          </a:r>
        </a:p>
      </dgm:t>
    </dgm:pt>
    <dgm:pt modelId="{7E809FCB-638E-44E4-BE87-B76D5A40FE0B}" type="parTrans" cxnId="{ABC7883E-847D-40D2-9166-5BF3DDA65619}">
      <dgm:prSet/>
      <dgm:spPr/>
      <dgm:t>
        <a:bodyPr/>
        <a:lstStyle/>
        <a:p>
          <a:endParaRPr lang="en-US"/>
        </a:p>
      </dgm:t>
    </dgm:pt>
    <dgm:pt modelId="{7B159F2A-69B0-492C-966A-97E4CF10CD6D}" type="sibTrans" cxnId="{ABC7883E-847D-40D2-9166-5BF3DDA65619}">
      <dgm:prSet/>
      <dgm:spPr/>
      <dgm:t>
        <a:bodyPr/>
        <a:lstStyle/>
        <a:p>
          <a:endParaRPr lang="en-US"/>
        </a:p>
      </dgm:t>
    </dgm:pt>
    <dgm:pt modelId="{E344EA1E-7A9B-4B46-AAC4-0E58E4CD987A}">
      <dgm:prSet/>
      <dgm:spPr/>
      <dgm:t>
        <a:bodyPr/>
        <a:lstStyle/>
        <a:p>
          <a:r>
            <a:rPr lang="en-US"/>
            <a:t>Program Support Plans</a:t>
          </a:r>
        </a:p>
      </dgm:t>
    </dgm:pt>
    <dgm:pt modelId="{16AC0B38-9FDA-4105-88CE-072BAD2013A7}" type="parTrans" cxnId="{9675EF42-5721-42A0-9B53-44F1688641C8}">
      <dgm:prSet/>
      <dgm:spPr/>
      <dgm:t>
        <a:bodyPr/>
        <a:lstStyle/>
        <a:p>
          <a:endParaRPr lang="en-US"/>
        </a:p>
      </dgm:t>
    </dgm:pt>
    <dgm:pt modelId="{D12F6099-A2E2-401C-98CC-1D39BE833B1F}" type="sibTrans" cxnId="{9675EF42-5721-42A0-9B53-44F1688641C8}">
      <dgm:prSet/>
      <dgm:spPr/>
      <dgm:t>
        <a:bodyPr/>
        <a:lstStyle/>
        <a:p>
          <a:endParaRPr lang="en-US"/>
        </a:p>
      </dgm:t>
    </dgm:pt>
    <dgm:pt modelId="{47A98088-4054-459E-8804-55460F55AEA2}">
      <dgm:prSet/>
      <dgm:spPr/>
      <dgm:t>
        <a:bodyPr/>
        <a:lstStyle/>
        <a:p>
          <a:r>
            <a:rPr lang="en-US"/>
            <a:t>Regional Design Plan</a:t>
          </a:r>
        </a:p>
      </dgm:t>
    </dgm:pt>
    <dgm:pt modelId="{45594E35-7816-40B2-A968-27AD60F47438}" type="parTrans" cxnId="{81A9B7A1-EF95-4E95-AD7B-7D369190F263}">
      <dgm:prSet/>
      <dgm:spPr/>
      <dgm:t>
        <a:bodyPr/>
        <a:lstStyle/>
        <a:p>
          <a:endParaRPr lang="en-US"/>
        </a:p>
      </dgm:t>
    </dgm:pt>
    <dgm:pt modelId="{B6781377-1A83-4A01-8121-C1631059227C}" type="sibTrans" cxnId="{81A9B7A1-EF95-4E95-AD7B-7D369190F263}">
      <dgm:prSet/>
      <dgm:spPr/>
      <dgm:t>
        <a:bodyPr/>
        <a:lstStyle/>
        <a:p>
          <a:endParaRPr lang="en-US"/>
        </a:p>
      </dgm:t>
    </dgm:pt>
    <dgm:pt modelId="{1F7D9050-862D-41EB-B571-85EF5F48C210}">
      <dgm:prSet/>
      <dgm:spPr/>
      <dgm:t>
        <a:bodyPr/>
        <a:lstStyle/>
        <a:p>
          <a:r>
            <a:rPr lang="en-US"/>
            <a:t>Individual Program Supports</a:t>
          </a:r>
        </a:p>
      </dgm:t>
    </dgm:pt>
    <dgm:pt modelId="{4A816478-85D4-4206-97DA-729002B72143}" type="parTrans" cxnId="{8B305360-5631-4D30-8269-0E43E8778323}">
      <dgm:prSet/>
      <dgm:spPr/>
      <dgm:t>
        <a:bodyPr/>
        <a:lstStyle/>
        <a:p>
          <a:endParaRPr lang="en-US"/>
        </a:p>
      </dgm:t>
    </dgm:pt>
    <dgm:pt modelId="{E01DB69B-7044-4CA3-84DA-615B68A969EE}" type="sibTrans" cxnId="{8B305360-5631-4D30-8269-0E43E8778323}">
      <dgm:prSet/>
      <dgm:spPr/>
      <dgm:t>
        <a:bodyPr/>
        <a:lstStyle/>
        <a:p>
          <a:endParaRPr lang="en-US"/>
        </a:p>
      </dgm:t>
    </dgm:pt>
    <dgm:pt modelId="{096C42D9-C2FC-4F80-823D-231336135B6C}">
      <dgm:prSet/>
      <dgm:spPr/>
      <dgm:t>
        <a:bodyPr/>
        <a:lstStyle/>
        <a:p>
          <a:r>
            <a:rPr lang="en-US"/>
            <a:t>Ongoing Partnership for Improvements</a:t>
          </a:r>
        </a:p>
      </dgm:t>
    </dgm:pt>
    <dgm:pt modelId="{D9719C46-9A68-4749-ACC8-82BF745D3A81}" type="parTrans" cxnId="{6B17E99D-5114-46CB-8245-0092B1BE4DB4}">
      <dgm:prSet/>
      <dgm:spPr/>
      <dgm:t>
        <a:bodyPr/>
        <a:lstStyle/>
        <a:p>
          <a:endParaRPr lang="en-US"/>
        </a:p>
      </dgm:t>
    </dgm:pt>
    <dgm:pt modelId="{154EDED4-D427-442C-B30D-1BBF76B2A9E8}" type="sibTrans" cxnId="{6B17E99D-5114-46CB-8245-0092B1BE4DB4}">
      <dgm:prSet/>
      <dgm:spPr/>
      <dgm:t>
        <a:bodyPr/>
        <a:lstStyle/>
        <a:p>
          <a:endParaRPr lang="en-US"/>
        </a:p>
      </dgm:t>
    </dgm:pt>
    <dgm:pt modelId="{39285BD0-097D-49E8-9D05-35CE646E5030}">
      <dgm:prSet/>
      <dgm:spPr/>
      <dgm:t>
        <a:bodyPr/>
        <a:lstStyle/>
        <a:p>
          <a:r>
            <a:rPr lang="en-US"/>
            <a:t>Regional Overview</a:t>
          </a:r>
        </a:p>
      </dgm:t>
    </dgm:pt>
    <dgm:pt modelId="{CC6CDD54-2081-4CFF-B68E-06A458D29098}" type="parTrans" cxnId="{54F1DEB6-21D9-4844-AD9A-1D56BFD2A65B}">
      <dgm:prSet/>
      <dgm:spPr/>
      <dgm:t>
        <a:bodyPr/>
        <a:lstStyle/>
        <a:p>
          <a:endParaRPr lang="en-US"/>
        </a:p>
      </dgm:t>
    </dgm:pt>
    <dgm:pt modelId="{E7C7659F-DBD1-467A-87F3-43DE2D096F0B}" type="sibTrans" cxnId="{54F1DEB6-21D9-4844-AD9A-1D56BFD2A65B}">
      <dgm:prSet/>
      <dgm:spPr/>
      <dgm:t>
        <a:bodyPr/>
        <a:lstStyle/>
        <a:p>
          <a:endParaRPr lang="en-US"/>
        </a:p>
      </dgm:t>
    </dgm:pt>
    <dgm:pt modelId="{BA6DFFB0-303C-4ECD-8C1A-623185490B29}">
      <dgm:prSet phldrT="[Text]"/>
      <dgm:spPr/>
      <dgm:t>
        <a:bodyPr/>
        <a:lstStyle/>
        <a:p>
          <a:pPr rtl="0"/>
          <a:r>
            <a:rPr lang="en-US"/>
            <a:t>Site Visit</a:t>
          </a:r>
        </a:p>
      </dgm:t>
    </dgm:pt>
    <dgm:pt modelId="{5E0FDCB3-C5C6-476F-B679-70D9A574D142}" type="parTrans" cxnId="{51513A1B-3A9F-4F05-8A04-951963E12182}">
      <dgm:prSet/>
      <dgm:spPr/>
      <dgm:t>
        <a:bodyPr/>
        <a:lstStyle/>
        <a:p>
          <a:endParaRPr lang="en-US"/>
        </a:p>
      </dgm:t>
    </dgm:pt>
    <dgm:pt modelId="{9732774F-E364-4E73-A022-8DA80603726B}" type="sibTrans" cxnId="{51513A1B-3A9F-4F05-8A04-951963E12182}">
      <dgm:prSet/>
      <dgm:spPr/>
      <dgm:t>
        <a:bodyPr/>
        <a:lstStyle/>
        <a:p>
          <a:endParaRPr lang="en-US"/>
        </a:p>
      </dgm:t>
    </dgm:pt>
    <dgm:pt modelId="{94511EB8-7508-4018-9AD3-4C4D7F584423}" type="pres">
      <dgm:prSet presAssocID="{873B8DEA-E9A9-4D05-8AC2-7CD600507897}" presName="diagram" presStyleCnt="0">
        <dgm:presLayoutVars>
          <dgm:chPref val="1"/>
          <dgm:dir/>
          <dgm:animOne val="branch"/>
          <dgm:animLvl val="lvl"/>
          <dgm:resizeHandles/>
        </dgm:presLayoutVars>
      </dgm:prSet>
      <dgm:spPr/>
    </dgm:pt>
    <dgm:pt modelId="{53DE62D4-AC34-4B4C-8B6B-96DF09D5A877}" type="pres">
      <dgm:prSet presAssocID="{42D91E89-D695-4286-8F5C-496D7498264E}" presName="root" presStyleCnt="0"/>
      <dgm:spPr/>
    </dgm:pt>
    <dgm:pt modelId="{5D6337C0-92C7-4C41-9E1B-3B1061460608}" type="pres">
      <dgm:prSet presAssocID="{42D91E89-D695-4286-8F5C-496D7498264E}" presName="rootComposite" presStyleCnt="0"/>
      <dgm:spPr/>
    </dgm:pt>
    <dgm:pt modelId="{53E66DD6-649A-4EFA-B271-DC48642CA11B}" type="pres">
      <dgm:prSet presAssocID="{42D91E89-D695-4286-8F5C-496D7498264E}" presName="rootText" presStyleLbl="node1" presStyleIdx="0" presStyleCnt="5"/>
      <dgm:spPr/>
    </dgm:pt>
    <dgm:pt modelId="{78C6E718-F00A-4112-BD89-3B23222C9444}" type="pres">
      <dgm:prSet presAssocID="{42D91E89-D695-4286-8F5C-496D7498264E}" presName="rootConnector" presStyleLbl="node1" presStyleIdx="0" presStyleCnt="5"/>
      <dgm:spPr/>
    </dgm:pt>
    <dgm:pt modelId="{5710929D-D5F6-4756-A5E1-62C3A24D979E}" type="pres">
      <dgm:prSet presAssocID="{42D91E89-D695-4286-8F5C-496D7498264E}" presName="childShape" presStyleCnt="0"/>
      <dgm:spPr/>
    </dgm:pt>
    <dgm:pt modelId="{BDB28866-5A2B-4301-8F01-6B73A5961EC3}" type="pres">
      <dgm:prSet presAssocID="{8260DCDA-9BA9-4BA8-BF5B-BB5B92E33A97}" presName="Name13" presStyleLbl="parChTrans1D2" presStyleIdx="0" presStyleCnt="8"/>
      <dgm:spPr/>
    </dgm:pt>
    <dgm:pt modelId="{9391E914-1C48-4FF3-9669-54739D1C9736}" type="pres">
      <dgm:prSet presAssocID="{7A71F3DA-0FB2-4B94-BFEE-F2736735CF0B}" presName="childText" presStyleLbl="bgAcc1" presStyleIdx="0" presStyleCnt="8">
        <dgm:presLayoutVars>
          <dgm:bulletEnabled val="1"/>
        </dgm:presLayoutVars>
      </dgm:prSet>
      <dgm:spPr/>
    </dgm:pt>
    <dgm:pt modelId="{9B52F66A-5647-4B13-8A7C-D1193AD948AE}" type="pres">
      <dgm:prSet presAssocID="{5E0FDCB3-C5C6-476F-B679-70D9A574D142}" presName="Name13" presStyleLbl="parChTrans1D2" presStyleIdx="1" presStyleCnt="8"/>
      <dgm:spPr/>
    </dgm:pt>
    <dgm:pt modelId="{F8A8E026-18FD-474F-B504-067B21D68BB6}" type="pres">
      <dgm:prSet presAssocID="{BA6DFFB0-303C-4ECD-8C1A-623185490B29}" presName="childText" presStyleLbl="bgAcc1" presStyleIdx="1" presStyleCnt="8">
        <dgm:presLayoutVars>
          <dgm:bulletEnabled val="1"/>
        </dgm:presLayoutVars>
      </dgm:prSet>
      <dgm:spPr/>
    </dgm:pt>
    <dgm:pt modelId="{FA305C13-3AE8-4F1A-8CCA-403C6D975C01}" type="pres">
      <dgm:prSet presAssocID="{0AC3CB9D-0CFD-4CE9-8633-51B271BE8644}" presName="root" presStyleCnt="0"/>
      <dgm:spPr/>
    </dgm:pt>
    <dgm:pt modelId="{D5E50DAE-ACB5-4480-BFA6-4D6118D1289B}" type="pres">
      <dgm:prSet presAssocID="{0AC3CB9D-0CFD-4CE9-8633-51B271BE8644}" presName="rootComposite" presStyleCnt="0"/>
      <dgm:spPr/>
    </dgm:pt>
    <dgm:pt modelId="{6FD66493-6A78-400B-A3B9-7DB4856E4CB1}" type="pres">
      <dgm:prSet presAssocID="{0AC3CB9D-0CFD-4CE9-8633-51B271BE8644}" presName="rootText" presStyleLbl="node1" presStyleIdx="1" presStyleCnt="5"/>
      <dgm:spPr/>
    </dgm:pt>
    <dgm:pt modelId="{8BAC6DF2-879E-493C-87A6-AFD625A5B4F0}" type="pres">
      <dgm:prSet presAssocID="{0AC3CB9D-0CFD-4CE9-8633-51B271BE8644}" presName="rootConnector" presStyleLbl="node1" presStyleIdx="1" presStyleCnt="5"/>
      <dgm:spPr/>
    </dgm:pt>
    <dgm:pt modelId="{8AFC8817-9985-4FB6-98D2-D9DDDD0DC541}" type="pres">
      <dgm:prSet presAssocID="{0AC3CB9D-0CFD-4CE9-8633-51B271BE8644}" presName="childShape" presStyleCnt="0"/>
      <dgm:spPr/>
    </dgm:pt>
    <dgm:pt modelId="{D27B337F-D17F-4F5E-9FA8-67FBA4584B01}" type="pres">
      <dgm:prSet presAssocID="{7E809FCB-638E-44E4-BE87-B76D5A40FE0B}" presName="Name13" presStyleLbl="parChTrans1D2" presStyleIdx="2" presStyleCnt="8"/>
      <dgm:spPr/>
    </dgm:pt>
    <dgm:pt modelId="{00F89A08-FD06-4EB6-849E-D571BB6E2AFD}" type="pres">
      <dgm:prSet presAssocID="{AD158BE0-E07D-4A42-993E-7A1F59B50BAA}" presName="childText" presStyleLbl="bgAcc1" presStyleIdx="2" presStyleCnt="8">
        <dgm:presLayoutVars>
          <dgm:bulletEnabled val="1"/>
        </dgm:presLayoutVars>
      </dgm:prSet>
      <dgm:spPr/>
    </dgm:pt>
    <dgm:pt modelId="{92CE2C4D-EAFD-4BB6-AEA5-1892AAECDE66}" type="pres">
      <dgm:prSet presAssocID="{CC6CDD54-2081-4CFF-B68E-06A458D29098}" presName="Name13" presStyleLbl="parChTrans1D2" presStyleIdx="3" presStyleCnt="8"/>
      <dgm:spPr/>
    </dgm:pt>
    <dgm:pt modelId="{20FCF079-4B0C-4B16-920C-DC660A572445}" type="pres">
      <dgm:prSet presAssocID="{39285BD0-097D-49E8-9D05-35CE646E5030}" presName="childText" presStyleLbl="bgAcc1" presStyleIdx="3" presStyleCnt="8">
        <dgm:presLayoutVars>
          <dgm:bulletEnabled val="1"/>
        </dgm:presLayoutVars>
      </dgm:prSet>
      <dgm:spPr/>
    </dgm:pt>
    <dgm:pt modelId="{E48D8804-8042-49AE-B895-C0BFD5634E6A}" type="pres">
      <dgm:prSet presAssocID="{F995EF1C-050A-4B81-B734-5EEAFAA03AAE}" presName="root" presStyleCnt="0"/>
      <dgm:spPr/>
    </dgm:pt>
    <dgm:pt modelId="{024D4E10-08D0-480C-9752-96F4AE347ADA}" type="pres">
      <dgm:prSet presAssocID="{F995EF1C-050A-4B81-B734-5EEAFAA03AAE}" presName="rootComposite" presStyleCnt="0"/>
      <dgm:spPr/>
    </dgm:pt>
    <dgm:pt modelId="{0E01E6A2-2A23-473D-9099-80667BDE5454}" type="pres">
      <dgm:prSet presAssocID="{F995EF1C-050A-4B81-B734-5EEAFAA03AAE}" presName="rootText" presStyleLbl="node1" presStyleIdx="2" presStyleCnt="5"/>
      <dgm:spPr/>
    </dgm:pt>
    <dgm:pt modelId="{788B0714-7C5D-4E02-BED5-0BA7C663160B}" type="pres">
      <dgm:prSet presAssocID="{F995EF1C-050A-4B81-B734-5EEAFAA03AAE}" presName="rootConnector" presStyleLbl="node1" presStyleIdx="2" presStyleCnt="5"/>
      <dgm:spPr/>
    </dgm:pt>
    <dgm:pt modelId="{55382847-691A-4878-96C9-68AAE81F29B1}" type="pres">
      <dgm:prSet presAssocID="{F995EF1C-050A-4B81-B734-5EEAFAA03AAE}" presName="childShape" presStyleCnt="0"/>
      <dgm:spPr/>
    </dgm:pt>
    <dgm:pt modelId="{742BDA31-9964-4D34-8D99-5157BD0B73C1}" type="pres">
      <dgm:prSet presAssocID="{16AC0B38-9FDA-4105-88CE-072BAD2013A7}" presName="Name13" presStyleLbl="parChTrans1D2" presStyleIdx="4" presStyleCnt="8"/>
      <dgm:spPr/>
    </dgm:pt>
    <dgm:pt modelId="{3DE0B48F-DFCD-4FE2-BF71-954630114D40}" type="pres">
      <dgm:prSet presAssocID="{E344EA1E-7A9B-4B46-AAC4-0E58E4CD987A}" presName="childText" presStyleLbl="bgAcc1" presStyleIdx="4" presStyleCnt="8">
        <dgm:presLayoutVars>
          <dgm:bulletEnabled val="1"/>
        </dgm:presLayoutVars>
      </dgm:prSet>
      <dgm:spPr/>
    </dgm:pt>
    <dgm:pt modelId="{8C6FB2E6-1ADB-4383-8642-89228A955FB8}" type="pres">
      <dgm:prSet presAssocID="{45594E35-7816-40B2-A968-27AD60F47438}" presName="Name13" presStyleLbl="parChTrans1D2" presStyleIdx="5" presStyleCnt="8"/>
      <dgm:spPr/>
    </dgm:pt>
    <dgm:pt modelId="{17284A65-70D8-44CD-BD54-1FD625A0B56C}" type="pres">
      <dgm:prSet presAssocID="{47A98088-4054-459E-8804-55460F55AEA2}" presName="childText" presStyleLbl="bgAcc1" presStyleIdx="5" presStyleCnt="8">
        <dgm:presLayoutVars>
          <dgm:bulletEnabled val="1"/>
        </dgm:presLayoutVars>
      </dgm:prSet>
      <dgm:spPr/>
    </dgm:pt>
    <dgm:pt modelId="{A369B819-E450-429D-B017-27839A4CF3F2}" type="pres">
      <dgm:prSet presAssocID="{C99908D2-F23E-4BB7-AFFF-721E689B7B24}" presName="root" presStyleCnt="0"/>
      <dgm:spPr/>
    </dgm:pt>
    <dgm:pt modelId="{977DEF85-E70A-4A24-A598-C9B2C0D68409}" type="pres">
      <dgm:prSet presAssocID="{C99908D2-F23E-4BB7-AFFF-721E689B7B24}" presName="rootComposite" presStyleCnt="0"/>
      <dgm:spPr/>
    </dgm:pt>
    <dgm:pt modelId="{43976D6E-359C-4641-A43E-196A065395E7}" type="pres">
      <dgm:prSet presAssocID="{C99908D2-F23E-4BB7-AFFF-721E689B7B24}" presName="rootText" presStyleLbl="node1" presStyleIdx="3" presStyleCnt="5"/>
      <dgm:spPr/>
    </dgm:pt>
    <dgm:pt modelId="{F6A38A18-CFF1-41D2-B1F0-07B784BA1523}" type="pres">
      <dgm:prSet presAssocID="{C99908D2-F23E-4BB7-AFFF-721E689B7B24}" presName="rootConnector" presStyleLbl="node1" presStyleIdx="3" presStyleCnt="5"/>
      <dgm:spPr/>
    </dgm:pt>
    <dgm:pt modelId="{B951CE76-EF03-4C65-B0E6-30C38878CFE9}" type="pres">
      <dgm:prSet presAssocID="{C99908D2-F23E-4BB7-AFFF-721E689B7B24}" presName="childShape" presStyleCnt="0"/>
      <dgm:spPr/>
    </dgm:pt>
    <dgm:pt modelId="{C101CB38-E04E-4784-9DB3-DA952DF7D9E6}" type="pres">
      <dgm:prSet presAssocID="{4A816478-85D4-4206-97DA-729002B72143}" presName="Name13" presStyleLbl="parChTrans1D2" presStyleIdx="6" presStyleCnt="8"/>
      <dgm:spPr/>
    </dgm:pt>
    <dgm:pt modelId="{C05248B5-45C8-4E37-80D2-199E0AA5B23D}" type="pres">
      <dgm:prSet presAssocID="{1F7D9050-862D-41EB-B571-85EF5F48C210}" presName="childText" presStyleLbl="bgAcc1" presStyleIdx="6" presStyleCnt="8">
        <dgm:presLayoutVars>
          <dgm:bulletEnabled val="1"/>
        </dgm:presLayoutVars>
      </dgm:prSet>
      <dgm:spPr/>
    </dgm:pt>
    <dgm:pt modelId="{F53AF4BF-47C4-4C4F-96D1-23C855F7B1DB}" type="pres">
      <dgm:prSet presAssocID="{D8D1539A-341E-4E8F-BB0B-67FF861B042F}" presName="root" presStyleCnt="0"/>
      <dgm:spPr/>
    </dgm:pt>
    <dgm:pt modelId="{3D1FBC4B-F6F6-4522-84CB-9387E5901886}" type="pres">
      <dgm:prSet presAssocID="{D8D1539A-341E-4E8F-BB0B-67FF861B042F}" presName="rootComposite" presStyleCnt="0"/>
      <dgm:spPr/>
    </dgm:pt>
    <dgm:pt modelId="{419C2B6F-7DCF-4FD9-952C-D4CABA15A2C3}" type="pres">
      <dgm:prSet presAssocID="{D8D1539A-341E-4E8F-BB0B-67FF861B042F}" presName="rootText" presStyleLbl="node1" presStyleIdx="4" presStyleCnt="5"/>
      <dgm:spPr/>
    </dgm:pt>
    <dgm:pt modelId="{DEAE9F60-F230-4AF0-AAFA-40A0D72DA1D4}" type="pres">
      <dgm:prSet presAssocID="{D8D1539A-341E-4E8F-BB0B-67FF861B042F}" presName="rootConnector" presStyleLbl="node1" presStyleIdx="4" presStyleCnt="5"/>
      <dgm:spPr/>
    </dgm:pt>
    <dgm:pt modelId="{F1814DE1-2ED6-4444-BB20-4720A30C166A}" type="pres">
      <dgm:prSet presAssocID="{D8D1539A-341E-4E8F-BB0B-67FF861B042F}" presName="childShape" presStyleCnt="0"/>
      <dgm:spPr/>
    </dgm:pt>
    <dgm:pt modelId="{57FA2830-66CF-4E97-8F4B-1C0AEA1E26BB}" type="pres">
      <dgm:prSet presAssocID="{D9719C46-9A68-4749-ACC8-82BF745D3A81}" presName="Name13" presStyleLbl="parChTrans1D2" presStyleIdx="7" presStyleCnt="8"/>
      <dgm:spPr/>
    </dgm:pt>
    <dgm:pt modelId="{BAD2F38F-8552-473C-B01F-9C120D236586}" type="pres">
      <dgm:prSet presAssocID="{096C42D9-C2FC-4F80-823D-231336135B6C}" presName="childText" presStyleLbl="bgAcc1" presStyleIdx="7" presStyleCnt="8">
        <dgm:presLayoutVars>
          <dgm:bulletEnabled val="1"/>
        </dgm:presLayoutVars>
      </dgm:prSet>
      <dgm:spPr/>
    </dgm:pt>
  </dgm:ptLst>
  <dgm:cxnLst>
    <dgm:cxn modelId="{3B3C660E-EE19-4BBB-844C-EF8CB960ED6B}" type="presOf" srcId="{AD158BE0-E07D-4A42-993E-7A1F59B50BAA}" destId="{00F89A08-FD06-4EB6-849E-D571BB6E2AFD}" srcOrd="0" destOrd="0" presId="urn:microsoft.com/office/officeart/2005/8/layout/hierarchy3"/>
    <dgm:cxn modelId="{51513A1B-3A9F-4F05-8A04-951963E12182}" srcId="{42D91E89-D695-4286-8F5C-496D7498264E}" destId="{BA6DFFB0-303C-4ECD-8C1A-623185490B29}" srcOrd="1" destOrd="0" parTransId="{5E0FDCB3-C5C6-476F-B679-70D9A574D142}" sibTransId="{9732774F-E364-4E73-A022-8DA80603726B}"/>
    <dgm:cxn modelId="{438E6E20-0269-4E8F-98E2-0832A03A8E96}" type="presOf" srcId="{0AC3CB9D-0CFD-4CE9-8633-51B271BE8644}" destId="{6FD66493-6A78-400B-A3B9-7DB4856E4CB1}" srcOrd="0" destOrd="0" presId="urn:microsoft.com/office/officeart/2005/8/layout/hierarchy3"/>
    <dgm:cxn modelId="{6ABEF12D-97AA-49D0-A7C8-18A6D0303C8E}" srcId="{873B8DEA-E9A9-4D05-8AC2-7CD600507897}" destId="{C99908D2-F23E-4BB7-AFFF-721E689B7B24}" srcOrd="3" destOrd="0" parTransId="{B0FB12EB-A173-4DCA-BD90-4E32BA84BE64}" sibTransId="{A34B3B10-35D0-49E7-939A-D44AE48D5EF7}"/>
    <dgm:cxn modelId="{4F8A5B2F-010A-4731-95C8-89A09D8299FF}" type="presOf" srcId="{1F7D9050-862D-41EB-B571-85EF5F48C210}" destId="{C05248B5-45C8-4E37-80D2-199E0AA5B23D}" srcOrd="0" destOrd="0" presId="urn:microsoft.com/office/officeart/2005/8/layout/hierarchy3"/>
    <dgm:cxn modelId="{D44AB532-A307-451D-BDF0-349BC69B27DE}" type="presOf" srcId="{873B8DEA-E9A9-4D05-8AC2-7CD600507897}" destId="{94511EB8-7508-4018-9AD3-4C4D7F584423}" srcOrd="0" destOrd="0" presId="urn:microsoft.com/office/officeart/2005/8/layout/hierarchy3"/>
    <dgm:cxn modelId="{BF53183C-92C9-4859-A9C3-ED343EBDC2BE}" type="presOf" srcId="{F995EF1C-050A-4B81-B734-5EEAFAA03AAE}" destId="{788B0714-7C5D-4E02-BED5-0BA7C663160B}" srcOrd="1" destOrd="0" presId="urn:microsoft.com/office/officeart/2005/8/layout/hierarchy3"/>
    <dgm:cxn modelId="{ABC7883E-847D-40D2-9166-5BF3DDA65619}" srcId="{0AC3CB9D-0CFD-4CE9-8633-51B271BE8644}" destId="{AD158BE0-E07D-4A42-993E-7A1F59B50BAA}" srcOrd="0" destOrd="0" parTransId="{7E809FCB-638E-44E4-BE87-B76D5A40FE0B}" sibTransId="{7B159F2A-69B0-492C-966A-97E4CF10CD6D}"/>
    <dgm:cxn modelId="{9675EF42-5721-42A0-9B53-44F1688641C8}" srcId="{F995EF1C-050A-4B81-B734-5EEAFAA03AAE}" destId="{E344EA1E-7A9B-4B46-AAC4-0E58E4CD987A}" srcOrd="0" destOrd="0" parTransId="{16AC0B38-9FDA-4105-88CE-072BAD2013A7}" sibTransId="{D12F6099-A2E2-401C-98CC-1D39BE833B1F}"/>
    <dgm:cxn modelId="{DCED4C4D-9800-4995-A134-3DF030DFD0A7}" type="presOf" srcId="{39285BD0-097D-49E8-9D05-35CE646E5030}" destId="{20FCF079-4B0C-4B16-920C-DC660A572445}" srcOrd="0" destOrd="0" presId="urn:microsoft.com/office/officeart/2005/8/layout/hierarchy3"/>
    <dgm:cxn modelId="{8B305360-5631-4D30-8269-0E43E8778323}" srcId="{C99908D2-F23E-4BB7-AFFF-721E689B7B24}" destId="{1F7D9050-862D-41EB-B571-85EF5F48C210}" srcOrd="0" destOrd="0" parTransId="{4A816478-85D4-4206-97DA-729002B72143}" sibTransId="{E01DB69B-7044-4CA3-84DA-615B68A969EE}"/>
    <dgm:cxn modelId="{49E27C6A-8A92-4B1E-8008-EF0B25109F81}" type="presOf" srcId="{D8D1539A-341E-4E8F-BB0B-67FF861B042F}" destId="{419C2B6F-7DCF-4FD9-952C-D4CABA15A2C3}" srcOrd="0" destOrd="0" presId="urn:microsoft.com/office/officeart/2005/8/layout/hierarchy3"/>
    <dgm:cxn modelId="{00C48372-A021-4A9C-A5FA-57D2DC26E341}" srcId="{42D91E89-D695-4286-8F5C-496D7498264E}" destId="{7A71F3DA-0FB2-4B94-BFEE-F2736735CF0B}" srcOrd="0" destOrd="0" parTransId="{8260DCDA-9BA9-4BA8-BF5B-BB5B92E33A97}" sibTransId="{015540CA-E723-4A69-8362-3D5E3D22F623}"/>
    <dgm:cxn modelId="{4DFF2573-E83B-484C-8047-DB71AF57DEA9}" type="presOf" srcId="{C99908D2-F23E-4BB7-AFFF-721E689B7B24}" destId="{F6A38A18-CFF1-41D2-B1F0-07B784BA1523}" srcOrd="1" destOrd="0" presId="urn:microsoft.com/office/officeart/2005/8/layout/hierarchy3"/>
    <dgm:cxn modelId="{8643997B-C4DF-4E40-8DF8-6FE436C515CD}" type="presOf" srcId="{7A71F3DA-0FB2-4B94-BFEE-F2736735CF0B}" destId="{9391E914-1C48-4FF3-9669-54739D1C9736}" srcOrd="0" destOrd="0" presId="urn:microsoft.com/office/officeart/2005/8/layout/hierarchy3"/>
    <dgm:cxn modelId="{A198187D-C5E0-432D-A67F-53D439008D83}" type="presOf" srcId="{E344EA1E-7A9B-4B46-AAC4-0E58E4CD987A}" destId="{3DE0B48F-DFCD-4FE2-BF71-954630114D40}" srcOrd="0" destOrd="0" presId="urn:microsoft.com/office/officeart/2005/8/layout/hierarchy3"/>
    <dgm:cxn modelId="{11508F81-F208-4169-A85B-5960A1CA875D}" type="presOf" srcId="{47A98088-4054-459E-8804-55460F55AEA2}" destId="{17284A65-70D8-44CD-BD54-1FD625A0B56C}" srcOrd="0" destOrd="0" presId="urn:microsoft.com/office/officeart/2005/8/layout/hierarchy3"/>
    <dgm:cxn modelId="{CB362684-7594-40F4-BC11-74CB98C8201E}" type="presOf" srcId="{16AC0B38-9FDA-4105-88CE-072BAD2013A7}" destId="{742BDA31-9964-4D34-8D99-5157BD0B73C1}" srcOrd="0" destOrd="0" presId="urn:microsoft.com/office/officeart/2005/8/layout/hierarchy3"/>
    <dgm:cxn modelId="{6FB88E86-DCB5-49A4-A592-5B2BD848C115}" type="presOf" srcId="{5E0FDCB3-C5C6-476F-B679-70D9A574D142}" destId="{9B52F66A-5647-4B13-8A7C-D1193AD948AE}" srcOrd="0" destOrd="0" presId="urn:microsoft.com/office/officeart/2005/8/layout/hierarchy3"/>
    <dgm:cxn modelId="{C7BD298B-46DD-4619-A4E4-0D358BA609E8}" srcId="{873B8DEA-E9A9-4D05-8AC2-7CD600507897}" destId="{42D91E89-D695-4286-8F5C-496D7498264E}" srcOrd="0" destOrd="0" parTransId="{857AE9D8-44C9-401D-883E-3CF4726A677B}" sibTransId="{1CB93373-0728-4511-9993-779A49BACBB8}"/>
    <dgm:cxn modelId="{02B1B88B-A1AE-41AA-817D-73774FE25E27}" type="presOf" srcId="{7E809FCB-638E-44E4-BE87-B76D5A40FE0B}" destId="{D27B337F-D17F-4F5E-9FA8-67FBA4584B01}" srcOrd="0" destOrd="0" presId="urn:microsoft.com/office/officeart/2005/8/layout/hierarchy3"/>
    <dgm:cxn modelId="{B8C9CD90-7F5C-4BCA-8244-EB842897A26E}" type="presOf" srcId="{45594E35-7816-40B2-A968-27AD60F47438}" destId="{8C6FB2E6-1ADB-4383-8642-89228A955FB8}" srcOrd="0" destOrd="0" presId="urn:microsoft.com/office/officeart/2005/8/layout/hierarchy3"/>
    <dgm:cxn modelId="{6B17E99D-5114-46CB-8245-0092B1BE4DB4}" srcId="{D8D1539A-341E-4E8F-BB0B-67FF861B042F}" destId="{096C42D9-C2FC-4F80-823D-231336135B6C}" srcOrd="0" destOrd="0" parTransId="{D9719C46-9A68-4749-ACC8-82BF745D3A81}" sibTransId="{154EDED4-D427-442C-B30D-1BBF76B2A9E8}"/>
    <dgm:cxn modelId="{81A9B7A1-EF95-4E95-AD7B-7D369190F263}" srcId="{F995EF1C-050A-4B81-B734-5EEAFAA03AAE}" destId="{47A98088-4054-459E-8804-55460F55AEA2}" srcOrd="1" destOrd="0" parTransId="{45594E35-7816-40B2-A968-27AD60F47438}" sibTransId="{B6781377-1A83-4A01-8121-C1631059227C}"/>
    <dgm:cxn modelId="{495137A5-7A53-44D2-8C09-B2AD7ABD9E23}" type="presOf" srcId="{BA6DFFB0-303C-4ECD-8C1A-623185490B29}" destId="{F8A8E026-18FD-474F-B504-067B21D68BB6}" srcOrd="0" destOrd="0" presId="urn:microsoft.com/office/officeart/2005/8/layout/hierarchy3"/>
    <dgm:cxn modelId="{460280B5-CC23-4307-9E7B-CF6D3F1F5A59}" type="presOf" srcId="{D8D1539A-341E-4E8F-BB0B-67FF861B042F}" destId="{DEAE9F60-F230-4AF0-AAFA-40A0D72DA1D4}" srcOrd="1" destOrd="0" presId="urn:microsoft.com/office/officeart/2005/8/layout/hierarchy3"/>
    <dgm:cxn modelId="{54F1DEB6-21D9-4844-AD9A-1D56BFD2A65B}" srcId="{0AC3CB9D-0CFD-4CE9-8633-51B271BE8644}" destId="{39285BD0-097D-49E8-9D05-35CE646E5030}" srcOrd="1" destOrd="0" parTransId="{CC6CDD54-2081-4CFF-B68E-06A458D29098}" sibTransId="{E7C7659F-DBD1-467A-87F3-43DE2D096F0B}"/>
    <dgm:cxn modelId="{4B46F5C6-D04F-45A0-A7E6-780A98CE018B}" srcId="{873B8DEA-E9A9-4D05-8AC2-7CD600507897}" destId="{D8D1539A-341E-4E8F-BB0B-67FF861B042F}" srcOrd="4" destOrd="0" parTransId="{674CDD6A-2C92-4B6D-9B5A-05242C015223}" sibTransId="{42D3383F-EACE-42B4-AD2C-014E3780CC30}"/>
    <dgm:cxn modelId="{A606E9C9-D003-4F62-9DCF-C1CADBA95FD1}" type="presOf" srcId="{096C42D9-C2FC-4F80-823D-231336135B6C}" destId="{BAD2F38F-8552-473C-B01F-9C120D236586}" srcOrd="0" destOrd="0" presId="urn:microsoft.com/office/officeart/2005/8/layout/hierarchy3"/>
    <dgm:cxn modelId="{29E59ACB-0EB6-4A52-8A2B-FAB879F20E46}" srcId="{873B8DEA-E9A9-4D05-8AC2-7CD600507897}" destId="{F995EF1C-050A-4B81-B734-5EEAFAA03AAE}" srcOrd="2" destOrd="0" parTransId="{2A5B2F42-EB34-486C-A630-04AB245C79EB}" sibTransId="{FAE3529B-5F53-4302-A6DB-03193D201BF3}"/>
    <dgm:cxn modelId="{0CAFCACE-6F96-4D87-8954-7BB2EFF3947E}" type="presOf" srcId="{CC6CDD54-2081-4CFF-B68E-06A458D29098}" destId="{92CE2C4D-EAFD-4BB6-AEA5-1892AAECDE66}" srcOrd="0" destOrd="0" presId="urn:microsoft.com/office/officeart/2005/8/layout/hierarchy3"/>
    <dgm:cxn modelId="{041E45D5-FE61-4150-86F2-508839F3BE91}" type="presOf" srcId="{F995EF1C-050A-4B81-B734-5EEAFAA03AAE}" destId="{0E01E6A2-2A23-473D-9099-80667BDE5454}" srcOrd="0" destOrd="0" presId="urn:microsoft.com/office/officeart/2005/8/layout/hierarchy3"/>
    <dgm:cxn modelId="{D6F1E1D5-7DC3-4705-A976-E927EB374FC1}" type="presOf" srcId="{D9719C46-9A68-4749-ACC8-82BF745D3A81}" destId="{57FA2830-66CF-4E97-8F4B-1C0AEA1E26BB}" srcOrd="0" destOrd="0" presId="urn:microsoft.com/office/officeart/2005/8/layout/hierarchy3"/>
    <dgm:cxn modelId="{3D3A2CDC-F680-41CD-B828-1B0E26E6A7BB}" type="presOf" srcId="{42D91E89-D695-4286-8F5C-496D7498264E}" destId="{78C6E718-F00A-4112-BD89-3B23222C9444}" srcOrd="1" destOrd="0" presId="urn:microsoft.com/office/officeart/2005/8/layout/hierarchy3"/>
    <dgm:cxn modelId="{2FE77CDD-EA84-415F-953A-644C70AA45A5}" type="presOf" srcId="{8260DCDA-9BA9-4BA8-BF5B-BB5B92E33A97}" destId="{BDB28866-5A2B-4301-8F01-6B73A5961EC3}" srcOrd="0" destOrd="0" presId="urn:microsoft.com/office/officeart/2005/8/layout/hierarchy3"/>
    <dgm:cxn modelId="{A2C48DE1-51D4-4B7B-B271-73B7B2AF3389}" type="presOf" srcId="{42D91E89-D695-4286-8F5C-496D7498264E}" destId="{53E66DD6-649A-4EFA-B271-DC48642CA11B}" srcOrd="0" destOrd="0" presId="urn:microsoft.com/office/officeart/2005/8/layout/hierarchy3"/>
    <dgm:cxn modelId="{828881E4-ECAA-4E74-AE48-F8AED482F434}" srcId="{873B8DEA-E9A9-4D05-8AC2-7CD600507897}" destId="{0AC3CB9D-0CFD-4CE9-8633-51B271BE8644}" srcOrd="1" destOrd="0" parTransId="{42E8DA7A-D9AA-47BB-96B0-BAC00C6526F1}" sibTransId="{B0ADC818-7FFE-4563-A798-EBDFAE36FCA9}"/>
    <dgm:cxn modelId="{929763EC-0403-44C1-9D50-B68938D8FA82}" type="presOf" srcId="{0AC3CB9D-0CFD-4CE9-8633-51B271BE8644}" destId="{8BAC6DF2-879E-493C-87A6-AFD625A5B4F0}" srcOrd="1" destOrd="0" presId="urn:microsoft.com/office/officeart/2005/8/layout/hierarchy3"/>
    <dgm:cxn modelId="{7FEEF6EF-0188-49E4-9B22-7BE3429764E1}" type="presOf" srcId="{C99908D2-F23E-4BB7-AFFF-721E689B7B24}" destId="{43976D6E-359C-4641-A43E-196A065395E7}" srcOrd="0" destOrd="0" presId="urn:microsoft.com/office/officeart/2005/8/layout/hierarchy3"/>
    <dgm:cxn modelId="{3DB13CFA-EF18-4C65-A001-4BB1EDE0916D}" type="presOf" srcId="{4A816478-85D4-4206-97DA-729002B72143}" destId="{C101CB38-E04E-4784-9DB3-DA952DF7D9E6}" srcOrd="0" destOrd="0" presId="urn:microsoft.com/office/officeart/2005/8/layout/hierarchy3"/>
    <dgm:cxn modelId="{902C70F6-E2D5-46FA-BB2A-B8A9CCD9BEB2}" type="presParOf" srcId="{94511EB8-7508-4018-9AD3-4C4D7F584423}" destId="{53DE62D4-AC34-4B4C-8B6B-96DF09D5A877}" srcOrd="0" destOrd="0" presId="urn:microsoft.com/office/officeart/2005/8/layout/hierarchy3"/>
    <dgm:cxn modelId="{5C961033-F68B-459C-90B0-C9A57F12A271}" type="presParOf" srcId="{53DE62D4-AC34-4B4C-8B6B-96DF09D5A877}" destId="{5D6337C0-92C7-4C41-9E1B-3B1061460608}" srcOrd="0" destOrd="0" presId="urn:microsoft.com/office/officeart/2005/8/layout/hierarchy3"/>
    <dgm:cxn modelId="{2FCD6610-C249-4FEC-8D12-5CB42726966D}" type="presParOf" srcId="{5D6337C0-92C7-4C41-9E1B-3B1061460608}" destId="{53E66DD6-649A-4EFA-B271-DC48642CA11B}" srcOrd="0" destOrd="0" presId="urn:microsoft.com/office/officeart/2005/8/layout/hierarchy3"/>
    <dgm:cxn modelId="{8775DF96-BB3E-4F2A-A2DE-52B05012668A}" type="presParOf" srcId="{5D6337C0-92C7-4C41-9E1B-3B1061460608}" destId="{78C6E718-F00A-4112-BD89-3B23222C9444}" srcOrd="1" destOrd="0" presId="urn:microsoft.com/office/officeart/2005/8/layout/hierarchy3"/>
    <dgm:cxn modelId="{A39F3EF1-FB92-4B36-8C1E-7AF068A5C62E}" type="presParOf" srcId="{53DE62D4-AC34-4B4C-8B6B-96DF09D5A877}" destId="{5710929D-D5F6-4756-A5E1-62C3A24D979E}" srcOrd="1" destOrd="0" presId="urn:microsoft.com/office/officeart/2005/8/layout/hierarchy3"/>
    <dgm:cxn modelId="{08C99CD7-570E-44F9-BD76-532B02FBCAA5}" type="presParOf" srcId="{5710929D-D5F6-4756-A5E1-62C3A24D979E}" destId="{BDB28866-5A2B-4301-8F01-6B73A5961EC3}" srcOrd="0" destOrd="0" presId="urn:microsoft.com/office/officeart/2005/8/layout/hierarchy3"/>
    <dgm:cxn modelId="{9844E1D6-CB2F-492B-8784-3F4C298B8774}" type="presParOf" srcId="{5710929D-D5F6-4756-A5E1-62C3A24D979E}" destId="{9391E914-1C48-4FF3-9669-54739D1C9736}" srcOrd="1" destOrd="0" presId="urn:microsoft.com/office/officeart/2005/8/layout/hierarchy3"/>
    <dgm:cxn modelId="{2587CE6E-53E7-4566-804A-E4D9F7B790EC}" type="presParOf" srcId="{5710929D-D5F6-4756-A5E1-62C3A24D979E}" destId="{9B52F66A-5647-4B13-8A7C-D1193AD948AE}" srcOrd="2" destOrd="0" presId="urn:microsoft.com/office/officeart/2005/8/layout/hierarchy3"/>
    <dgm:cxn modelId="{3325DAE0-9CD9-4D57-8F0D-FF8DD7687F9D}" type="presParOf" srcId="{5710929D-D5F6-4756-A5E1-62C3A24D979E}" destId="{F8A8E026-18FD-474F-B504-067B21D68BB6}" srcOrd="3" destOrd="0" presId="urn:microsoft.com/office/officeart/2005/8/layout/hierarchy3"/>
    <dgm:cxn modelId="{13276E4E-87A2-4B7B-B46A-7579FED50FAE}" type="presParOf" srcId="{94511EB8-7508-4018-9AD3-4C4D7F584423}" destId="{FA305C13-3AE8-4F1A-8CCA-403C6D975C01}" srcOrd="1" destOrd="0" presId="urn:microsoft.com/office/officeart/2005/8/layout/hierarchy3"/>
    <dgm:cxn modelId="{CFD3C3F8-9805-442E-A4AE-47695FD9597F}" type="presParOf" srcId="{FA305C13-3AE8-4F1A-8CCA-403C6D975C01}" destId="{D5E50DAE-ACB5-4480-BFA6-4D6118D1289B}" srcOrd="0" destOrd="0" presId="urn:microsoft.com/office/officeart/2005/8/layout/hierarchy3"/>
    <dgm:cxn modelId="{4A907CD1-5B5E-4DB8-A87A-59FBC477327C}" type="presParOf" srcId="{D5E50DAE-ACB5-4480-BFA6-4D6118D1289B}" destId="{6FD66493-6A78-400B-A3B9-7DB4856E4CB1}" srcOrd="0" destOrd="0" presId="urn:microsoft.com/office/officeart/2005/8/layout/hierarchy3"/>
    <dgm:cxn modelId="{16C87940-3D6A-4F7E-AAA6-F16BDE4BEDB1}" type="presParOf" srcId="{D5E50DAE-ACB5-4480-BFA6-4D6118D1289B}" destId="{8BAC6DF2-879E-493C-87A6-AFD625A5B4F0}" srcOrd="1" destOrd="0" presId="urn:microsoft.com/office/officeart/2005/8/layout/hierarchy3"/>
    <dgm:cxn modelId="{0068D1F1-09D2-44B9-B02F-87357E7140C5}" type="presParOf" srcId="{FA305C13-3AE8-4F1A-8CCA-403C6D975C01}" destId="{8AFC8817-9985-4FB6-98D2-D9DDDD0DC541}" srcOrd="1" destOrd="0" presId="urn:microsoft.com/office/officeart/2005/8/layout/hierarchy3"/>
    <dgm:cxn modelId="{F6F71943-2B82-48F1-8663-9D43075FB272}" type="presParOf" srcId="{8AFC8817-9985-4FB6-98D2-D9DDDD0DC541}" destId="{D27B337F-D17F-4F5E-9FA8-67FBA4584B01}" srcOrd="0" destOrd="0" presId="urn:microsoft.com/office/officeart/2005/8/layout/hierarchy3"/>
    <dgm:cxn modelId="{B80BB72B-587D-4285-B4F8-CEFF50155366}" type="presParOf" srcId="{8AFC8817-9985-4FB6-98D2-D9DDDD0DC541}" destId="{00F89A08-FD06-4EB6-849E-D571BB6E2AFD}" srcOrd="1" destOrd="0" presId="urn:microsoft.com/office/officeart/2005/8/layout/hierarchy3"/>
    <dgm:cxn modelId="{B87F7023-4CBB-40FA-AC05-7601E010AEAF}" type="presParOf" srcId="{8AFC8817-9985-4FB6-98D2-D9DDDD0DC541}" destId="{92CE2C4D-EAFD-4BB6-AEA5-1892AAECDE66}" srcOrd="2" destOrd="0" presId="urn:microsoft.com/office/officeart/2005/8/layout/hierarchy3"/>
    <dgm:cxn modelId="{2CAFA3EC-5D92-4C9B-B0E6-7EEBC276BDDD}" type="presParOf" srcId="{8AFC8817-9985-4FB6-98D2-D9DDDD0DC541}" destId="{20FCF079-4B0C-4B16-920C-DC660A572445}" srcOrd="3" destOrd="0" presId="urn:microsoft.com/office/officeart/2005/8/layout/hierarchy3"/>
    <dgm:cxn modelId="{D07CAA8C-819E-4493-8D4D-044325F956E0}" type="presParOf" srcId="{94511EB8-7508-4018-9AD3-4C4D7F584423}" destId="{E48D8804-8042-49AE-B895-C0BFD5634E6A}" srcOrd="2" destOrd="0" presId="urn:microsoft.com/office/officeart/2005/8/layout/hierarchy3"/>
    <dgm:cxn modelId="{AC2325B4-03D2-4ADE-B1D3-CDA536AB66EB}" type="presParOf" srcId="{E48D8804-8042-49AE-B895-C0BFD5634E6A}" destId="{024D4E10-08D0-480C-9752-96F4AE347ADA}" srcOrd="0" destOrd="0" presId="urn:microsoft.com/office/officeart/2005/8/layout/hierarchy3"/>
    <dgm:cxn modelId="{4E610822-5191-4AA8-B79B-2E478AFC290F}" type="presParOf" srcId="{024D4E10-08D0-480C-9752-96F4AE347ADA}" destId="{0E01E6A2-2A23-473D-9099-80667BDE5454}" srcOrd="0" destOrd="0" presId="urn:microsoft.com/office/officeart/2005/8/layout/hierarchy3"/>
    <dgm:cxn modelId="{2EF825D1-1E19-4B41-9EAF-587882FC461B}" type="presParOf" srcId="{024D4E10-08D0-480C-9752-96F4AE347ADA}" destId="{788B0714-7C5D-4E02-BED5-0BA7C663160B}" srcOrd="1" destOrd="0" presId="urn:microsoft.com/office/officeart/2005/8/layout/hierarchy3"/>
    <dgm:cxn modelId="{921F3F49-1CE7-4729-9098-46B6CC486ADD}" type="presParOf" srcId="{E48D8804-8042-49AE-B895-C0BFD5634E6A}" destId="{55382847-691A-4878-96C9-68AAE81F29B1}" srcOrd="1" destOrd="0" presId="urn:microsoft.com/office/officeart/2005/8/layout/hierarchy3"/>
    <dgm:cxn modelId="{16F109A2-B325-4574-A1D3-3CC45444A6A7}" type="presParOf" srcId="{55382847-691A-4878-96C9-68AAE81F29B1}" destId="{742BDA31-9964-4D34-8D99-5157BD0B73C1}" srcOrd="0" destOrd="0" presId="urn:microsoft.com/office/officeart/2005/8/layout/hierarchy3"/>
    <dgm:cxn modelId="{C21E753A-D139-4026-BE50-D68BC88E7D9D}" type="presParOf" srcId="{55382847-691A-4878-96C9-68AAE81F29B1}" destId="{3DE0B48F-DFCD-4FE2-BF71-954630114D40}" srcOrd="1" destOrd="0" presId="urn:microsoft.com/office/officeart/2005/8/layout/hierarchy3"/>
    <dgm:cxn modelId="{AAB282A7-2539-4966-BE28-A580968FC1C5}" type="presParOf" srcId="{55382847-691A-4878-96C9-68AAE81F29B1}" destId="{8C6FB2E6-1ADB-4383-8642-89228A955FB8}" srcOrd="2" destOrd="0" presId="urn:microsoft.com/office/officeart/2005/8/layout/hierarchy3"/>
    <dgm:cxn modelId="{A1536B88-8D0B-4DB8-8BF3-5450EB27DEC5}" type="presParOf" srcId="{55382847-691A-4878-96C9-68AAE81F29B1}" destId="{17284A65-70D8-44CD-BD54-1FD625A0B56C}" srcOrd="3" destOrd="0" presId="urn:microsoft.com/office/officeart/2005/8/layout/hierarchy3"/>
    <dgm:cxn modelId="{9BEB9D7F-C7D8-4AFE-AC96-0DF8F2B3DDB7}" type="presParOf" srcId="{94511EB8-7508-4018-9AD3-4C4D7F584423}" destId="{A369B819-E450-429D-B017-27839A4CF3F2}" srcOrd="3" destOrd="0" presId="urn:microsoft.com/office/officeart/2005/8/layout/hierarchy3"/>
    <dgm:cxn modelId="{24BA1430-A412-43E2-A3E4-97A6B3FB7530}" type="presParOf" srcId="{A369B819-E450-429D-B017-27839A4CF3F2}" destId="{977DEF85-E70A-4A24-A598-C9B2C0D68409}" srcOrd="0" destOrd="0" presId="urn:microsoft.com/office/officeart/2005/8/layout/hierarchy3"/>
    <dgm:cxn modelId="{26BBCDFF-578C-4FA2-9192-84B8C53FC42E}" type="presParOf" srcId="{977DEF85-E70A-4A24-A598-C9B2C0D68409}" destId="{43976D6E-359C-4641-A43E-196A065395E7}" srcOrd="0" destOrd="0" presId="urn:microsoft.com/office/officeart/2005/8/layout/hierarchy3"/>
    <dgm:cxn modelId="{1B9648BF-CE21-4FD8-8F69-0D6B6E52717B}" type="presParOf" srcId="{977DEF85-E70A-4A24-A598-C9B2C0D68409}" destId="{F6A38A18-CFF1-41D2-B1F0-07B784BA1523}" srcOrd="1" destOrd="0" presId="urn:microsoft.com/office/officeart/2005/8/layout/hierarchy3"/>
    <dgm:cxn modelId="{7790E1A8-437A-4CE3-83A9-C5E7C5C35A19}" type="presParOf" srcId="{A369B819-E450-429D-B017-27839A4CF3F2}" destId="{B951CE76-EF03-4C65-B0E6-30C38878CFE9}" srcOrd="1" destOrd="0" presId="urn:microsoft.com/office/officeart/2005/8/layout/hierarchy3"/>
    <dgm:cxn modelId="{BAFD1643-CD44-4645-A333-2E9B3FC3F18B}" type="presParOf" srcId="{B951CE76-EF03-4C65-B0E6-30C38878CFE9}" destId="{C101CB38-E04E-4784-9DB3-DA952DF7D9E6}" srcOrd="0" destOrd="0" presId="urn:microsoft.com/office/officeart/2005/8/layout/hierarchy3"/>
    <dgm:cxn modelId="{464B48FD-DAD1-4735-85A4-292C790941CF}" type="presParOf" srcId="{B951CE76-EF03-4C65-B0E6-30C38878CFE9}" destId="{C05248B5-45C8-4E37-80D2-199E0AA5B23D}" srcOrd="1" destOrd="0" presId="urn:microsoft.com/office/officeart/2005/8/layout/hierarchy3"/>
    <dgm:cxn modelId="{9A8DDCD9-C4BF-4DD5-87EC-401E8C801DFF}" type="presParOf" srcId="{94511EB8-7508-4018-9AD3-4C4D7F584423}" destId="{F53AF4BF-47C4-4C4F-96D1-23C855F7B1DB}" srcOrd="4" destOrd="0" presId="urn:microsoft.com/office/officeart/2005/8/layout/hierarchy3"/>
    <dgm:cxn modelId="{CB88075F-28C0-4C9F-BFDE-D9CA1EBD0430}" type="presParOf" srcId="{F53AF4BF-47C4-4C4F-96D1-23C855F7B1DB}" destId="{3D1FBC4B-F6F6-4522-84CB-9387E5901886}" srcOrd="0" destOrd="0" presId="urn:microsoft.com/office/officeart/2005/8/layout/hierarchy3"/>
    <dgm:cxn modelId="{CF5692C1-9E7D-4517-B692-483D93F83CEE}" type="presParOf" srcId="{3D1FBC4B-F6F6-4522-84CB-9387E5901886}" destId="{419C2B6F-7DCF-4FD9-952C-D4CABA15A2C3}" srcOrd="0" destOrd="0" presId="urn:microsoft.com/office/officeart/2005/8/layout/hierarchy3"/>
    <dgm:cxn modelId="{43A7D0D5-F5AC-4986-A4E5-C073D159167E}" type="presParOf" srcId="{3D1FBC4B-F6F6-4522-84CB-9387E5901886}" destId="{DEAE9F60-F230-4AF0-AAFA-40A0D72DA1D4}" srcOrd="1" destOrd="0" presId="urn:microsoft.com/office/officeart/2005/8/layout/hierarchy3"/>
    <dgm:cxn modelId="{B1FE118A-824D-46DF-9B6D-CB1841440E9C}" type="presParOf" srcId="{F53AF4BF-47C4-4C4F-96D1-23C855F7B1DB}" destId="{F1814DE1-2ED6-4444-BB20-4720A30C166A}" srcOrd="1" destOrd="0" presId="urn:microsoft.com/office/officeart/2005/8/layout/hierarchy3"/>
    <dgm:cxn modelId="{F6245294-22B5-483F-9455-34901336FAA6}" type="presParOf" srcId="{F1814DE1-2ED6-4444-BB20-4720A30C166A}" destId="{57FA2830-66CF-4E97-8F4B-1C0AEA1E26BB}" srcOrd="0" destOrd="0" presId="urn:microsoft.com/office/officeart/2005/8/layout/hierarchy3"/>
    <dgm:cxn modelId="{7566D6F7-1005-45A2-8F01-5BC5D8F3ACE0}" type="presParOf" srcId="{F1814DE1-2ED6-4444-BB20-4720A30C166A}" destId="{BAD2F38F-8552-473C-B01F-9C120D236586}" srcOrd="1"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8A36550-82E7-4BE1-A2AF-899DEADADA26}" type="doc">
      <dgm:prSet loTypeId="urn:microsoft.com/office/officeart/2005/8/layout/list1" loCatId="list" qsTypeId="urn:microsoft.com/office/officeart/2005/8/quickstyle/simple1" qsCatId="simple" csTypeId="urn:microsoft.com/office/officeart/2005/8/colors/accent2_2" csCatId="accent2" phldr="1"/>
      <dgm:spPr/>
      <dgm:t>
        <a:bodyPr/>
        <a:lstStyle/>
        <a:p>
          <a:endParaRPr lang="en-US"/>
        </a:p>
      </dgm:t>
    </dgm:pt>
    <dgm:pt modelId="{07201AD3-8494-4BD8-8C75-2824E102EFC4}">
      <dgm:prSet/>
      <dgm:spPr/>
      <dgm:t>
        <a:bodyPr/>
        <a:lstStyle/>
        <a:p>
          <a:r>
            <a:rPr lang="en-US"/>
            <a:t>4 Needs Sensing Visits </a:t>
          </a:r>
        </a:p>
      </dgm:t>
    </dgm:pt>
    <dgm:pt modelId="{432BBB79-B827-4F47-808F-1054418C0BC6}" type="parTrans" cxnId="{757A2F8F-1AE8-4B66-AAFF-3B26C675BACA}">
      <dgm:prSet/>
      <dgm:spPr/>
      <dgm:t>
        <a:bodyPr/>
        <a:lstStyle/>
        <a:p>
          <a:endParaRPr lang="en-US"/>
        </a:p>
      </dgm:t>
    </dgm:pt>
    <dgm:pt modelId="{60BD12F8-F10D-4B50-94E5-F8BB188BC0A6}" type="sibTrans" cxnId="{757A2F8F-1AE8-4B66-AAFF-3B26C675BACA}">
      <dgm:prSet/>
      <dgm:spPr/>
      <dgm:t>
        <a:bodyPr/>
        <a:lstStyle/>
        <a:p>
          <a:endParaRPr lang="en-US"/>
        </a:p>
      </dgm:t>
    </dgm:pt>
    <dgm:pt modelId="{3779A184-629F-47DC-BE3B-8B62FC14142D}">
      <dgm:prSet/>
      <dgm:spPr/>
      <dgm:t>
        <a:bodyPr/>
        <a:lstStyle/>
        <a:p>
          <a:r>
            <a:rPr lang="en-US" dirty="0"/>
            <a:t>4 districts</a:t>
          </a:r>
        </a:p>
      </dgm:t>
    </dgm:pt>
    <dgm:pt modelId="{AFDAD341-A1AA-4975-BEF5-FD20C45E2875}" type="parTrans" cxnId="{BB17CEF7-DA42-4D7B-86BE-15B478F09036}">
      <dgm:prSet/>
      <dgm:spPr/>
      <dgm:t>
        <a:bodyPr/>
        <a:lstStyle/>
        <a:p>
          <a:endParaRPr lang="en-US"/>
        </a:p>
      </dgm:t>
    </dgm:pt>
    <dgm:pt modelId="{A39B1050-953B-4ED5-BDC9-D194D1EE3522}" type="sibTrans" cxnId="{BB17CEF7-DA42-4D7B-86BE-15B478F09036}">
      <dgm:prSet/>
      <dgm:spPr/>
      <dgm:t>
        <a:bodyPr/>
        <a:lstStyle/>
        <a:p>
          <a:endParaRPr lang="en-US"/>
        </a:p>
      </dgm:t>
    </dgm:pt>
    <dgm:pt modelId="{B4B91F81-2099-4D76-8248-48AFA3D596AE}">
      <dgm:prSet/>
      <dgm:spPr/>
      <dgm:t>
        <a:bodyPr/>
        <a:lstStyle/>
        <a:p>
          <a:r>
            <a:rPr lang="en-US"/>
            <a:t>3 Workgroup Meetings </a:t>
          </a:r>
        </a:p>
      </dgm:t>
    </dgm:pt>
    <dgm:pt modelId="{15A7FB92-D7BC-4352-AB83-F39A8424B535}" type="parTrans" cxnId="{E0880D72-6806-4A80-864B-0DB7D785E794}">
      <dgm:prSet/>
      <dgm:spPr/>
      <dgm:t>
        <a:bodyPr/>
        <a:lstStyle/>
        <a:p>
          <a:endParaRPr lang="en-US"/>
        </a:p>
      </dgm:t>
    </dgm:pt>
    <dgm:pt modelId="{BD64A5E7-BF54-425A-BDD7-3FF52438C5C5}" type="sibTrans" cxnId="{E0880D72-6806-4A80-864B-0DB7D785E794}">
      <dgm:prSet/>
      <dgm:spPr/>
      <dgm:t>
        <a:bodyPr/>
        <a:lstStyle/>
        <a:p>
          <a:endParaRPr lang="en-US"/>
        </a:p>
      </dgm:t>
    </dgm:pt>
    <dgm:pt modelId="{B829E827-05C4-4F25-B008-181063C67778}">
      <dgm:prSet/>
      <dgm:spPr/>
      <dgm:t>
        <a:bodyPr/>
        <a:lstStyle/>
        <a:p>
          <a:r>
            <a:rPr lang="en-US"/>
            <a:t>Average 36 attendees</a:t>
          </a:r>
        </a:p>
      </dgm:t>
    </dgm:pt>
    <dgm:pt modelId="{E710AD02-F52A-451E-932B-0B7D1B635977}" type="parTrans" cxnId="{50152F65-1463-43FB-A998-5E8A9E9663AC}">
      <dgm:prSet/>
      <dgm:spPr/>
      <dgm:t>
        <a:bodyPr/>
        <a:lstStyle/>
        <a:p>
          <a:endParaRPr lang="en-US"/>
        </a:p>
      </dgm:t>
    </dgm:pt>
    <dgm:pt modelId="{99A60CA9-A869-46EC-914E-7B4188892332}" type="sibTrans" cxnId="{50152F65-1463-43FB-A998-5E8A9E9663AC}">
      <dgm:prSet/>
      <dgm:spPr/>
      <dgm:t>
        <a:bodyPr/>
        <a:lstStyle/>
        <a:p>
          <a:endParaRPr lang="en-US"/>
        </a:p>
      </dgm:t>
    </dgm:pt>
    <dgm:pt modelId="{B26643D1-05BD-4A85-9727-03B3F4D0C3D4}">
      <dgm:prSet/>
      <dgm:spPr/>
      <dgm:t>
        <a:bodyPr/>
        <a:lstStyle/>
        <a:p>
          <a:r>
            <a:rPr lang="en-US" dirty="0"/>
            <a:t>7 observers</a:t>
          </a:r>
        </a:p>
      </dgm:t>
    </dgm:pt>
    <dgm:pt modelId="{1D29A2AE-6AEC-467C-9E82-DB6FF911BC7A}" type="parTrans" cxnId="{6B7783A6-BBBA-4470-AD3B-DFF4CCFF601E}">
      <dgm:prSet/>
      <dgm:spPr/>
      <dgm:t>
        <a:bodyPr/>
        <a:lstStyle/>
        <a:p>
          <a:endParaRPr lang="en-US"/>
        </a:p>
      </dgm:t>
    </dgm:pt>
    <dgm:pt modelId="{1F7ECFB2-0DDD-4A43-BD15-BDF52855EF6E}" type="sibTrans" cxnId="{6B7783A6-BBBA-4470-AD3B-DFF4CCFF601E}">
      <dgm:prSet/>
      <dgm:spPr/>
      <dgm:t>
        <a:bodyPr/>
        <a:lstStyle/>
        <a:p>
          <a:endParaRPr lang="en-US"/>
        </a:p>
      </dgm:t>
    </dgm:pt>
    <dgm:pt modelId="{93094DB3-7339-49A3-B710-EB296706FD11}">
      <dgm:prSet/>
      <dgm:spPr/>
      <dgm:t>
        <a:bodyPr/>
        <a:lstStyle/>
        <a:p>
          <a:r>
            <a:rPr lang="en-US" dirty="0"/>
            <a:t># Programs</a:t>
          </a:r>
        </a:p>
      </dgm:t>
    </dgm:pt>
    <dgm:pt modelId="{730CB518-76E2-4FBA-974F-9C300DC78324}" type="parTrans" cxnId="{A562ADBA-176A-4920-BB8E-08BB5472A77A}">
      <dgm:prSet/>
      <dgm:spPr/>
      <dgm:t>
        <a:bodyPr/>
        <a:lstStyle/>
        <a:p>
          <a:endParaRPr lang="en-US"/>
        </a:p>
      </dgm:t>
    </dgm:pt>
    <dgm:pt modelId="{BF499817-42DC-45E3-B84C-1475E998C9C4}" type="sibTrans" cxnId="{A562ADBA-176A-4920-BB8E-08BB5472A77A}">
      <dgm:prSet/>
      <dgm:spPr/>
      <dgm:t>
        <a:bodyPr/>
        <a:lstStyle/>
        <a:p>
          <a:endParaRPr lang="en-US"/>
        </a:p>
      </dgm:t>
    </dgm:pt>
    <dgm:pt modelId="{0297C9E5-05A0-46DB-9123-B5C0AB60F74C}" type="pres">
      <dgm:prSet presAssocID="{C8A36550-82E7-4BE1-A2AF-899DEADADA26}" presName="linear" presStyleCnt="0">
        <dgm:presLayoutVars>
          <dgm:dir/>
          <dgm:animLvl val="lvl"/>
          <dgm:resizeHandles val="exact"/>
        </dgm:presLayoutVars>
      </dgm:prSet>
      <dgm:spPr/>
    </dgm:pt>
    <dgm:pt modelId="{41182978-8140-4C62-81CD-BDC8717858D1}" type="pres">
      <dgm:prSet presAssocID="{07201AD3-8494-4BD8-8C75-2824E102EFC4}" presName="parentLin" presStyleCnt="0"/>
      <dgm:spPr/>
    </dgm:pt>
    <dgm:pt modelId="{E8C75F86-BEFD-4B53-A520-A597D6F05DD2}" type="pres">
      <dgm:prSet presAssocID="{07201AD3-8494-4BD8-8C75-2824E102EFC4}" presName="parentLeftMargin" presStyleLbl="node1" presStyleIdx="0" presStyleCnt="2"/>
      <dgm:spPr/>
    </dgm:pt>
    <dgm:pt modelId="{CC734964-697D-4C9A-9CDA-EAFB11E7C38B}" type="pres">
      <dgm:prSet presAssocID="{07201AD3-8494-4BD8-8C75-2824E102EFC4}" presName="parentText" presStyleLbl="node1" presStyleIdx="0" presStyleCnt="2">
        <dgm:presLayoutVars>
          <dgm:chMax val="0"/>
          <dgm:bulletEnabled val="1"/>
        </dgm:presLayoutVars>
      </dgm:prSet>
      <dgm:spPr/>
    </dgm:pt>
    <dgm:pt modelId="{EFA38D45-1398-4B1C-BDF6-D3BD10D1C343}" type="pres">
      <dgm:prSet presAssocID="{07201AD3-8494-4BD8-8C75-2824E102EFC4}" presName="negativeSpace" presStyleCnt="0"/>
      <dgm:spPr/>
    </dgm:pt>
    <dgm:pt modelId="{29668B19-317C-45D3-A3F6-DA2F61647787}" type="pres">
      <dgm:prSet presAssocID="{07201AD3-8494-4BD8-8C75-2824E102EFC4}" presName="childText" presStyleLbl="conFgAcc1" presStyleIdx="0" presStyleCnt="2">
        <dgm:presLayoutVars>
          <dgm:bulletEnabled val="1"/>
        </dgm:presLayoutVars>
      </dgm:prSet>
      <dgm:spPr/>
    </dgm:pt>
    <dgm:pt modelId="{0C799028-0221-4892-A882-33A9E914BB38}" type="pres">
      <dgm:prSet presAssocID="{60BD12F8-F10D-4B50-94E5-F8BB188BC0A6}" presName="spaceBetweenRectangles" presStyleCnt="0"/>
      <dgm:spPr/>
    </dgm:pt>
    <dgm:pt modelId="{9DD34327-B3CE-432B-8DEB-F9EFAE301659}" type="pres">
      <dgm:prSet presAssocID="{B4B91F81-2099-4D76-8248-48AFA3D596AE}" presName="parentLin" presStyleCnt="0"/>
      <dgm:spPr/>
    </dgm:pt>
    <dgm:pt modelId="{8A50B297-338D-4610-B567-95F84F584026}" type="pres">
      <dgm:prSet presAssocID="{B4B91F81-2099-4D76-8248-48AFA3D596AE}" presName="parentLeftMargin" presStyleLbl="node1" presStyleIdx="0" presStyleCnt="2"/>
      <dgm:spPr/>
    </dgm:pt>
    <dgm:pt modelId="{F6A867F8-5A26-4FB5-BAC0-80DD2EFF5151}" type="pres">
      <dgm:prSet presAssocID="{B4B91F81-2099-4D76-8248-48AFA3D596AE}" presName="parentText" presStyleLbl="node1" presStyleIdx="1" presStyleCnt="2">
        <dgm:presLayoutVars>
          <dgm:chMax val="0"/>
          <dgm:bulletEnabled val="1"/>
        </dgm:presLayoutVars>
      </dgm:prSet>
      <dgm:spPr/>
    </dgm:pt>
    <dgm:pt modelId="{6A624B0C-AE86-4954-BCCB-F03C5FE17BA8}" type="pres">
      <dgm:prSet presAssocID="{B4B91F81-2099-4D76-8248-48AFA3D596AE}" presName="negativeSpace" presStyleCnt="0"/>
      <dgm:spPr/>
    </dgm:pt>
    <dgm:pt modelId="{6A970B58-D744-4F50-BF50-9433F8701D1B}" type="pres">
      <dgm:prSet presAssocID="{B4B91F81-2099-4D76-8248-48AFA3D596AE}" presName="childText" presStyleLbl="conFgAcc1" presStyleIdx="1" presStyleCnt="2">
        <dgm:presLayoutVars>
          <dgm:bulletEnabled val="1"/>
        </dgm:presLayoutVars>
      </dgm:prSet>
      <dgm:spPr/>
    </dgm:pt>
  </dgm:ptLst>
  <dgm:cxnLst>
    <dgm:cxn modelId="{F5AA381C-083A-4284-8FF2-E91410EACB27}" type="presOf" srcId="{3779A184-629F-47DC-BE3B-8B62FC14142D}" destId="{29668B19-317C-45D3-A3F6-DA2F61647787}" srcOrd="0" destOrd="0" presId="urn:microsoft.com/office/officeart/2005/8/layout/list1"/>
    <dgm:cxn modelId="{AD384539-64CC-4EB5-B5C2-23C2DD40276D}" type="presOf" srcId="{C8A36550-82E7-4BE1-A2AF-899DEADADA26}" destId="{0297C9E5-05A0-46DB-9123-B5C0AB60F74C}" srcOrd="0" destOrd="0" presId="urn:microsoft.com/office/officeart/2005/8/layout/list1"/>
    <dgm:cxn modelId="{8AF0CC5C-F62C-4708-802C-AA464643D06F}" type="presOf" srcId="{93094DB3-7339-49A3-B710-EB296706FD11}" destId="{29668B19-317C-45D3-A3F6-DA2F61647787}" srcOrd="0" destOrd="2" presId="urn:microsoft.com/office/officeart/2005/8/layout/list1"/>
    <dgm:cxn modelId="{7B60B662-971A-4498-9A21-8F5616D7DF2E}" type="presOf" srcId="{07201AD3-8494-4BD8-8C75-2824E102EFC4}" destId="{E8C75F86-BEFD-4B53-A520-A597D6F05DD2}" srcOrd="0" destOrd="0" presId="urn:microsoft.com/office/officeart/2005/8/layout/list1"/>
    <dgm:cxn modelId="{28419963-ECCE-42B5-B41F-9E2DCB4C3919}" type="presOf" srcId="{07201AD3-8494-4BD8-8C75-2824E102EFC4}" destId="{CC734964-697D-4C9A-9CDA-EAFB11E7C38B}" srcOrd="1" destOrd="0" presId="urn:microsoft.com/office/officeart/2005/8/layout/list1"/>
    <dgm:cxn modelId="{50152F65-1463-43FB-A998-5E8A9E9663AC}" srcId="{B4B91F81-2099-4D76-8248-48AFA3D596AE}" destId="{B829E827-05C4-4F25-B008-181063C67778}" srcOrd="0" destOrd="0" parTransId="{E710AD02-F52A-451E-932B-0B7D1B635977}" sibTransId="{99A60CA9-A869-46EC-914E-7B4188892332}"/>
    <dgm:cxn modelId="{ADC90E69-4CB0-47DC-BBC8-DDB783C865BE}" type="presOf" srcId="{B4B91F81-2099-4D76-8248-48AFA3D596AE}" destId="{8A50B297-338D-4610-B567-95F84F584026}" srcOrd="0" destOrd="0" presId="urn:microsoft.com/office/officeart/2005/8/layout/list1"/>
    <dgm:cxn modelId="{E0880D72-6806-4A80-864B-0DB7D785E794}" srcId="{C8A36550-82E7-4BE1-A2AF-899DEADADA26}" destId="{B4B91F81-2099-4D76-8248-48AFA3D596AE}" srcOrd="1" destOrd="0" parTransId="{15A7FB92-D7BC-4352-AB83-F39A8424B535}" sibTransId="{BD64A5E7-BF54-425A-BDD7-3FF52438C5C5}"/>
    <dgm:cxn modelId="{757A2F8F-1AE8-4B66-AAFF-3B26C675BACA}" srcId="{C8A36550-82E7-4BE1-A2AF-899DEADADA26}" destId="{07201AD3-8494-4BD8-8C75-2824E102EFC4}" srcOrd="0" destOrd="0" parTransId="{432BBB79-B827-4F47-808F-1054418C0BC6}" sibTransId="{60BD12F8-F10D-4B50-94E5-F8BB188BC0A6}"/>
    <dgm:cxn modelId="{0EA47494-814B-4014-8727-3D47F5B86D9C}" type="presOf" srcId="{B829E827-05C4-4F25-B008-181063C67778}" destId="{6A970B58-D744-4F50-BF50-9433F8701D1B}" srcOrd="0" destOrd="0" presId="urn:microsoft.com/office/officeart/2005/8/layout/list1"/>
    <dgm:cxn modelId="{6B7783A6-BBBA-4470-AD3B-DFF4CCFF601E}" srcId="{07201AD3-8494-4BD8-8C75-2824E102EFC4}" destId="{B26643D1-05BD-4A85-9727-03B3F4D0C3D4}" srcOrd="1" destOrd="0" parTransId="{1D29A2AE-6AEC-467C-9E82-DB6FF911BC7A}" sibTransId="{1F7ECFB2-0DDD-4A43-BD15-BDF52855EF6E}"/>
    <dgm:cxn modelId="{749CF5B3-E264-44F8-B45A-34C0934C1BB8}" type="presOf" srcId="{B26643D1-05BD-4A85-9727-03B3F4D0C3D4}" destId="{29668B19-317C-45D3-A3F6-DA2F61647787}" srcOrd="0" destOrd="1" presId="urn:microsoft.com/office/officeart/2005/8/layout/list1"/>
    <dgm:cxn modelId="{A562ADBA-176A-4920-BB8E-08BB5472A77A}" srcId="{07201AD3-8494-4BD8-8C75-2824E102EFC4}" destId="{93094DB3-7339-49A3-B710-EB296706FD11}" srcOrd="2" destOrd="0" parTransId="{730CB518-76E2-4FBA-974F-9C300DC78324}" sibTransId="{BF499817-42DC-45E3-B84C-1475E998C9C4}"/>
    <dgm:cxn modelId="{BE4963C1-99C7-4986-A5FB-89DB1F512556}" type="presOf" srcId="{B4B91F81-2099-4D76-8248-48AFA3D596AE}" destId="{F6A867F8-5A26-4FB5-BAC0-80DD2EFF5151}" srcOrd="1" destOrd="0" presId="urn:microsoft.com/office/officeart/2005/8/layout/list1"/>
    <dgm:cxn modelId="{BB17CEF7-DA42-4D7B-86BE-15B478F09036}" srcId="{07201AD3-8494-4BD8-8C75-2824E102EFC4}" destId="{3779A184-629F-47DC-BE3B-8B62FC14142D}" srcOrd="0" destOrd="0" parTransId="{AFDAD341-A1AA-4975-BEF5-FD20C45E2875}" sibTransId="{A39B1050-953B-4ED5-BDC9-D194D1EE3522}"/>
    <dgm:cxn modelId="{7BF11FFC-1AB0-4FD0-8D4F-CCEF1252E12F}" type="presParOf" srcId="{0297C9E5-05A0-46DB-9123-B5C0AB60F74C}" destId="{41182978-8140-4C62-81CD-BDC8717858D1}" srcOrd="0" destOrd="0" presId="urn:microsoft.com/office/officeart/2005/8/layout/list1"/>
    <dgm:cxn modelId="{3F91F138-D5A6-4150-8BD2-E2D0C553B725}" type="presParOf" srcId="{41182978-8140-4C62-81CD-BDC8717858D1}" destId="{E8C75F86-BEFD-4B53-A520-A597D6F05DD2}" srcOrd="0" destOrd="0" presId="urn:microsoft.com/office/officeart/2005/8/layout/list1"/>
    <dgm:cxn modelId="{E13A3B60-02E2-4396-AF5F-08D8BBC795E2}" type="presParOf" srcId="{41182978-8140-4C62-81CD-BDC8717858D1}" destId="{CC734964-697D-4C9A-9CDA-EAFB11E7C38B}" srcOrd="1" destOrd="0" presId="urn:microsoft.com/office/officeart/2005/8/layout/list1"/>
    <dgm:cxn modelId="{DD980886-0809-4C7C-B486-473AF9422C85}" type="presParOf" srcId="{0297C9E5-05A0-46DB-9123-B5C0AB60F74C}" destId="{EFA38D45-1398-4B1C-BDF6-D3BD10D1C343}" srcOrd="1" destOrd="0" presId="urn:microsoft.com/office/officeart/2005/8/layout/list1"/>
    <dgm:cxn modelId="{8A89DE80-691D-4A54-BB09-791B60ABE666}" type="presParOf" srcId="{0297C9E5-05A0-46DB-9123-B5C0AB60F74C}" destId="{29668B19-317C-45D3-A3F6-DA2F61647787}" srcOrd="2" destOrd="0" presId="urn:microsoft.com/office/officeart/2005/8/layout/list1"/>
    <dgm:cxn modelId="{5F6FED6A-7B46-40F0-8478-9FC100DDFE5B}" type="presParOf" srcId="{0297C9E5-05A0-46DB-9123-B5C0AB60F74C}" destId="{0C799028-0221-4892-A882-33A9E914BB38}" srcOrd="3" destOrd="0" presId="urn:microsoft.com/office/officeart/2005/8/layout/list1"/>
    <dgm:cxn modelId="{F2FAD3C5-88E5-4334-9CA9-CC823B30C43A}" type="presParOf" srcId="{0297C9E5-05A0-46DB-9123-B5C0AB60F74C}" destId="{9DD34327-B3CE-432B-8DEB-F9EFAE301659}" srcOrd="4" destOrd="0" presId="urn:microsoft.com/office/officeart/2005/8/layout/list1"/>
    <dgm:cxn modelId="{85391249-4AC2-48FA-B9DB-E4F659ABF941}" type="presParOf" srcId="{9DD34327-B3CE-432B-8DEB-F9EFAE301659}" destId="{8A50B297-338D-4610-B567-95F84F584026}" srcOrd="0" destOrd="0" presId="urn:microsoft.com/office/officeart/2005/8/layout/list1"/>
    <dgm:cxn modelId="{FA5D4E3F-187E-45C9-A40E-7C6BC04EA5DB}" type="presParOf" srcId="{9DD34327-B3CE-432B-8DEB-F9EFAE301659}" destId="{F6A867F8-5A26-4FB5-BAC0-80DD2EFF5151}" srcOrd="1" destOrd="0" presId="urn:microsoft.com/office/officeart/2005/8/layout/list1"/>
    <dgm:cxn modelId="{358B5306-A3BD-47F9-AB47-07E06AA9CDD0}" type="presParOf" srcId="{0297C9E5-05A0-46DB-9123-B5C0AB60F74C}" destId="{6A624B0C-AE86-4954-BCCB-F03C5FE17BA8}" srcOrd="5" destOrd="0" presId="urn:microsoft.com/office/officeart/2005/8/layout/list1"/>
    <dgm:cxn modelId="{5F1F8B78-B5A4-4566-95E1-730E15A88FB7}" type="presParOf" srcId="{0297C9E5-05A0-46DB-9123-B5C0AB60F74C}" destId="{6A970B58-D744-4F50-BF50-9433F8701D1B}" srcOrd="6"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9929CF1-33DA-4F19-B64C-9D67A8E6C987}">
      <dsp:nvSpPr>
        <dsp:cNvPr id="0" name=""/>
        <dsp:cNvSpPr/>
      </dsp:nvSpPr>
      <dsp:spPr>
        <a:xfrm>
          <a:off x="0" y="0"/>
          <a:ext cx="3452441" cy="525020"/>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Registered apprenticeship</a:t>
          </a:r>
        </a:p>
      </dsp:txBody>
      <dsp:txXfrm>
        <a:off x="742990" y="0"/>
        <a:ext cx="2709450" cy="525020"/>
      </dsp:txXfrm>
    </dsp:sp>
    <dsp:sp modelId="{631EDB31-5B4A-4322-BFF5-644B84911A8C}">
      <dsp:nvSpPr>
        <dsp:cNvPr id="0" name=""/>
        <dsp:cNvSpPr/>
      </dsp:nvSpPr>
      <dsp:spPr>
        <a:xfrm>
          <a:off x="52502" y="52502"/>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1"/>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AAED7A-96EF-4933-90C8-9C6E708E8180}">
      <dsp:nvSpPr>
        <dsp:cNvPr id="0" name=""/>
        <dsp:cNvSpPr/>
      </dsp:nvSpPr>
      <dsp:spPr>
        <a:xfrm>
          <a:off x="0" y="577522"/>
          <a:ext cx="3452441" cy="525020"/>
        </a:xfrm>
        <a:prstGeom prst="roundRect">
          <a:avLst>
            <a:gd name="adj" fmla="val 10000"/>
          </a:avLst>
        </a:prstGeom>
        <a:solidFill>
          <a:schemeClr val="accent3">
            <a:hueOff val="1523789"/>
            <a:satOff val="-7664"/>
            <a:lumOff val="90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Internship</a:t>
          </a:r>
        </a:p>
      </dsp:txBody>
      <dsp:txXfrm>
        <a:off x="742990" y="577522"/>
        <a:ext cx="2709450" cy="525020"/>
      </dsp:txXfrm>
    </dsp:sp>
    <dsp:sp modelId="{BDD020EB-B119-41C7-8251-9D15B64BCAEC}">
      <dsp:nvSpPr>
        <dsp:cNvPr id="0" name=""/>
        <dsp:cNvSpPr/>
      </dsp:nvSpPr>
      <dsp:spPr>
        <a:xfrm>
          <a:off x="52502" y="630024"/>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2"/>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BDE748A-115B-4F17-B1AD-1D94A0130340}">
      <dsp:nvSpPr>
        <dsp:cNvPr id="0" name=""/>
        <dsp:cNvSpPr/>
      </dsp:nvSpPr>
      <dsp:spPr>
        <a:xfrm>
          <a:off x="0" y="1155044"/>
          <a:ext cx="3452441" cy="525020"/>
        </a:xfrm>
        <a:prstGeom prst="roundRect">
          <a:avLst>
            <a:gd name="adj" fmla="val 10000"/>
          </a:avLst>
        </a:prstGeom>
        <a:solidFill>
          <a:schemeClr val="accent3">
            <a:hueOff val="3047579"/>
            <a:satOff val="-15327"/>
            <a:lumOff val="180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Supervised agriculture experiences</a:t>
          </a:r>
        </a:p>
      </dsp:txBody>
      <dsp:txXfrm>
        <a:off x="742990" y="1155044"/>
        <a:ext cx="2709450" cy="525020"/>
      </dsp:txXfrm>
    </dsp:sp>
    <dsp:sp modelId="{4180A7EB-3E7B-4493-95ED-81E7D84E8C38}">
      <dsp:nvSpPr>
        <dsp:cNvPr id="0" name=""/>
        <dsp:cNvSpPr/>
      </dsp:nvSpPr>
      <dsp:spPr>
        <a:xfrm>
          <a:off x="52502" y="1207546"/>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3"/>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1972906-E394-4B07-9990-2825F6C85E53}">
      <dsp:nvSpPr>
        <dsp:cNvPr id="0" name=""/>
        <dsp:cNvSpPr/>
      </dsp:nvSpPr>
      <dsp:spPr>
        <a:xfrm>
          <a:off x="0" y="1732567"/>
          <a:ext cx="3452441" cy="525020"/>
        </a:xfrm>
        <a:prstGeom prst="roundRect">
          <a:avLst>
            <a:gd name="adj" fmla="val 10000"/>
          </a:avLst>
        </a:prstGeom>
        <a:solidFill>
          <a:schemeClr val="accent3">
            <a:hueOff val="4571369"/>
            <a:satOff val="-22991"/>
            <a:lumOff val="270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Entrepreneurship</a:t>
          </a:r>
        </a:p>
      </dsp:txBody>
      <dsp:txXfrm>
        <a:off x="742990" y="1732567"/>
        <a:ext cx="2709450" cy="525020"/>
      </dsp:txXfrm>
    </dsp:sp>
    <dsp:sp modelId="{402CF8A5-65F6-43F9-878C-7D8CF25536A6}">
      <dsp:nvSpPr>
        <dsp:cNvPr id="0" name=""/>
        <dsp:cNvSpPr/>
      </dsp:nvSpPr>
      <dsp:spPr>
        <a:xfrm>
          <a:off x="52502" y="1785069"/>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4"/>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3070BA0-F19A-4439-BC32-43D33DF1E78A}">
      <dsp:nvSpPr>
        <dsp:cNvPr id="0" name=""/>
        <dsp:cNvSpPr/>
      </dsp:nvSpPr>
      <dsp:spPr>
        <a:xfrm>
          <a:off x="0" y="2310089"/>
          <a:ext cx="3452441" cy="525020"/>
        </a:xfrm>
        <a:prstGeom prst="roundRect">
          <a:avLst>
            <a:gd name="adj" fmla="val 10000"/>
          </a:avLst>
        </a:prstGeom>
        <a:solidFill>
          <a:schemeClr val="accent3">
            <a:hueOff val="6095158"/>
            <a:satOff val="-30654"/>
            <a:lumOff val="360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Clinical experiences</a:t>
          </a:r>
        </a:p>
      </dsp:txBody>
      <dsp:txXfrm>
        <a:off x="742990" y="2310089"/>
        <a:ext cx="2709450" cy="525020"/>
      </dsp:txXfrm>
    </dsp:sp>
    <dsp:sp modelId="{8C9B090B-16E7-423B-BA55-10B97337769C}">
      <dsp:nvSpPr>
        <dsp:cNvPr id="0" name=""/>
        <dsp:cNvSpPr/>
      </dsp:nvSpPr>
      <dsp:spPr>
        <a:xfrm>
          <a:off x="52502" y="2362591"/>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5"/>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F3C3117-F22B-426A-A027-3B8B61421803}">
      <dsp:nvSpPr>
        <dsp:cNvPr id="0" name=""/>
        <dsp:cNvSpPr/>
      </dsp:nvSpPr>
      <dsp:spPr>
        <a:xfrm>
          <a:off x="0" y="2887612"/>
          <a:ext cx="3452441" cy="525020"/>
        </a:xfrm>
        <a:prstGeom prst="roundRect">
          <a:avLst>
            <a:gd name="adj" fmla="val 10000"/>
          </a:avLst>
        </a:prstGeom>
        <a:solidFill>
          <a:schemeClr val="accent3">
            <a:hueOff val="7618947"/>
            <a:satOff val="-38318"/>
            <a:lumOff val="45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dirty="0"/>
            <a:t>School –</a:t>
          </a:r>
          <a:r>
            <a:rPr lang="en-US" sz="1400" kern="1200"/>
            <a:t>based enterprise</a:t>
          </a:r>
          <a:endParaRPr lang="en-US" sz="1400" kern="1200" dirty="0"/>
        </a:p>
      </dsp:txBody>
      <dsp:txXfrm>
        <a:off x="742990" y="2887612"/>
        <a:ext cx="2709450" cy="525020"/>
      </dsp:txXfrm>
    </dsp:sp>
    <dsp:sp modelId="{51CAFDEE-7162-442A-B267-84982DDBD88C}">
      <dsp:nvSpPr>
        <dsp:cNvPr id="0" name=""/>
        <dsp:cNvSpPr/>
      </dsp:nvSpPr>
      <dsp:spPr>
        <a:xfrm>
          <a:off x="52502" y="2940114"/>
          <a:ext cx="690488" cy="420016"/>
        </a:xfrm>
        <a:prstGeom prst="roundRect">
          <a:avLst>
            <a:gd name="adj" fmla="val 10000"/>
          </a:avLst>
        </a:prstGeom>
        <a:blipFill>
          <a:blip xmlns:r="http://schemas.openxmlformats.org/officeDocument/2006/relationships">
            <a:extLst>
              <a:ext uri="{96DAC541-7B7A-43D3-8B79-37D633B846F1}">
                <asvg:svgBlip xmlns:asvg="http://schemas.microsoft.com/office/drawing/2016/SVG/main" r:embed="rId6"/>
              </a:ext>
            </a:extLst>
          </a:blip>
          <a:srcRect/>
          <a:stretch>
            <a:fillRect t="-23000" b="-23000"/>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6C2663-52A5-4676-828D-38C4C8ED206B}">
      <dsp:nvSpPr>
        <dsp:cNvPr id="0" name=""/>
        <dsp:cNvSpPr/>
      </dsp:nvSpPr>
      <dsp:spPr>
        <a:xfrm>
          <a:off x="-4228696" y="-648821"/>
          <a:ext cx="5038463" cy="5038463"/>
        </a:xfrm>
        <a:prstGeom prst="blockArc">
          <a:avLst>
            <a:gd name="adj1" fmla="val 18900000"/>
            <a:gd name="adj2" fmla="val 2700000"/>
            <a:gd name="adj3" fmla="val 429"/>
          </a:avLst>
        </a:prstGeom>
        <a:noFill/>
        <a:ln w="19050" cap="flat" cmpd="sng" algn="ctr">
          <a:solidFill>
            <a:srgbClr val="4EA72E">
              <a:hueOff val="0"/>
              <a:satOff val="0"/>
              <a:lumOff val="0"/>
              <a:alphaOff val="0"/>
            </a:srgbClr>
          </a:solidFill>
          <a:prstDash val="solid"/>
          <a:miter lim="800000"/>
        </a:ln>
        <a:effectLst/>
      </dsp:spPr>
      <dsp:style>
        <a:lnRef idx="2">
          <a:scrgbClr r="0" g="0" b="0"/>
        </a:lnRef>
        <a:fillRef idx="0">
          <a:scrgbClr r="0" g="0" b="0"/>
        </a:fillRef>
        <a:effectRef idx="0">
          <a:scrgbClr r="0" g="0" b="0"/>
        </a:effectRef>
        <a:fontRef idx="minor"/>
      </dsp:style>
    </dsp:sp>
    <dsp:sp modelId="{1217E8A9-4991-4B9C-9C51-0433FE0B1D1E}">
      <dsp:nvSpPr>
        <dsp:cNvPr id="0" name=""/>
        <dsp:cNvSpPr/>
      </dsp:nvSpPr>
      <dsp:spPr>
        <a:xfrm>
          <a:off x="424253" y="287594"/>
          <a:ext cx="2547643" cy="575487"/>
        </a:xfrm>
        <a:prstGeom prst="rect">
          <a:avLst/>
        </a:prstGeom>
        <a:solidFill>
          <a:srgbClr val="A02B93">
            <a:hueOff val="0"/>
            <a:satOff val="0"/>
            <a:lumOff val="0"/>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679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solidFill>
                <a:sysClr val="window" lastClr="FFFFFF"/>
              </a:solidFill>
              <a:latin typeface="Aptos" panose="02110004020202020204"/>
              <a:ea typeface="+mn-ea"/>
              <a:cs typeface="+mn-cs"/>
            </a:rPr>
            <a:t>Increased earning potential</a:t>
          </a:r>
        </a:p>
      </dsp:txBody>
      <dsp:txXfrm>
        <a:off x="424253" y="287594"/>
        <a:ext cx="2547643" cy="575487"/>
      </dsp:txXfrm>
    </dsp:sp>
    <dsp:sp modelId="{964FD136-1E5A-4556-866A-A60DC33F4CC4}">
      <dsp:nvSpPr>
        <dsp:cNvPr id="0" name=""/>
        <dsp:cNvSpPr/>
      </dsp:nvSpPr>
      <dsp:spPr>
        <a:xfrm>
          <a:off x="64573" y="215658"/>
          <a:ext cx="719359" cy="719359"/>
        </a:xfrm>
        <a:prstGeom prst="ellipse">
          <a:avLst/>
        </a:prstGeom>
        <a:solidFill>
          <a:sysClr val="window" lastClr="FFFFFF">
            <a:hueOff val="0"/>
            <a:satOff val="0"/>
            <a:lumOff val="0"/>
            <a:alphaOff val="0"/>
          </a:sysClr>
        </a:solidFill>
        <a:ln w="19050" cap="flat" cmpd="sng" algn="ctr">
          <a:solidFill>
            <a:srgbClr val="A02B93">
              <a:hueOff val="0"/>
              <a:satOff val="0"/>
              <a:lumOff val="0"/>
              <a:alphaOff val="0"/>
            </a:srgbClr>
          </a:solidFill>
          <a:prstDash val="solid"/>
          <a:miter lim="800000"/>
        </a:ln>
        <a:effectLst/>
      </dsp:spPr>
      <dsp:style>
        <a:lnRef idx="2">
          <a:scrgbClr r="0" g="0" b="0"/>
        </a:lnRef>
        <a:fillRef idx="1">
          <a:scrgbClr r="0" g="0" b="0"/>
        </a:fillRef>
        <a:effectRef idx="0">
          <a:scrgbClr r="0" g="0" b="0"/>
        </a:effectRef>
        <a:fontRef idx="minor"/>
      </dsp:style>
    </dsp:sp>
    <dsp:sp modelId="{E2C8C935-62E1-400D-B2E0-C1D47717E42F}">
      <dsp:nvSpPr>
        <dsp:cNvPr id="0" name=""/>
        <dsp:cNvSpPr/>
      </dsp:nvSpPr>
      <dsp:spPr>
        <a:xfrm>
          <a:off x="754194" y="1150975"/>
          <a:ext cx="2217703" cy="575487"/>
        </a:xfrm>
        <a:prstGeom prst="rect">
          <a:avLst/>
        </a:prstGeom>
        <a:solidFill>
          <a:srgbClr val="A02B93">
            <a:hueOff val="-4050717"/>
            <a:satOff val="-275"/>
            <a:lumOff val="654"/>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679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solidFill>
                <a:sysClr val="window" lastClr="FFFFFF"/>
              </a:solidFill>
              <a:latin typeface="Aptos" panose="02110004020202020204"/>
              <a:ea typeface="+mn-ea"/>
              <a:cs typeface="+mn-cs"/>
            </a:rPr>
            <a:t>Validate skills employers’ value</a:t>
          </a:r>
        </a:p>
      </dsp:txBody>
      <dsp:txXfrm>
        <a:off x="754194" y="1150975"/>
        <a:ext cx="2217703" cy="575487"/>
      </dsp:txXfrm>
    </dsp:sp>
    <dsp:sp modelId="{67F4F557-AC6A-4DED-90AA-137AEBE23E28}">
      <dsp:nvSpPr>
        <dsp:cNvPr id="0" name=""/>
        <dsp:cNvSpPr/>
      </dsp:nvSpPr>
      <dsp:spPr>
        <a:xfrm>
          <a:off x="394514" y="1079039"/>
          <a:ext cx="719359" cy="719359"/>
        </a:xfrm>
        <a:prstGeom prst="ellipse">
          <a:avLst/>
        </a:prstGeom>
        <a:solidFill>
          <a:sysClr val="window" lastClr="FFFFFF">
            <a:hueOff val="0"/>
            <a:satOff val="0"/>
            <a:lumOff val="0"/>
            <a:alphaOff val="0"/>
          </a:sysClr>
        </a:solidFill>
        <a:ln w="19050" cap="flat" cmpd="sng" algn="ctr">
          <a:solidFill>
            <a:srgbClr val="A02B93">
              <a:hueOff val="-4050717"/>
              <a:satOff val="-275"/>
              <a:lumOff val="654"/>
              <a:alphaOff val="0"/>
            </a:srgbClr>
          </a:solidFill>
          <a:prstDash val="solid"/>
          <a:miter lim="800000"/>
        </a:ln>
        <a:effectLst/>
      </dsp:spPr>
      <dsp:style>
        <a:lnRef idx="2">
          <a:scrgbClr r="0" g="0" b="0"/>
        </a:lnRef>
        <a:fillRef idx="1">
          <a:scrgbClr r="0" g="0" b="0"/>
        </a:fillRef>
        <a:effectRef idx="0">
          <a:scrgbClr r="0" g="0" b="0"/>
        </a:effectRef>
        <a:fontRef idx="minor"/>
      </dsp:style>
    </dsp:sp>
    <dsp:sp modelId="{014113E6-B72E-4B3A-B674-1012D9F04B80}">
      <dsp:nvSpPr>
        <dsp:cNvPr id="0" name=""/>
        <dsp:cNvSpPr/>
      </dsp:nvSpPr>
      <dsp:spPr>
        <a:xfrm>
          <a:off x="754194" y="2014357"/>
          <a:ext cx="2217703" cy="575487"/>
        </a:xfrm>
        <a:prstGeom prst="rect">
          <a:avLst/>
        </a:prstGeom>
        <a:solidFill>
          <a:srgbClr val="A02B93">
            <a:hueOff val="-8101434"/>
            <a:satOff val="-551"/>
            <a:lumOff val="1307"/>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679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solidFill>
                <a:sysClr val="window" lastClr="FFFFFF"/>
              </a:solidFill>
              <a:latin typeface="Aptos" panose="02110004020202020204"/>
              <a:ea typeface="+mn-ea"/>
              <a:cs typeface="+mn-cs"/>
            </a:rPr>
            <a:t>Strengthen career readiness</a:t>
          </a:r>
        </a:p>
      </dsp:txBody>
      <dsp:txXfrm>
        <a:off x="754194" y="2014357"/>
        <a:ext cx="2217703" cy="575487"/>
      </dsp:txXfrm>
    </dsp:sp>
    <dsp:sp modelId="{DA557C5A-9F64-4021-84F0-FAEC5D1B9ECD}">
      <dsp:nvSpPr>
        <dsp:cNvPr id="0" name=""/>
        <dsp:cNvSpPr/>
      </dsp:nvSpPr>
      <dsp:spPr>
        <a:xfrm>
          <a:off x="394514" y="1942421"/>
          <a:ext cx="719359" cy="719359"/>
        </a:xfrm>
        <a:prstGeom prst="ellipse">
          <a:avLst/>
        </a:prstGeom>
        <a:solidFill>
          <a:sysClr val="window" lastClr="FFFFFF">
            <a:hueOff val="0"/>
            <a:satOff val="0"/>
            <a:lumOff val="0"/>
            <a:alphaOff val="0"/>
          </a:sysClr>
        </a:solidFill>
        <a:ln w="19050" cap="flat" cmpd="sng" algn="ctr">
          <a:solidFill>
            <a:srgbClr val="A02B93">
              <a:hueOff val="-8101434"/>
              <a:satOff val="-551"/>
              <a:lumOff val="1307"/>
              <a:alphaOff val="0"/>
            </a:srgbClr>
          </a:solidFill>
          <a:prstDash val="solid"/>
          <a:miter lim="800000"/>
        </a:ln>
        <a:effectLst/>
      </dsp:spPr>
      <dsp:style>
        <a:lnRef idx="2">
          <a:scrgbClr r="0" g="0" b="0"/>
        </a:lnRef>
        <a:fillRef idx="1">
          <a:scrgbClr r="0" g="0" b="0"/>
        </a:fillRef>
        <a:effectRef idx="0">
          <a:scrgbClr r="0" g="0" b="0"/>
        </a:effectRef>
        <a:fontRef idx="minor"/>
      </dsp:style>
    </dsp:sp>
    <dsp:sp modelId="{E957A6EC-7D41-4A75-880A-51237EA948AD}">
      <dsp:nvSpPr>
        <dsp:cNvPr id="0" name=""/>
        <dsp:cNvSpPr/>
      </dsp:nvSpPr>
      <dsp:spPr>
        <a:xfrm>
          <a:off x="424253" y="2877738"/>
          <a:ext cx="2547643" cy="575487"/>
        </a:xfrm>
        <a:prstGeom prst="rect">
          <a:avLst/>
        </a:prstGeom>
        <a:solidFill>
          <a:srgbClr val="A02B93">
            <a:hueOff val="-12152150"/>
            <a:satOff val="-826"/>
            <a:lumOff val="1961"/>
            <a:alphaOff val="0"/>
          </a:srgbClr>
        </a:solidFill>
        <a:ln w="1905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6794" tIns="43180" rIns="43180" bIns="43180" numCol="1" spcCol="1270" anchor="ctr" anchorCtr="0">
          <a:noAutofit/>
        </a:bodyPr>
        <a:lstStyle/>
        <a:p>
          <a:pPr marL="0" lvl="0" indent="0" algn="l" defTabSz="755650">
            <a:lnSpc>
              <a:spcPct val="90000"/>
            </a:lnSpc>
            <a:spcBef>
              <a:spcPct val="0"/>
            </a:spcBef>
            <a:spcAft>
              <a:spcPct val="35000"/>
            </a:spcAft>
            <a:buNone/>
          </a:pPr>
          <a:r>
            <a:rPr lang="en-US" sz="1700" kern="1200" dirty="0">
              <a:solidFill>
                <a:sysClr val="window" lastClr="FFFFFF"/>
              </a:solidFill>
              <a:latin typeface="Aptos" panose="02110004020202020204"/>
              <a:ea typeface="+mn-ea"/>
              <a:cs typeface="+mn-cs"/>
            </a:rPr>
            <a:t>Open doors to opportunities</a:t>
          </a:r>
        </a:p>
      </dsp:txBody>
      <dsp:txXfrm>
        <a:off x="424253" y="2877738"/>
        <a:ext cx="2547643" cy="575487"/>
      </dsp:txXfrm>
    </dsp:sp>
    <dsp:sp modelId="{FEF48C24-17E7-42BC-B718-055225056433}">
      <dsp:nvSpPr>
        <dsp:cNvPr id="0" name=""/>
        <dsp:cNvSpPr/>
      </dsp:nvSpPr>
      <dsp:spPr>
        <a:xfrm>
          <a:off x="64573" y="2805802"/>
          <a:ext cx="719359" cy="719359"/>
        </a:xfrm>
        <a:prstGeom prst="ellipse">
          <a:avLst/>
        </a:prstGeom>
        <a:solidFill>
          <a:sysClr val="window" lastClr="FFFFFF">
            <a:hueOff val="0"/>
            <a:satOff val="0"/>
            <a:lumOff val="0"/>
            <a:alphaOff val="0"/>
          </a:sysClr>
        </a:solidFill>
        <a:ln w="19050" cap="flat" cmpd="sng" algn="ctr">
          <a:solidFill>
            <a:srgbClr val="A02B93">
              <a:hueOff val="-12152150"/>
              <a:satOff val="-826"/>
              <a:lumOff val="1961"/>
              <a:alphaOff val="0"/>
            </a:srgb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E1F64F-0700-406D-A0F8-CED14AB2E784}">
      <dsp:nvSpPr>
        <dsp:cNvPr id="0" name=""/>
        <dsp:cNvSpPr/>
      </dsp:nvSpPr>
      <dsp:spPr>
        <a:xfrm>
          <a:off x="466" y="595595"/>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Career &amp; Technology Instructors</a:t>
          </a:r>
        </a:p>
      </dsp:txBody>
      <dsp:txXfrm>
        <a:off x="466" y="595595"/>
        <a:ext cx="1819181" cy="1091508"/>
      </dsp:txXfrm>
    </dsp:sp>
    <dsp:sp modelId="{76035CF8-F19D-43DE-A1DB-65ED646126E6}">
      <dsp:nvSpPr>
        <dsp:cNvPr id="0" name=""/>
        <dsp:cNvSpPr/>
      </dsp:nvSpPr>
      <dsp:spPr>
        <a:xfrm>
          <a:off x="2001566" y="595595"/>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Students</a:t>
          </a:r>
        </a:p>
      </dsp:txBody>
      <dsp:txXfrm>
        <a:off x="2001566" y="595595"/>
        <a:ext cx="1819181" cy="1091508"/>
      </dsp:txXfrm>
    </dsp:sp>
    <dsp:sp modelId="{43ED50C4-0A7F-443F-A890-107F9F434C5C}">
      <dsp:nvSpPr>
        <dsp:cNvPr id="0" name=""/>
        <dsp:cNvSpPr/>
      </dsp:nvSpPr>
      <dsp:spPr>
        <a:xfrm>
          <a:off x="466" y="1869022"/>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Superintendents</a:t>
          </a:r>
        </a:p>
      </dsp:txBody>
      <dsp:txXfrm>
        <a:off x="466" y="1869022"/>
        <a:ext cx="1819181" cy="1091508"/>
      </dsp:txXfrm>
    </dsp:sp>
    <dsp:sp modelId="{CAFCEA2F-0209-439F-9840-C74102828BEA}">
      <dsp:nvSpPr>
        <dsp:cNvPr id="0" name=""/>
        <dsp:cNvSpPr/>
      </dsp:nvSpPr>
      <dsp:spPr>
        <a:xfrm>
          <a:off x="2001566" y="1869022"/>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District-Leaders</a:t>
          </a:r>
        </a:p>
      </dsp:txBody>
      <dsp:txXfrm>
        <a:off x="2001566" y="1869022"/>
        <a:ext cx="1819181" cy="1091508"/>
      </dsp:txXfrm>
    </dsp:sp>
    <dsp:sp modelId="{E5DDE98B-E58F-4305-8593-BF881481D2B6}">
      <dsp:nvSpPr>
        <dsp:cNvPr id="0" name=""/>
        <dsp:cNvSpPr/>
      </dsp:nvSpPr>
      <dsp:spPr>
        <a:xfrm>
          <a:off x="466" y="3142449"/>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CTE Directors</a:t>
          </a:r>
        </a:p>
      </dsp:txBody>
      <dsp:txXfrm>
        <a:off x="466" y="3142449"/>
        <a:ext cx="1819181" cy="1091508"/>
      </dsp:txXfrm>
    </dsp:sp>
    <dsp:sp modelId="{3A264795-9E45-442C-9475-544870B9167A}">
      <dsp:nvSpPr>
        <dsp:cNvPr id="0" name=""/>
        <dsp:cNvSpPr/>
      </dsp:nvSpPr>
      <dsp:spPr>
        <a:xfrm>
          <a:off x="2001566" y="3142449"/>
          <a:ext cx="1819181" cy="1091508"/>
        </a:xfrm>
        <a:prstGeom prst="rect">
          <a:avLst/>
        </a:prstGeom>
        <a:solidFill>
          <a:schemeClr val="dk2">
            <a:hueOff val="0"/>
            <a:satOff val="0"/>
            <a:lumOff val="0"/>
            <a:alphaOff val="0"/>
          </a:schemeClr>
        </a:solidFill>
        <a:ln w="38100" cap="flat" cmpd="sng" algn="ctr">
          <a:solidFill>
            <a:schemeClr val="lt2">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Higher Education</a:t>
          </a:r>
        </a:p>
      </dsp:txBody>
      <dsp:txXfrm>
        <a:off x="2001566" y="3142449"/>
        <a:ext cx="1819181" cy="10915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0B8241-49E7-4B04-B342-C4452819BA2A}">
      <dsp:nvSpPr>
        <dsp:cNvPr id="0" name=""/>
        <dsp:cNvSpPr/>
      </dsp:nvSpPr>
      <dsp:spPr>
        <a:xfrm>
          <a:off x="194141" y="882"/>
          <a:ext cx="1791452" cy="1074871"/>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Community Partners</a:t>
          </a:r>
        </a:p>
      </dsp:txBody>
      <dsp:txXfrm>
        <a:off x="194141" y="882"/>
        <a:ext cx="1791452" cy="1074871"/>
      </dsp:txXfrm>
    </dsp:sp>
    <dsp:sp modelId="{7EA9CD47-A5F3-4335-ADD7-8D6C86DF3F71}">
      <dsp:nvSpPr>
        <dsp:cNvPr id="0" name=""/>
        <dsp:cNvSpPr/>
      </dsp:nvSpPr>
      <dsp:spPr>
        <a:xfrm>
          <a:off x="2164739" y="882"/>
          <a:ext cx="1791452" cy="1074871"/>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Community Services Providers</a:t>
          </a:r>
        </a:p>
      </dsp:txBody>
      <dsp:txXfrm>
        <a:off x="2164739" y="882"/>
        <a:ext cx="1791452" cy="1074871"/>
      </dsp:txXfrm>
    </dsp:sp>
    <dsp:sp modelId="{CA118FCD-8E61-4DD5-96E7-6D42B98C8A54}">
      <dsp:nvSpPr>
        <dsp:cNvPr id="0" name=""/>
        <dsp:cNvSpPr/>
      </dsp:nvSpPr>
      <dsp:spPr>
        <a:xfrm>
          <a:off x="194141" y="1254899"/>
          <a:ext cx="1791452" cy="1074871"/>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Local or State Government Agency Representative</a:t>
          </a:r>
        </a:p>
      </dsp:txBody>
      <dsp:txXfrm>
        <a:off x="194141" y="1254899"/>
        <a:ext cx="1791452" cy="1074871"/>
      </dsp:txXfrm>
    </dsp:sp>
    <dsp:sp modelId="{BBBCF33F-4854-42B9-9B2B-77FCA2443465}">
      <dsp:nvSpPr>
        <dsp:cNvPr id="0" name=""/>
        <dsp:cNvSpPr/>
      </dsp:nvSpPr>
      <dsp:spPr>
        <a:xfrm>
          <a:off x="2164739" y="1254899"/>
          <a:ext cx="1791452" cy="1074871"/>
        </a:xfrm>
        <a:prstGeom prst="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US" sz="1600" kern="1200" dirty="0"/>
            <a:t>Philanthropic Partners</a:t>
          </a:r>
        </a:p>
      </dsp:txBody>
      <dsp:txXfrm>
        <a:off x="2164739" y="1254899"/>
        <a:ext cx="1791452" cy="107487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DDF464-F946-4F0B-8C5A-8659F40176D9}">
      <dsp:nvSpPr>
        <dsp:cNvPr id="0" name=""/>
        <dsp:cNvSpPr/>
      </dsp:nvSpPr>
      <dsp:spPr>
        <a:xfrm>
          <a:off x="466" y="156528"/>
          <a:ext cx="1819181" cy="1091508"/>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Economic Organizations</a:t>
          </a:r>
        </a:p>
      </dsp:txBody>
      <dsp:txXfrm>
        <a:off x="466" y="156528"/>
        <a:ext cx="1819181" cy="1091508"/>
      </dsp:txXfrm>
    </dsp:sp>
    <dsp:sp modelId="{7D2F7778-17CA-492C-996F-1ABE2BE2EF3A}">
      <dsp:nvSpPr>
        <dsp:cNvPr id="0" name=""/>
        <dsp:cNvSpPr/>
      </dsp:nvSpPr>
      <dsp:spPr>
        <a:xfrm>
          <a:off x="2001566" y="156528"/>
          <a:ext cx="1819181" cy="1091508"/>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Workforce Development Organizations</a:t>
          </a:r>
        </a:p>
      </dsp:txBody>
      <dsp:txXfrm>
        <a:off x="2001566" y="156528"/>
        <a:ext cx="1819181" cy="1091508"/>
      </dsp:txXfrm>
    </dsp:sp>
    <dsp:sp modelId="{2966FCC9-C12F-437C-A17E-85E650D0F96C}">
      <dsp:nvSpPr>
        <dsp:cNvPr id="0" name=""/>
        <dsp:cNvSpPr/>
      </dsp:nvSpPr>
      <dsp:spPr>
        <a:xfrm>
          <a:off x="466" y="1429955"/>
          <a:ext cx="1819181" cy="1091508"/>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Employers</a:t>
          </a:r>
        </a:p>
      </dsp:txBody>
      <dsp:txXfrm>
        <a:off x="466" y="1429955"/>
        <a:ext cx="1819181" cy="1091508"/>
      </dsp:txXfrm>
    </dsp:sp>
    <dsp:sp modelId="{13F931CF-6B6A-4275-A17A-BE3CDE954E01}">
      <dsp:nvSpPr>
        <dsp:cNvPr id="0" name=""/>
        <dsp:cNvSpPr/>
      </dsp:nvSpPr>
      <dsp:spPr>
        <a:xfrm>
          <a:off x="2001566" y="1429955"/>
          <a:ext cx="1819181" cy="1091508"/>
        </a:xfrm>
        <a:prstGeom prst="rect">
          <a:avLst/>
        </a:prstGeom>
        <a:solidFill>
          <a:schemeClr val="accent4">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Industry Partners</a:t>
          </a:r>
        </a:p>
      </dsp:txBody>
      <dsp:txXfrm>
        <a:off x="2001566" y="1429955"/>
        <a:ext cx="1819181" cy="109150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E66DD6-649A-4EFA-B271-DC48642CA11B}">
      <dsp:nvSpPr>
        <dsp:cNvPr id="0" name=""/>
        <dsp:cNvSpPr/>
      </dsp:nvSpPr>
      <dsp:spPr>
        <a:xfrm>
          <a:off x="5767" y="1210291"/>
          <a:ext cx="1966577" cy="9832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rtl="0">
            <a:lnSpc>
              <a:spcPct val="90000"/>
            </a:lnSpc>
            <a:spcBef>
              <a:spcPct val="0"/>
            </a:spcBef>
            <a:spcAft>
              <a:spcPct val="35000"/>
            </a:spcAft>
            <a:buNone/>
          </a:pPr>
          <a:r>
            <a:rPr lang="en-US" sz="1600" b="1" kern="1200">
              <a:latin typeface="Calibri"/>
            </a:rPr>
            <a:t>Gathering Data</a:t>
          </a:r>
          <a:endParaRPr lang="en-US" sz="1600" b="1" kern="1200"/>
        </a:p>
      </dsp:txBody>
      <dsp:txXfrm>
        <a:off x="34567" y="1239091"/>
        <a:ext cx="1908977" cy="925688"/>
      </dsp:txXfrm>
    </dsp:sp>
    <dsp:sp modelId="{BDB28866-5A2B-4301-8F01-6B73A5961EC3}">
      <dsp:nvSpPr>
        <dsp:cNvPr id="0" name=""/>
        <dsp:cNvSpPr/>
      </dsp:nvSpPr>
      <dsp:spPr>
        <a:xfrm>
          <a:off x="202424" y="2193580"/>
          <a:ext cx="196657" cy="737466"/>
        </a:xfrm>
        <a:custGeom>
          <a:avLst/>
          <a:gdLst/>
          <a:ahLst/>
          <a:cxnLst/>
          <a:rect l="0" t="0" r="0" b="0"/>
          <a:pathLst>
            <a:path>
              <a:moveTo>
                <a:pt x="0" y="0"/>
              </a:moveTo>
              <a:lnTo>
                <a:pt x="0" y="737466"/>
              </a:lnTo>
              <a:lnTo>
                <a:pt x="196657" y="73746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391E914-1C48-4FF3-9669-54739D1C9736}">
      <dsp:nvSpPr>
        <dsp:cNvPr id="0" name=""/>
        <dsp:cNvSpPr/>
      </dsp:nvSpPr>
      <dsp:spPr>
        <a:xfrm>
          <a:off x="399082" y="2439402"/>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t>Needs Sensing</a:t>
          </a:r>
        </a:p>
      </dsp:txBody>
      <dsp:txXfrm>
        <a:off x="427882" y="2468202"/>
        <a:ext cx="1515661" cy="925688"/>
      </dsp:txXfrm>
    </dsp:sp>
    <dsp:sp modelId="{9B52F66A-5647-4B13-8A7C-D1193AD948AE}">
      <dsp:nvSpPr>
        <dsp:cNvPr id="0" name=""/>
        <dsp:cNvSpPr/>
      </dsp:nvSpPr>
      <dsp:spPr>
        <a:xfrm>
          <a:off x="202424" y="2193580"/>
          <a:ext cx="196657" cy="1966577"/>
        </a:xfrm>
        <a:custGeom>
          <a:avLst/>
          <a:gdLst/>
          <a:ahLst/>
          <a:cxnLst/>
          <a:rect l="0" t="0" r="0" b="0"/>
          <a:pathLst>
            <a:path>
              <a:moveTo>
                <a:pt x="0" y="0"/>
              </a:moveTo>
              <a:lnTo>
                <a:pt x="0" y="1966577"/>
              </a:lnTo>
              <a:lnTo>
                <a:pt x="196657" y="196657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A8E026-18FD-474F-B504-067B21D68BB6}">
      <dsp:nvSpPr>
        <dsp:cNvPr id="0" name=""/>
        <dsp:cNvSpPr/>
      </dsp:nvSpPr>
      <dsp:spPr>
        <a:xfrm>
          <a:off x="399082" y="3668513"/>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1088421"/>
              <a:satOff val="-5474"/>
              <a:lumOff val="644"/>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rtl="0">
            <a:lnSpc>
              <a:spcPct val="90000"/>
            </a:lnSpc>
            <a:spcBef>
              <a:spcPct val="0"/>
            </a:spcBef>
            <a:spcAft>
              <a:spcPct val="35000"/>
            </a:spcAft>
            <a:buNone/>
          </a:pPr>
          <a:r>
            <a:rPr lang="en-US" sz="1800" kern="1200"/>
            <a:t>Site Visit</a:t>
          </a:r>
        </a:p>
      </dsp:txBody>
      <dsp:txXfrm>
        <a:off x="427882" y="3697313"/>
        <a:ext cx="1515661" cy="925688"/>
      </dsp:txXfrm>
    </dsp:sp>
    <dsp:sp modelId="{6FD66493-6A78-400B-A3B9-7DB4856E4CB1}">
      <dsp:nvSpPr>
        <dsp:cNvPr id="0" name=""/>
        <dsp:cNvSpPr/>
      </dsp:nvSpPr>
      <dsp:spPr>
        <a:xfrm>
          <a:off x="2463988" y="1210291"/>
          <a:ext cx="1966577" cy="983288"/>
        </a:xfrm>
        <a:prstGeom prst="roundRect">
          <a:avLst>
            <a:gd name="adj" fmla="val 10000"/>
          </a:avLst>
        </a:prstGeom>
        <a:solidFill>
          <a:schemeClr val="accent3">
            <a:hueOff val="1904737"/>
            <a:satOff val="-9580"/>
            <a:lumOff val="1127"/>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endParaRPr lang="en-US" sz="1600" b="1" kern="1200"/>
        </a:p>
        <a:p>
          <a:pPr marL="0" lvl="0" indent="0" algn="ctr" defTabSz="711200">
            <a:lnSpc>
              <a:spcPct val="90000"/>
            </a:lnSpc>
            <a:spcBef>
              <a:spcPct val="0"/>
            </a:spcBef>
            <a:spcAft>
              <a:spcPct val="35000"/>
            </a:spcAft>
            <a:buNone/>
          </a:pPr>
          <a:r>
            <a:rPr lang="en-US" sz="1600" b="1" kern="1200"/>
            <a:t>Synthesis of Findings  </a:t>
          </a:r>
        </a:p>
        <a:p>
          <a:pPr marL="0" lvl="0" indent="0" algn="ctr" defTabSz="711200">
            <a:lnSpc>
              <a:spcPct val="90000"/>
            </a:lnSpc>
            <a:spcBef>
              <a:spcPct val="0"/>
            </a:spcBef>
            <a:spcAft>
              <a:spcPct val="35000"/>
            </a:spcAft>
            <a:buNone/>
          </a:pPr>
          <a:endParaRPr lang="en-US" sz="1600" kern="1200"/>
        </a:p>
      </dsp:txBody>
      <dsp:txXfrm>
        <a:off x="2492788" y="1239091"/>
        <a:ext cx="1908977" cy="925688"/>
      </dsp:txXfrm>
    </dsp:sp>
    <dsp:sp modelId="{D27B337F-D17F-4F5E-9FA8-67FBA4584B01}">
      <dsp:nvSpPr>
        <dsp:cNvPr id="0" name=""/>
        <dsp:cNvSpPr/>
      </dsp:nvSpPr>
      <dsp:spPr>
        <a:xfrm>
          <a:off x="2660646" y="2193580"/>
          <a:ext cx="196657" cy="737466"/>
        </a:xfrm>
        <a:custGeom>
          <a:avLst/>
          <a:gdLst/>
          <a:ahLst/>
          <a:cxnLst/>
          <a:rect l="0" t="0" r="0" b="0"/>
          <a:pathLst>
            <a:path>
              <a:moveTo>
                <a:pt x="0" y="0"/>
              </a:moveTo>
              <a:lnTo>
                <a:pt x="0" y="737466"/>
              </a:lnTo>
              <a:lnTo>
                <a:pt x="196657" y="73746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F89A08-FD06-4EB6-849E-D571BB6E2AFD}">
      <dsp:nvSpPr>
        <dsp:cNvPr id="0" name=""/>
        <dsp:cNvSpPr/>
      </dsp:nvSpPr>
      <dsp:spPr>
        <a:xfrm>
          <a:off x="2857304" y="2439402"/>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2176842"/>
              <a:satOff val="-10948"/>
              <a:lumOff val="128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Observation Overviews</a:t>
          </a:r>
        </a:p>
      </dsp:txBody>
      <dsp:txXfrm>
        <a:off x="2886104" y="2468202"/>
        <a:ext cx="1515661" cy="925688"/>
      </dsp:txXfrm>
    </dsp:sp>
    <dsp:sp modelId="{92CE2C4D-EAFD-4BB6-AEA5-1892AAECDE66}">
      <dsp:nvSpPr>
        <dsp:cNvPr id="0" name=""/>
        <dsp:cNvSpPr/>
      </dsp:nvSpPr>
      <dsp:spPr>
        <a:xfrm>
          <a:off x="2660646" y="2193580"/>
          <a:ext cx="196657" cy="1966577"/>
        </a:xfrm>
        <a:custGeom>
          <a:avLst/>
          <a:gdLst/>
          <a:ahLst/>
          <a:cxnLst/>
          <a:rect l="0" t="0" r="0" b="0"/>
          <a:pathLst>
            <a:path>
              <a:moveTo>
                <a:pt x="0" y="0"/>
              </a:moveTo>
              <a:lnTo>
                <a:pt x="0" y="1966577"/>
              </a:lnTo>
              <a:lnTo>
                <a:pt x="196657" y="196657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FCF079-4B0C-4B16-920C-DC660A572445}">
      <dsp:nvSpPr>
        <dsp:cNvPr id="0" name=""/>
        <dsp:cNvSpPr/>
      </dsp:nvSpPr>
      <dsp:spPr>
        <a:xfrm>
          <a:off x="2857304" y="3668513"/>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3265263"/>
              <a:satOff val="-16422"/>
              <a:lumOff val="193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Regional Overview</a:t>
          </a:r>
        </a:p>
      </dsp:txBody>
      <dsp:txXfrm>
        <a:off x="2886104" y="3697313"/>
        <a:ext cx="1515661" cy="925688"/>
      </dsp:txXfrm>
    </dsp:sp>
    <dsp:sp modelId="{0E01E6A2-2A23-473D-9099-80667BDE5454}">
      <dsp:nvSpPr>
        <dsp:cNvPr id="0" name=""/>
        <dsp:cNvSpPr/>
      </dsp:nvSpPr>
      <dsp:spPr>
        <a:xfrm>
          <a:off x="4922210" y="1210291"/>
          <a:ext cx="1966577" cy="983288"/>
        </a:xfrm>
        <a:prstGeom prst="roundRect">
          <a:avLst>
            <a:gd name="adj" fmla="val 10000"/>
          </a:avLst>
        </a:prstGeom>
        <a:solidFill>
          <a:schemeClr val="accent3">
            <a:hueOff val="3809474"/>
            <a:satOff val="-19159"/>
            <a:lumOff val="225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t>Planning Supports</a:t>
          </a:r>
        </a:p>
      </dsp:txBody>
      <dsp:txXfrm>
        <a:off x="4951010" y="1239091"/>
        <a:ext cx="1908977" cy="925688"/>
      </dsp:txXfrm>
    </dsp:sp>
    <dsp:sp modelId="{742BDA31-9964-4D34-8D99-5157BD0B73C1}">
      <dsp:nvSpPr>
        <dsp:cNvPr id="0" name=""/>
        <dsp:cNvSpPr/>
      </dsp:nvSpPr>
      <dsp:spPr>
        <a:xfrm>
          <a:off x="5118868" y="2193580"/>
          <a:ext cx="196657" cy="737466"/>
        </a:xfrm>
        <a:custGeom>
          <a:avLst/>
          <a:gdLst/>
          <a:ahLst/>
          <a:cxnLst/>
          <a:rect l="0" t="0" r="0" b="0"/>
          <a:pathLst>
            <a:path>
              <a:moveTo>
                <a:pt x="0" y="0"/>
              </a:moveTo>
              <a:lnTo>
                <a:pt x="0" y="737466"/>
              </a:lnTo>
              <a:lnTo>
                <a:pt x="196657" y="73746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DE0B48F-DFCD-4FE2-BF71-954630114D40}">
      <dsp:nvSpPr>
        <dsp:cNvPr id="0" name=""/>
        <dsp:cNvSpPr/>
      </dsp:nvSpPr>
      <dsp:spPr>
        <a:xfrm>
          <a:off x="5315525" y="2439402"/>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4353684"/>
              <a:satOff val="-21896"/>
              <a:lumOff val="257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Program Support Plans</a:t>
          </a:r>
        </a:p>
      </dsp:txBody>
      <dsp:txXfrm>
        <a:off x="5344325" y="2468202"/>
        <a:ext cx="1515661" cy="925688"/>
      </dsp:txXfrm>
    </dsp:sp>
    <dsp:sp modelId="{8C6FB2E6-1ADB-4383-8642-89228A955FB8}">
      <dsp:nvSpPr>
        <dsp:cNvPr id="0" name=""/>
        <dsp:cNvSpPr/>
      </dsp:nvSpPr>
      <dsp:spPr>
        <a:xfrm>
          <a:off x="5118868" y="2193580"/>
          <a:ext cx="196657" cy="1966577"/>
        </a:xfrm>
        <a:custGeom>
          <a:avLst/>
          <a:gdLst/>
          <a:ahLst/>
          <a:cxnLst/>
          <a:rect l="0" t="0" r="0" b="0"/>
          <a:pathLst>
            <a:path>
              <a:moveTo>
                <a:pt x="0" y="0"/>
              </a:moveTo>
              <a:lnTo>
                <a:pt x="0" y="1966577"/>
              </a:lnTo>
              <a:lnTo>
                <a:pt x="196657" y="1966577"/>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284A65-70D8-44CD-BD54-1FD625A0B56C}">
      <dsp:nvSpPr>
        <dsp:cNvPr id="0" name=""/>
        <dsp:cNvSpPr/>
      </dsp:nvSpPr>
      <dsp:spPr>
        <a:xfrm>
          <a:off x="5315525" y="3668513"/>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5442105"/>
              <a:satOff val="-27370"/>
              <a:lumOff val="322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Regional Design Plan</a:t>
          </a:r>
        </a:p>
      </dsp:txBody>
      <dsp:txXfrm>
        <a:off x="5344325" y="3697313"/>
        <a:ext cx="1515661" cy="925688"/>
      </dsp:txXfrm>
    </dsp:sp>
    <dsp:sp modelId="{43976D6E-359C-4641-A43E-196A065395E7}">
      <dsp:nvSpPr>
        <dsp:cNvPr id="0" name=""/>
        <dsp:cNvSpPr/>
      </dsp:nvSpPr>
      <dsp:spPr>
        <a:xfrm>
          <a:off x="7380431" y="1210291"/>
          <a:ext cx="1966577" cy="983288"/>
        </a:xfrm>
        <a:prstGeom prst="roundRect">
          <a:avLst>
            <a:gd name="adj" fmla="val 10000"/>
          </a:avLst>
        </a:prstGeom>
        <a:solidFill>
          <a:schemeClr val="accent3">
            <a:hueOff val="5714210"/>
            <a:satOff val="-28739"/>
            <a:lumOff val="33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t>Implementation</a:t>
          </a:r>
        </a:p>
      </dsp:txBody>
      <dsp:txXfrm>
        <a:off x="7409231" y="1239091"/>
        <a:ext cx="1908977" cy="925688"/>
      </dsp:txXfrm>
    </dsp:sp>
    <dsp:sp modelId="{C101CB38-E04E-4784-9DB3-DA952DF7D9E6}">
      <dsp:nvSpPr>
        <dsp:cNvPr id="0" name=""/>
        <dsp:cNvSpPr/>
      </dsp:nvSpPr>
      <dsp:spPr>
        <a:xfrm>
          <a:off x="7577089" y="2193580"/>
          <a:ext cx="196657" cy="737466"/>
        </a:xfrm>
        <a:custGeom>
          <a:avLst/>
          <a:gdLst/>
          <a:ahLst/>
          <a:cxnLst/>
          <a:rect l="0" t="0" r="0" b="0"/>
          <a:pathLst>
            <a:path>
              <a:moveTo>
                <a:pt x="0" y="0"/>
              </a:moveTo>
              <a:lnTo>
                <a:pt x="0" y="737466"/>
              </a:lnTo>
              <a:lnTo>
                <a:pt x="196657" y="73746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05248B5-45C8-4E37-80D2-199E0AA5B23D}">
      <dsp:nvSpPr>
        <dsp:cNvPr id="0" name=""/>
        <dsp:cNvSpPr/>
      </dsp:nvSpPr>
      <dsp:spPr>
        <a:xfrm>
          <a:off x="7773747" y="2439402"/>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6530526"/>
              <a:satOff val="-32844"/>
              <a:lumOff val="386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Individual Program Supports</a:t>
          </a:r>
        </a:p>
      </dsp:txBody>
      <dsp:txXfrm>
        <a:off x="7802547" y="2468202"/>
        <a:ext cx="1515661" cy="925688"/>
      </dsp:txXfrm>
    </dsp:sp>
    <dsp:sp modelId="{419C2B6F-7DCF-4FD9-952C-D4CABA15A2C3}">
      <dsp:nvSpPr>
        <dsp:cNvPr id="0" name=""/>
        <dsp:cNvSpPr/>
      </dsp:nvSpPr>
      <dsp:spPr>
        <a:xfrm>
          <a:off x="9838653" y="1210291"/>
          <a:ext cx="1966577" cy="983288"/>
        </a:xfrm>
        <a:prstGeom prst="roundRect">
          <a:avLst>
            <a:gd name="adj" fmla="val 10000"/>
          </a:avLst>
        </a:prstGeom>
        <a:solidFill>
          <a:schemeClr val="accent3">
            <a:hueOff val="7618947"/>
            <a:satOff val="-38318"/>
            <a:lumOff val="450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0480" tIns="20320" rIns="30480" bIns="20320" numCol="1" spcCol="1270" anchor="ctr" anchorCtr="0">
          <a:noAutofit/>
        </a:bodyPr>
        <a:lstStyle/>
        <a:p>
          <a:pPr marL="0" lvl="0" indent="0" algn="ctr" defTabSz="711200">
            <a:lnSpc>
              <a:spcPct val="90000"/>
            </a:lnSpc>
            <a:spcBef>
              <a:spcPct val="0"/>
            </a:spcBef>
            <a:spcAft>
              <a:spcPct val="35000"/>
            </a:spcAft>
            <a:buNone/>
          </a:pPr>
          <a:r>
            <a:rPr lang="en-US" sz="1600" b="1" kern="1200"/>
            <a:t>Sustainability</a:t>
          </a:r>
        </a:p>
      </dsp:txBody>
      <dsp:txXfrm>
        <a:off x="9867453" y="1239091"/>
        <a:ext cx="1908977" cy="925688"/>
      </dsp:txXfrm>
    </dsp:sp>
    <dsp:sp modelId="{57FA2830-66CF-4E97-8F4B-1C0AEA1E26BB}">
      <dsp:nvSpPr>
        <dsp:cNvPr id="0" name=""/>
        <dsp:cNvSpPr/>
      </dsp:nvSpPr>
      <dsp:spPr>
        <a:xfrm>
          <a:off x="10035311" y="2193580"/>
          <a:ext cx="196657" cy="737466"/>
        </a:xfrm>
        <a:custGeom>
          <a:avLst/>
          <a:gdLst/>
          <a:ahLst/>
          <a:cxnLst/>
          <a:rect l="0" t="0" r="0" b="0"/>
          <a:pathLst>
            <a:path>
              <a:moveTo>
                <a:pt x="0" y="0"/>
              </a:moveTo>
              <a:lnTo>
                <a:pt x="0" y="737466"/>
              </a:lnTo>
              <a:lnTo>
                <a:pt x="196657" y="737466"/>
              </a:lnTo>
            </a:path>
          </a:pathLst>
        </a:cu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AD2F38F-8552-473C-B01F-9C120D236586}">
      <dsp:nvSpPr>
        <dsp:cNvPr id="0" name=""/>
        <dsp:cNvSpPr/>
      </dsp:nvSpPr>
      <dsp:spPr>
        <a:xfrm>
          <a:off x="10231969" y="2439402"/>
          <a:ext cx="1573261" cy="983288"/>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7618947"/>
              <a:satOff val="-38318"/>
              <a:lumOff val="450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en-US" sz="1800" kern="1200"/>
            <a:t>Ongoing Partnership for Improvements</a:t>
          </a:r>
        </a:p>
      </dsp:txBody>
      <dsp:txXfrm>
        <a:off x="10260769" y="2468202"/>
        <a:ext cx="1515661" cy="92568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668B19-317C-45D3-A3F6-DA2F61647787}">
      <dsp:nvSpPr>
        <dsp:cNvPr id="0" name=""/>
        <dsp:cNvSpPr/>
      </dsp:nvSpPr>
      <dsp:spPr>
        <a:xfrm>
          <a:off x="0" y="413298"/>
          <a:ext cx="5616574" cy="21168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909" tIns="583184" rIns="435909"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dirty="0"/>
            <a:t>4 districts</a:t>
          </a:r>
        </a:p>
        <a:p>
          <a:pPr marL="285750" lvl="1" indent="-285750" algn="l" defTabSz="1244600">
            <a:lnSpc>
              <a:spcPct val="90000"/>
            </a:lnSpc>
            <a:spcBef>
              <a:spcPct val="0"/>
            </a:spcBef>
            <a:spcAft>
              <a:spcPct val="15000"/>
            </a:spcAft>
            <a:buChar char="•"/>
          </a:pPr>
          <a:r>
            <a:rPr lang="en-US" sz="2800" kern="1200" dirty="0"/>
            <a:t>7 observers</a:t>
          </a:r>
        </a:p>
        <a:p>
          <a:pPr marL="285750" lvl="1" indent="-285750" algn="l" defTabSz="1244600">
            <a:lnSpc>
              <a:spcPct val="90000"/>
            </a:lnSpc>
            <a:spcBef>
              <a:spcPct val="0"/>
            </a:spcBef>
            <a:spcAft>
              <a:spcPct val="15000"/>
            </a:spcAft>
            <a:buChar char="•"/>
          </a:pPr>
          <a:r>
            <a:rPr lang="en-US" sz="2800" kern="1200" dirty="0"/>
            <a:t># Programs</a:t>
          </a:r>
        </a:p>
      </dsp:txBody>
      <dsp:txXfrm>
        <a:off x="0" y="413298"/>
        <a:ext cx="5616574" cy="2116800"/>
      </dsp:txXfrm>
    </dsp:sp>
    <dsp:sp modelId="{CC734964-697D-4C9A-9CDA-EAFB11E7C38B}">
      <dsp:nvSpPr>
        <dsp:cNvPr id="0" name=""/>
        <dsp:cNvSpPr/>
      </dsp:nvSpPr>
      <dsp:spPr>
        <a:xfrm>
          <a:off x="280828" y="18"/>
          <a:ext cx="3931601"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605" tIns="0" rIns="148605" bIns="0" numCol="1" spcCol="1270" anchor="ctr" anchorCtr="0">
          <a:noAutofit/>
        </a:bodyPr>
        <a:lstStyle/>
        <a:p>
          <a:pPr marL="0" lvl="0" indent="0" algn="l" defTabSz="1244600">
            <a:lnSpc>
              <a:spcPct val="90000"/>
            </a:lnSpc>
            <a:spcBef>
              <a:spcPct val="0"/>
            </a:spcBef>
            <a:spcAft>
              <a:spcPct val="35000"/>
            </a:spcAft>
            <a:buNone/>
          </a:pPr>
          <a:r>
            <a:rPr lang="en-US" sz="2800" kern="1200"/>
            <a:t>4 Needs Sensing Visits </a:t>
          </a:r>
        </a:p>
      </dsp:txBody>
      <dsp:txXfrm>
        <a:off x="321177" y="40367"/>
        <a:ext cx="3850903" cy="745862"/>
      </dsp:txXfrm>
    </dsp:sp>
    <dsp:sp modelId="{6A970B58-D744-4F50-BF50-9433F8701D1B}">
      <dsp:nvSpPr>
        <dsp:cNvPr id="0" name=""/>
        <dsp:cNvSpPr/>
      </dsp:nvSpPr>
      <dsp:spPr>
        <a:xfrm>
          <a:off x="0" y="3094578"/>
          <a:ext cx="5616574" cy="1190700"/>
        </a:xfrm>
        <a:prstGeom prst="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35909" tIns="583184" rIns="435909" bIns="199136" numCol="1" spcCol="1270" anchor="t" anchorCtr="0">
          <a:noAutofit/>
        </a:bodyPr>
        <a:lstStyle/>
        <a:p>
          <a:pPr marL="285750" lvl="1" indent="-285750" algn="l" defTabSz="1244600">
            <a:lnSpc>
              <a:spcPct val="90000"/>
            </a:lnSpc>
            <a:spcBef>
              <a:spcPct val="0"/>
            </a:spcBef>
            <a:spcAft>
              <a:spcPct val="15000"/>
            </a:spcAft>
            <a:buChar char="•"/>
          </a:pPr>
          <a:r>
            <a:rPr lang="en-US" sz="2800" kern="1200"/>
            <a:t>Average 36 attendees</a:t>
          </a:r>
        </a:p>
      </dsp:txBody>
      <dsp:txXfrm>
        <a:off x="0" y="3094578"/>
        <a:ext cx="5616574" cy="1190700"/>
      </dsp:txXfrm>
    </dsp:sp>
    <dsp:sp modelId="{F6A867F8-5A26-4FB5-BAC0-80DD2EFF5151}">
      <dsp:nvSpPr>
        <dsp:cNvPr id="0" name=""/>
        <dsp:cNvSpPr/>
      </dsp:nvSpPr>
      <dsp:spPr>
        <a:xfrm>
          <a:off x="280828" y="2681298"/>
          <a:ext cx="3931601" cy="82656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605" tIns="0" rIns="148605" bIns="0" numCol="1" spcCol="1270" anchor="ctr" anchorCtr="0">
          <a:noAutofit/>
        </a:bodyPr>
        <a:lstStyle/>
        <a:p>
          <a:pPr marL="0" lvl="0" indent="0" algn="l" defTabSz="1244600">
            <a:lnSpc>
              <a:spcPct val="90000"/>
            </a:lnSpc>
            <a:spcBef>
              <a:spcPct val="0"/>
            </a:spcBef>
            <a:spcAft>
              <a:spcPct val="35000"/>
            </a:spcAft>
            <a:buNone/>
          </a:pPr>
          <a:r>
            <a:rPr lang="en-US" sz="2800" kern="1200"/>
            <a:t>3 Workgroup Meetings </a:t>
          </a:r>
        </a:p>
      </dsp:txBody>
      <dsp:txXfrm>
        <a:off x="321177" y="2721647"/>
        <a:ext cx="3850903" cy="745862"/>
      </dsp:txXfrm>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19D057B-2056-6342-94C3-362DEFFCB51E}"/>
              </a:ext>
            </a:extLst>
          </p:cNvPr>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4" name="Footer Placeholder 3">
            <a:extLst>
              <a:ext uri="{FF2B5EF4-FFF2-40B4-BE49-F238E27FC236}">
                <a16:creationId xmlns:a16="http://schemas.microsoft.com/office/drawing/2014/main" id="{D5633CE8-5625-4348-BB1A-57A1101931B0}"/>
              </a:ext>
            </a:extLst>
          </p:cNvPr>
          <p:cNvSpPr>
            <a:spLocks noGrp="1"/>
          </p:cNvSpPr>
          <p:nvPr>
            <p:ph type="ftr" sz="quarter" idx="2"/>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22AB4388-DB18-4C44-AE38-D0B79B77DB3A}"/>
              </a:ext>
            </a:extLst>
          </p:cNvPr>
          <p:cNvSpPr>
            <a:spLocks noGrp="1"/>
          </p:cNvSpPr>
          <p:nvPr>
            <p:ph type="sldNum" sz="quarter" idx="3"/>
          </p:nvPr>
        </p:nvSpPr>
        <p:spPr>
          <a:xfrm>
            <a:off x="6905625" y="6513513"/>
            <a:ext cx="5283200" cy="344487"/>
          </a:xfrm>
          <a:prstGeom prst="rect">
            <a:avLst/>
          </a:prstGeom>
        </p:spPr>
        <p:txBody>
          <a:bodyPr vert="horz" lIns="91440" tIns="45720" rIns="91440" bIns="45720" rtlCol="0" anchor="b"/>
          <a:lstStyle>
            <a:lvl1pPr algn="r">
              <a:defRPr sz="1200"/>
            </a:lvl1pPr>
          </a:lstStyle>
          <a:p>
            <a:fld id="{3C21CF60-46CE-5E4F-BA86-633DB46FA7C2}" type="slidenum">
              <a:rPr lang="en-US" smtClean="0"/>
              <a:t>‹#›</a:t>
            </a:fld>
            <a:endParaRPr lang="en-US"/>
          </a:p>
        </p:txBody>
      </p:sp>
      <p:sp>
        <p:nvSpPr>
          <p:cNvPr id="6" name="Date Placeholder 5">
            <a:extLst>
              <a:ext uri="{FF2B5EF4-FFF2-40B4-BE49-F238E27FC236}">
                <a16:creationId xmlns:a16="http://schemas.microsoft.com/office/drawing/2014/main" id="{BC80174B-75A7-9B4A-810A-AD0C0F3A1204}"/>
              </a:ext>
            </a:extLst>
          </p:cNvPr>
          <p:cNvSpPr>
            <a:spLocks noGrp="1"/>
          </p:cNvSpPr>
          <p:nvPr>
            <p:ph type="dt" sz="quarter" idx="1"/>
          </p:nvPr>
        </p:nvSpPr>
        <p:spPr>
          <a:xfrm>
            <a:off x="6905625" y="0"/>
            <a:ext cx="5283200" cy="344488"/>
          </a:xfrm>
          <a:prstGeom prst="rect">
            <a:avLst/>
          </a:prstGeom>
        </p:spPr>
        <p:txBody>
          <a:bodyPr vert="horz" lIns="91440" tIns="45720" rIns="91440" bIns="45720" rtlCol="0"/>
          <a:lstStyle>
            <a:lvl1pPr algn="r">
              <a:defRPr sz="1200"/>
            </a:lvl1pPr>
          </a:lstStyle>
          <a:p>
            <a:fld id="{61CD34AB-63EF-3043-B69D-A51AAA5831AD}" type="datetimeFigureOut">
              <a:rPr lang="en-US" smtClean="0"/>
              <a:t>8/18/26</a:t>
            </a:fld>
            <a:endParaRPr lang="en-US"/>
          </a:p>
        </p:txBody>
      </p:sp>
    </p:spTree>
    <p:extLst>
      <p:ext uri="{BB962C8B-B14F-4D97-AF65-F5344CB8AC3E}">
        <p14:creationId xmlns:p14="http://schemas.microsoft.com/office/powerpoint/2010/main" val="108245689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160" userDrawn="1">
          <p15:clr>
            <a:srgbClr val="F26B43"/>
          </p15:clr>
        </p15:guide>
        <p15:guide id="2" pos="384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5283200" cy="3444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6905625" y="0"/>
            <a:ext cx="5283200" cy="344488"/>
          </a:xfrm>
          <a:prstGeom prst="rect">
            <a:avLst/>
          </a:prstGeom>
        </p:spPr>
        <p:txBody>
          <a:bodyPr vert="horz" lIns="91440" tIns="45720" rIns="91440" bIns="45720" rtlCol="0"/>
          <a:lstStyle>
            <a:lvl1pPr algn="r">
              <a:defRPr sz="1200"/>
            </a:lvl1pPr>
          </a:lstStyle>
          <a:p>
            <a:fld id="{0A96C369-0677-CA49-B568-BC23B6DB990D}" type="datetimeFigureOut">
              <a:rPr lang="en-US" smtClean="0"/>
              <a:t>8/18/26</a:t>
            </a:fld>
            <a:endParaRPr lang="en-US"/>
          </a:p>
        </p:txBody>
      </p:sp>
      <p:sp>
        <p:nvSpPr>
          <p:cNvPr id="4" name="Slide Image Placeholder 3"/>
          <p:cNvSpPr>
            <a:spLocks noGrp="1" noRot="1" noChangeAspect="1"/>
          </p:cNvSpPr>
          <p:nvPr>
            <p:ph type="sldImg" idx="2"/>
          </p:nvPr>
        </p:nvSpPr>
        <p:spPr>
          <a:xfrm>
            <a:off x="4038600" y="857250"/>
            <a:ext cx="4114800" cy="231457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219200" y="3300413"/>
            <a:ext cx="9753600" cy="2700337"/>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513513"/>
            <a:ext cx="5283200" cy="3444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6905625" y="6513513"/>
            <a:ext cx="5283200" cy="344487"/>
          </a:xfrm>
          <a:prstGeom prst="rect">
            <a:avLst/>
          </a:prstGeom>
        </p:spPr>
        <p:txBody>
          <a:bodyPr vert="horz" lIns="91440" tIns="45720" rIns="91440" bIns="45720" rtlCol="0" anchor="b"/>
          <a:lstStyle>
            <a:lvl1pPr algn="r">
              <a:defRPr sz="1200"/>
            </a:lvl1pPr>
          </a:lstStyle>
          <a:p>
            <a:fld id="{5ED5B1B5-FE79-194A-B044-878094A079E9}" type="slidenum">
              <a:rPr lang="en-US" smtClean="0"/>
              <a:t>‹#›</a:t>
            </a:fld>
            <a:endParaRPr lang="en-US"/>
          </a:p>
        </p:txBody>
      </p:sp>
    </p:spTree>
    <p:extLst>
      <p:ext uri="{BB962C8B-B14F-4D97-AF65-F5344CB8AC3E}">
        <p14:creationId xmlns:p14="http://schemas.microsoft.com/office/powerpoint/2010/main" val="1054506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doe.virginia.gov/state-board-data-funding/accreditation-accountability/school-performance-and-support-framework/supporting-virginia-learners/educator-supports/high-school-readiness"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2</a:t>
            </a:fld>
            <a:endParaRPr lang="en-US"/>
          </a:p>
        </p:txBody>
      </p:sp>
    </p:spTree>
    <p:extLst>
      <p:ext uri="{BB962C8B-B14F-4D97-AF65-F5344CB8AC3E}">
        <p14:creationId xmlns:p14="http://schemas.microsoft.com/office/powerpoint/2010/main" val="2892613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514350" indent="-285750" defTabSz="2438338">
              <a:lnSpc>
                <a:spcPct val="90000"/>
              </a:lnSpc>
              <a:spcBef>
                <a:spcPts val="1200"/>
              </a:spcBef>
              <a:spcAft>
                <a:spcPts val="1200"/>
              </a:spcAft>
              <a:buClrTx/>
              <a:buSzPct val="123000"/>
              <a:buFont typeface="Arial" panose="020B0604020202020204" pitchFamily="34" charset="0"/>
              <a:buChar char="•"/>
              <a:defRPr>
                <a:solidFill>
                  <a:srgbClr val="000000"/>
                </a:solidFill>
                <a:latin typeface="Tahoma"/>
                <a:ea typeface="Tahoma"/>
                <a:cs typeface="Tahoma"/>
                <a:sym typeface="Tahoma"/>
              </a:defRPr>
            </a:pPr>
            <a:r>
              <a:rPr kumimoji="0" lang="en-US" sz="1200" b="0" i="0" u="none" strike="noStrike" kern="0" cap="none" spc="0" normalizeH="0" baseline="0" noProof="0" dirty="0">
                <a:ln>
                  <a:noFill/>
                </a:ln>
                <a:solidFill>
                  <a:srgbClr val="386EA4"/>
                </a:solidFill>
                <a:effectLst/>
                <a:uLnTx/>
                <a:uFillTx/>
                <a:latin typeface="Calibri" panose="020F0502020204030204" pitchFamily="34" charset="0"/>
                <a:ea typeface="+mn-ea"/>
                <a:cs typeface="Calibri" panose="020F0502020204030204" pitchFamily="34" charset="0"/>
                <a:sym typeface="Tahoma"/>
              </a:rPr>
              <a:t>Non-Profit wholly owned subsidiary of Wellspring Foundation of Southwest Virginia</a:t>
            </a:r>
          </a:p>
          <a:p>
            <a:pPr marL="514350" indent="-285750" defTabSz="2438338">
              <a:lnSpc>
                <a:spcPct val="90000"/>
              </a:lnSpc>
              <a:spcBef>
                <a:spcPts val="1200"/>
              </a:spcBef>
              <a:spcAft>
                <a:spcPts val="1200"/>
              </a:spcAft>
              <a:buClrTx/>
              <a:buSzPct val="123000"/>
              <a:buFont typeface="Arial" panose="020B0604020202020204" pitchFamily="34" charset="0"/>
              <a:buChar char="•"/>
              <a:defRPr>
                <a:solidFill>
                  <a:srgbClr val="000000"/>
                </a:solidFill>
                <a:latin typeface="Tahoma"/>
                <a:ea typeface="Tahoma"/>
                <a:cs typeface="Tahoma"/>
                <a:sym typeface="Tahoma"/>
              </a:defRPr>
            </a:pPr>
            <a:r>
              <a:rPr kumimoji="0" lang="en-US" sz="1200" b="0" i="0" u="none" strike="noStrike" kern="0" cap="none" spc="0" normalizeH="0" baseline="0" noProof="0" dirty="0">
                <a:ln>
                  <a:noFill/>
                </a:ln>
                <a:solidFill>
                  <a:srgbClr val="386EA4"/>
                </a:solidFill>
                <a:effectLst/>
                <a:uLnTx/>
                <a:uFillTx/>
                <a:latin typeface="Calibri" panose="020F0502020204030204" pitchFamily="34" charset="0"/>
                <a:ea typeface="+mn-ea"/>
                <a:cs typeface="Calibri" panose="020F0502020204030204" pitchFamily="34" charset="0"/>
                <a:sym typeface="Tahoma"/>
              </a:rPr>
              <a:t>Developed from the Wellspring Foundation board’s understanding of a need for workforce housing</a:t>
            </a:r>
          </a:p>
          <a:p>
            <a:pPr marL="514350" indent="-285750" defTabSz="2438338">
              <a:lnSpc>
                <a:spcPct val="90000"/>
              </a:lnSpc>
              <a:spcBef>
                <a:spcPts val="1200"/>
              </a:spcBef>
              <a:spcAft>
                <a:spcPts val="1200"/>
              </a:spcAft>
              <a:buClrTx/>
              <a:buSzPct val="123000"/>
              <a:buFont typeface="Arial" panose="020B0604020202020204" pitchFamily="34" charset="0"/>
              <a:buChar char="•"/>
              <a:defRPr>
                <a:solidFill>
                  <a:srgbClr val="000000"/>
                </a:solidFill>
                <a:latin typeface="Tahoma"/>
                <a:ea typeface="Tahoma"/>
                <a:cs typeface="Tahoma"/>
                <a:sym typeface="Tahoma"/>
              </a:defRPr>
            </a:pPr>
            <a:r>
              <a:rPr kumimoji="0" lang="en-US" sz="1200" b="0" i="0" u="none" strike="noStrike" kern="0" cap="none" spc="0" normalizeH="0" baseline="0" noProof="0" dirty="0">
                <a:ln>
                  <a:noFill/>
                </a:ln>
                <a:solidFill>
                  <a:srgbClr val="386EA4"/>
                </a:solidFill>
                <a:effectLst/>
                <a:uLnTx/>
                <a:uFillTx/>
                <a:latin typeface="Calibri" panose="020F0502020204030204" pitchFamily="34" charset="0"/>
                <a:ea typeface="+mn-ea"/>
                <a:cs typeface="Calibri" panose="020F0502020204030204" pitchFamily="34" charset="0"/>
                <a:sym typeface="Tahoma"/>
              </a:rPr>
              <a:t>501c3 status obtained to “lessen the burden of Government”</a:t>
            </a:r>
          </a:p>
          <a:p>
            <a:pPr marL="514350" indent="-285750" defTabSz="2438338">
              <a:lnSpc>
                <a:spcPct val="90000"/>
              </a:lnSpc>
              <a:spcBef>
                <a:spcPts val="1200"/>
              </a:spcBef>
              <a:spcAft>
                <a:spcPts val="1200"/>
              </a:spcAft>
              <a:buClrTx/>
              <a:buSzPct val="123000"/>
              <a:buFont typeface="Arial" panose="020B0604020202020204" pitchFamily="34" charset="0"/>
              <a:buChar char="•"/>
              <a:defRPr>
                <a:solidFill>
                  <a:srgbClr val="000000"/>
                </a:solidFill>
                <a:latin typeface="Tahoma"/>
                <a:ea typeface="Tahoma"/>
                <a:cs typeface="Tahoma"/>
                <a:sym typeface="Tahoma"/>
              </a:defRPr>
            </a:pPr>
            <a:r>
              <a:rPr kumimoji="0" lang="en-US" sz="1200" b="0" i="0" u="none" strike="noStrike" kern="0" cap="none" spc="0" normalizeH="0" baseline="0" noProof="0" dirty="0">
                <a:ln>
                  <a:noFill/>
                </a:ln>
                <a:solidFill>
                  <a:srgbClr val="386EA4"/>
                </a:solidFill>
                <a:effectLst/>
                <a:uLnTx/>
                <a:uFillTx/>
                <a:latin typeface="Calibri" panose="020F0502020204030204" pitchFamily="34" charset="0"/>
                <a:ea typeface="+mn-ea"/>
                <a:cs typeface="Calibri" panose="020F0502020204030204" pitchFamily="34" charset="0"/>
                <a:sym typeface="Tahoma"/>
              </a:rPr>
              <a:t>Service Counties: Washington, Grayson, Russell &amp; Smyth </a:t>
            </a:r>
          </a:p>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3</a:t>
            </a:fld>
            <a:endParaRPr lang="en-US"/>
          </a:p>
        </p:txBody>
      </p:sp>
    </p:spTree>
    <p:extLst>
      <p:ext uri="{BB962C8B-B14F-4D97-AF65-F5344CB8AC3E}">
        <p14:creationId xmlns:p14="http://schemas.microsoft.com/office/powerpoint/2010/main" val="506552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DF7B8-0303-07D4-D2FC-D1DD6C702E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72B101-DA10-F747-D263-001647AED5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EDF913-BDC8-6950-E67F-F64573F07CA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a typeface="Calibri"/>
                <a:cs typeface="Calibri"/>
              </a:rPr>
              <a:t>Lori</a:t>
            </a:r>
          </a:p>
          <a:p>
            <a:r>
              <a:rPr lang="en-US" dirty="0">
                <a:hlinkClick r:id="rId3"/>
              </a:rPr>
              <a:t>3E Readiness High School | Virginia Department of Education</a:t>
            </a:r>
            <a:r>
              <a:rPr lang="en-US" dirty="0"/>
              <a:t> </a:t>
            </a:r>
          </a:p>
        </p:txBody>
      </p:sp>
      <p:sp>
        <p:nvSpPr>
          <p:cNvPr id="4" name="Slide Number Placeholder 3">
            <a:extLst>
              <a:ext uri="{FF2B5EF4-FFF2-40B4-BE49-F238E27FC236}">
                <a16:creationId xmlns:a16="http://schemas.microsoft.com/office/drawing/2014/main" id="{3F04638C-471F-0209-113F-A7BADC51FDC0}"/>
              </a:ext>
            </a:extLst>
          </p:cNvPr>
          <p:cNvSpPr>
            <a:spLocks noGrp="1"/>
          </p:cNvSpPr>
          <p:nvPr>
            <p:ph type="sldNum" sz="quarter" idx="5"/>
          </p:nvPr>
        </p:nvSpPr>
        <p:spPr/>
        <p:txBody>
          <a:bodyPr/>
          <a:lstStyle/>
          <a:p>
            <a:fld id="{5ED5B1B5-FE79-194A-B044-878094A079E9}" type="slidenum">
              <a:rPr lang="en-US" smtClean="0"/>
              <a:t>5</a:t>
            </a:fld>
            <a:endParaRPr lang="en-US"/>
          </a:p>
        </p:txBody>
      </p:sp>
    </p:spTree>
    <p:extLst>
      <p:ext uri="{BB962C8B-B14F-4D97-AF65-F5344CB8AC3E}">
        <p14:creationId xmlns:p14="http://schemas.microsoft.com/office/powerpoint/2010/main" val="7120663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ED5B1B5-FE79-194A-B044-878094A079E9}" type="slidenum">
              <a:rPr lang="en-US" smtClean="0"/>
              <a:t>6</a:t>
            </a:fld>
            <a:endParaRPr lang="en-US"/>
          </a:p>
        </p:txBody>
      </p:sp>
    </p:spTree>
    <p:extLst>
      <p:ext uri="{BB962C8B-B14F-4D97-AF65-F5344CB8AC3E}">
        <p14:creationId xmlns:p14="http://schemas.microsoft.com/office/powerpoint/2010/main" val="42575952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5ED5B1B5-FE79-194A-B044-878094A079E9}" type="slidenum">
              <a:rPr lang="en-US" smtClean="0"/>
              <a:t>10</a:t>
            </a:fld>
            <a:endParaRPr lang="en-US"/>
          </a:p>
        </p:txBody>
      </p:sp>
    </p:spTree>
    <p:extLst>
      <p:ext uri="{BB962C8B-B14F-4D97-AF65-F5344CB8AC3E}">
        <p14:creationId xmlns:p14="http://schemas.microsoft.com/office/powerpoint/2010/main" val="14710362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4 Needs Sensing Visits (4 districts, 7 observers, # Programs) </a:t>
            </a:r>
          </a:p>
          <a:p>
            <a:pPr lvl="1"/>
            <a:r>
              <a:rPr lang="en-US" dirty="0"/>
              <a:t>Curriculum and instruction is occurring in the classrooms and aligned to industry recognized credentials. There is opportunities to make connections and establish access to high-demand credentials with the help of AHHP and the build site location. </a:t>
            </a:r>
          </a:p>
          <a:p>
            <a:r>
              <a:rPr lang="en-US" b="1" dirty="0"/>
              <a:t>Workgroup Meetings</a:t>
            </a:r>
          </a:p>
          <a:p>
            <a:pPr lvl="1"/>
            <a:r>
              <a:rPr lang="en-US" dirty="0"/>
              <a:t>There is no lack of quality assets and opportunities in the region. There is an opportunity to establish AHHP as a coordination hub for partnerships and pathways from career exposure to employment opportunities. </a:t>
            </a:r>
          </a:p>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11</a:t>
            </a:fld>
            <a:endParaRPr lang="en-US"/>
          </a:p>
        </p:txBody>
      </p:sp>
    </p:spTree>
    <p:extLst>
      <p:ext uri="{BB962C8B-B14F-4D97-AF65-F5344CB8AC3E}">
        <p14:creationId xmlns:p14="http://schemas.microsoft.com/office/powerpoint/2010/main" val="226008677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System Font Regular"/>
              <a:buNone/>
            </a:pPr>
            <a:r>
              <a:rPr lang="en-US" b="1" dirty="0"/>
              <a:t>Lessons Learned:</a:t>
            </a:r>
          </a:p>
          <a:p>
            <a:r>
              <a:rPr lang="en-US" dirty="0"/>
              <a:t>It takes commitment and coordination</a:t>
            </a:r>
          </a:p>
          <a:p>
            <a:r>
              <a:rPr lang="en-US" dirty="0"/>
              <a:t>People want to be involved and help</a:t>
            </a:r>
          </a:p>
          <a:p>
            <a:r>
              <a:rPr lang="en-US" dirty="0"/>
              <a:t>Establishing a process to collaborate is imperative</a:t>
            </a:r>
          </a:p>
          <a:p>
            <a:r>
              <a:rPr lang="en-US" dirty="0"/>
              <a:t>We have the assets and opportunities</a:t>
            </a:r>
          </a:p>
          <a:p>
            <a:r>
              <a:rPr lang="en-US" dirty="0"/>
              <a:t>Building a united approach will be key to success</a:t>
            </a:r>
          </a:p>
          <a:p>
            <a:endParaRPr lang="en-US" dirty="0"/>
          </a:p>
        </p:txBody>
      </p:sp>
      <p:sp>
        <p:nvSpPr>
          <p:cNvPr id="4" name="Slide Number Placeholder 3"/>
          <p:cNvSpPr>
            <a:spLocks noGrp="1"/>
          </p:cNvSpPr>
          <p:nvPr>
            <p:ph type="sldNum" sz="quarter" idx="5"/>
          </p:nvPr>
        </p:nvSpPr>
        <p:spPr/>
        <p:txBody>
          <a:bodyPr/>
          <a:lstStyle/>
          <a:p>
            <a:fld id="{5ED5B1B5-FE79-194A-B044-878094A079E9}" type="slidenum">
              <a:rPr lang="en-US" smtClean="0"/>
              <a:t>12</a:t>
            </a:fld>
            <a:endParaRPr lang="en-US"/>
          </a:p>
        </p:txBody>
      </p:sp>
    </p:spTree>
    <p:extLst>
      <p:ext uri="{BB962C8B-B14F-4D97-AF65-F5344CB8AC3E}">
        <p14:creationId xmlns:p14="http://schemas.microsoft.com/office/powerpoint/2010/main" val="169259687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4.pn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3.jpe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3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1" y="-6576"/>
            <a:ext cx="5891649"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alphaModFix/>
            <a:extLst>
              <a:ext uri="{28A0092B-C50C-407E-A947-70E740481C1C}">
                <a14:useLocalDpi xmlns:a14="http://schemas.microsoft.com/office/drawing/2010/main"/>
              </a:ext>
            </a:extLst>
          </a:blip>
          <a:srcRect t="3883" b="172"/>
          <a:stretch/>
        </p:blipFill>
        <p:spPr>
          <a:xfrm rot="10800000">
            <a:off x="1754155" y="0"/>
            <a:ext cx="4137494"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891639" y="0"/>
            <a:ext cx="3959941" cy="6858000"/>
          </a:xfrm>
          <a:prstGeom prst="rect">
            <a:avLst/>
          </a:prstGeom>
        </p:spPr>
      </p:pic>
      <p:pic>
        <p:nvPicPr>
          <p:cNvPr id="4" name="Picture 3">
            <a:extLst>
              <a:ext uri="{FF2B5EF4-FFF2-40B4-BE49-F238E27FC236}">
                <a16:creationId xmlns:a16="http://schemas.microsoft.com/office/drawing/2014/main" id="{9534201B-96DE-A19D-8097-39A082507A4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44453FA7-3CC6-F0CE-D6DB-44F5E23F9110}"/>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DA66151C-2708-260D-0431-1438F5D79F54}"/>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4154981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13DF33A-E0E5-4A4B-6516-59651DBF636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3CF99974-FCC6-FAD3-E9FF-6FB06840185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56F9CDF4-93C4-044B-B7D8-D4BAA8C6768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1930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30DB91E-1D0F-2381-F4B7-1750EAB078DA}"/>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568AC8E7-3ABF-7A6A-95AA-0BA15648EB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B05AF40D-CE27-5AAE-0556-910B91E7B889}"/>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8254547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3">
    <p:bg>
      <p:bgPr>
        <a:solidFill>
          <a:schemeClr val="accent3">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307BC4B-17A4-7F27-6A50-CA3F9B099C69}"/>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9" name="Text Placeholder 2">
            <a:extLst>
              <a:ext uri="{FF2B5EF4-FFF2-40B4-BE49-F238E27FC236}">
                <a16:creationId xmlns:a16="http://schemas.microsoft.com/office/drawing/2014/main" id="{464BC1CE-1AC9-C9F5-87A1-83503B152BC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20" name="Title 1">
            <a:extLst>
              <a:ext uri="{FF2B5EF4-FFF2-40B4-BE49-F238E27FC236}">
                <a16:creationId xmlns:a16="http://schemas.microsoft.com/office/drawing/2014/main" id="{403796FE-40F8-6EFA-D872-139E5334C902}"/>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D97D84A3-275B-8A5D-B2BB-01234F401E57}"/>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E9ADB8F2-1A6B-48DA-B861-A3F20BB0169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A09B7A1-B5A7-A3CD-3F80-2E3DAA2262E3}"/>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44310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C8D5C551-8F03-DCFC-A8DA-13BC634D33EF}"/>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1004B7D6-EE0A-4625-4EF4-FAD016FF8CE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1AF6BA3-B4AD-6683-ABCA-C8E5A9261CE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9265299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4">
    <p:bg>
      <p:bgPr>
        <a:solidFill>
          <a:schemeClr val="accent4">
            <a:alpha val="90000"/>
          </a:schemeClr>
        </a:solidFill>
        <a:effectLst/>
      </p:bgPr>
    </p:bg>
    <p:spTree>
      <p:nvGrpSpPr>
        <p:cNvPr id="1" name=""/>
        <p:cNvGrpSpPr/>
        <p:nvPr/>
      </p:nvGrpSpPr>
      <p:grpSpPr>
        <a:xfrm>
          <a:off x="0" y="0"/>
          <a:ext cx="0" cy="0"/>
          <a:chOff x="0" y="0"/>
          <a:chExt cx="0" cy="0"/>
        </a:xfrm>
      </p:grpSpPr>
      <p:pic>
        <p:nvPicPr>
          <p:cNvPr id="9" name="Picture 8" descr="A black and grey arrows&#10;&#10;Description automatically generated">
            <a:extLst>
              <a:ext uri="{FF2B5EF4-FFF2-40B4-BE49-F238E27FC236}">
                <a16:creationId xmlns:a16="http://schemas.microsoft.com/office/drawing/2014/main" id="{B31478EB-ED68-B699-D652-B50A85AAAB78}"/>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3182600" y="-1"/>
            <a:ext cx="6861665" cy="6861665"/>
          </a:xfrm>
          <a:prstGeom prst="rect">
            <a:avLst/>
          </a:prstGeom>
        </p:spPr>
      </p:pic>
      <p:pic>
        <p:nvPicPr>
          <p:cNvPr id="13" name="Picture 12" descr="A black and grey arrows&#10;&#10;Description automatically generated">
            <a:extLst>
              <a:ext uri="{FF2B5EF4-FFF2-40B4-BE49-F238E27FC236}">
                <a16:creationId xmlns:a16="http://schemas.microsoft.com/office/drawing/2014/main" id="{1F7BF6B6-F96E-0A4C-06D7-CF931BB4AA82}"/>
              </a:ext>
            </a:extLst>
          </p:cNvPr>
          <p:cNvPicPr>
            <a:picLocks noChangeAspect="1"/>
          </p:cNvPicPr>
          <p:nvPr userDrawn="1"/>
        </p:nvPicPr>
        <p:blipFill>
          <a:blip r:embed="rId2">
            <a:alphaModFix amt="20000"/>
            <a:extLst>
              <a:ext uri="{28A0092B-C50C-407E-A947-70E740481C1C}">
                <a14:useLocalDpi xmlns:a14="http://schemas.microsoft.com/office/drawing/2010/main"/>
              </a:ext>
            </a:extLst>
          </a:blip>
          <a:stretch>
            <a:fillRect/>
          </a:stretch>
        </p:blipFill>
        <p:spPr>
          <a:xfrm>
            <a:off x="-10134600" y="-1"/>
            <a:ext cx="6861665" cy="6861665"/>
          </a:xfrm>
          <a:prstGeom prst="rect">
            <a:avLst/>
          </a:prstGeom>
        </p:spPr>
      </p:pic>
      <p:pic>
        <p:nvPicPr>
          <p:cNvPr id="11" name="Picture 10" descr="A green and black arrow&#10;&#10;Description automatically generated">
            <a:extLst>
              <a:ext uri="{FF2B5EF4-FFF2-40B4-BE49-F238E27FC236}">
                <a16:creationId xmlns:a16="http://schemas.microsoft.com/office/drawing/2014/main" id="{1C63D871-A060-F007-C23D-26A52947128B}"/>
              </a:ext>
            </a:extLst>
          </p:cNvPr>
          <p:cNvPicPr>
            <a:picLocks noChangeAspect="1"/>
          </p:cNvPicPr>
          <p:nvPr userDrawn="1"/>
        </p:nvPicPr>
        <p:blipFill>
          <a:blip r:embed="rId3">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8" name="Text Placeholder 2">
            <a:extLst>
              <a:ext uri="{FF2B5EF4-FFF2-40B4-BE49-F238E27FC236}">
                <a16:creationId xmlns:a16="http://schemas.microsoft.com/office/drawing/2014/main" id="{88AC125E-5821-0381-4933-47E87A84E10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9" name="Title 1">
            <a:extLst>
              <a:ext uri="{FF2B5EF4-FFF2-40B4-BE49-F238E27FC236}">
                <a16:creationId xmlns:a16="http://schemas.microsoft.com/office/drawing/2014/main" id="{536B7D4E-D4CA-41FF-1BE9-9B118329B6BF}"/>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3265CFA8-C360-15A4-BE11-FFA4704E087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C9F2BAF-582A-1407-538C-5A4FC9BFF704}"/>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9C12EBE9-8179-1280-E4DF-5D0392A9772E}"/>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7718018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5BDC0C0D-527B-2790-24BB-F77FE093F36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C60F3D66-D1E5-582A-A97D-46925B755AC1}"/>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B2120C15-01AF-D244-36EF-138B5EFABCE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7525731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5">
    <p:bg>
      <p:bgPr>
        <a:solidFill>
          <a:schemeClr val="accent5">
            <a:alpha val="90000"/>
          </a:schemeClr>
        </a:solidFill>
        <a:effectLst/>
      </p:bgPr>
    </p:bg>
    <p:spTree>
      <p:nvGrpSpPr>
        <p:cNvPr id="1" name=""/>
        <p:cNvGrpSpPr/>
        <p:nvPr/>
      </p:nvGrpSpPr>
      <p:grpSpPr>
        <a:xfrm>
          <a:off x="0" y="0"/>
          <a:ext cx="0" cy="0"/>
          <a:chOff x="0" y="0"/>
          <a:chExt cx="0" cy="0"/>
        </a:xfrm>
      </p:grpSpPr>
      <p:pic>
        <p:nvPicPr>
          <p:cNvPr id="8" name="Picture 7" descr="A green and black arrow&#10;&#10;Description automatically generated">
            <a:extLst>
              <a:ext uri="{FF2B5EF4-FFF2-40B4-BE49-F238E27FC236}">
                <a16:creationId xmlns:a16="http://schemas.microsoft.com/office/drawing/2014/main" id="{FF1EED2B-9043-836E-8F29-872C589F182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Text Placeholder 2">
            <a:extLst>
              <a:ext uri="{FF2B5EF4-FFF2-40B4-BE49-F238E27FC236}">
                <a16:creationId xmlns:a16="http://schemas.microsoft.com/office/drawing/2014/main" id="{4C4C429B-FEB6-8A57-07FB-64D209B71F78}"/>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4" name="Title 1">
            <a:extLst>
              <a:ext uri="{FF2B5EF4-FFF2-40B4-BE49-F238E27FC236}">
                <a16:creationId xmlns:a16="http://schemas.microsoft.com/office/drawing/2014/main" id="{386C5C3D-4AFE-6650-9206-2177116F76BD}"/>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EE466ADC-75BB-23DB-D6FB-8DC9B2EA59A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BA875125-11DC-C62F-D79C-902F470DF98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C19E09EC-7F28-AEF5-DC05-40FC781EEB42}"/>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236862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NCC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2" name="Holder 4">
            <a:extLst>
              <a:ext uri="{FF2B5EF4-FFF2-40B4-BE49-F238E27FC236}">
                <a16:creationId xmlns:a16="http://schemas.microsoft.com/office/drawing/2014/main" id="{EDB8F303-DDA3-C05C-AD4F-D201C717E0C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DEFCB65A-07F9-2AA3-9C05-6FE4AFFE4AE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D5FE7E27-F7E2-8707-3376-AB5CCEF1B80F}"/>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66515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CCN Agenda">
    <p:bg>
      <p:bgPr>
        <a:solidFill>
          <a:schemeClr val="bg1">
            <a:alpha val="10000"/>
          </a:schemeClr>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2E0ABF7-D50F-4418-4959-103F4004C80D}"/>
              </a:ext>
            </a:extLst>
          </p:cNvPr>
          <p:cNvSpPr/>
          <p:nvPr userDrawn="1"/>
        </p:nvSpPr>
        <p:spPr>
          <a:xfrm>
            <a:off x="0" y="0"/>
            <a:ext cx="12192000" cy="6858000"/>
          </a:xfrm>
          <a:prstGeom prst="rect">
            <a:avLst/>
          </a:prstGeom>
          <a:solidFill>
            <a:schemeClr val="accent1">
              <a:alpha val="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Holder 2">
            <a:extLst>
              <a:ext uri="{FF2B5EF4-FFF2-40B4-BE49-F238E27FC236}">
                <a16:creationId xmlns:a16="http://schemas.microsoft.com/office/drawing/2014/main" id="{BFEA1B95-56F2-1162-87BD-49EADDA5C20F}"/>
              </a:ext>
            </a:extLst>
          </p:cNvPr>
          <p:cNvSpPr>
            <a:spLocks noGrp="1"/>
          </p:cNvSpPr>
          <p:nvPr>
            <p:ph type="title" hasCustomPrompt="1"/>
          </p:nvPr>
        </p:nvSpPr>
        <p:spPr>
          <a:xfrm>
            <a:off x="480153" y="2971799"/>
            <a:ext cx="24154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Agenda</a:t>
            </a:r>
            <a:endParaRPr/>
          </a:p>
        </p:txBody>
      </p:sp>
      <p:sp>
        <p:nvSpPr>
          <p:cNvPr id="7" name="Content Placeholder 11">
            <a:extLst>
              <a:ext uri="{FF2B5EF4-FFF2-40B4-BE49-F238E27FC236}">
                <a16:creationId xmlns:a16="http://schemas.microsoft.com/office/drawing/2014/main" id="{C0C04C45-7DB4-10D4-233E-A7F705AFB69F}"/>
              </a:ext>
            </a:extLst>
          </p:cNvPr>
          <p:cNvSpPr>
            <a:spLocks noGrp="1"/>
          </p:cNvSpPr>
          <p:nvPr>
            <p:ph sz="quarter" idx="13" hasCustomPrompt="1"/>
          </p:nvPr>
        </p:nvSpPr>
        <p:spPr>
          <a:xfrm>
            <a:off x="5091042" y="0"/>
            <a:ext cx="6796155" cy="6858000"/>
          </a:xfrm>
        </p:spPr>
        <p:txBody>
          <a:bodyPr anchor="ctr" anchorCtr="0"/>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descr="A green and black arrow&#10;&#10;Description automatically generated">
            <a:extLst>
              <a:ext uri="{FF2B5EF4-FFF2-40B4-BE49-F238E27FC236}">
                <a16:creationId xmlns:a16="http://schemas.microsoft.com/office/drawing/2014/main" id="{17FA3E24-2ACD-2D68-BD61-A07763BBA637}"/>
              </a:ext>
            </a:extLst>
          </p:cNvPr>
          <p:cNvPicPr>
            <a:picLocks noChangeAspect="1"/>
          </p:cNvPicPr>
          <p:nvPr userDrawn="1"/>
        </p:nvPicPr>
        <p:blipFill>
          <a:blip r:embed="rId2">
            <a:alphaModFix amt="9000"/>
            <a:extLst>
              <a:ext uri="{BEBA8EAE-BF5A-486C-A8C5-ECC9F3942E4B}">
                <a14:imgProps xmlns:a14="http://schemas.microsoft.com/office/drawing/2010/main">
                  <a14:imgLayer r:embed="rId3">
                    <a14:imgEffect>
                      <a14:colorTemperature colorTemp="1500"/>
                    </a14:imgEffect>
                    <a14:imgEffect>
                      <a14:saturation sat="203000"/>
                    </a14:imgEffect>
                  </a14:imgLayer>
                </a14:imgProps>
              </a:ext>
              <a:ext uri="{28A0092B-C50C-407E-A947-70E740481C1C}">
                <a14:useLocalDpi xmlns:a14="http://schemas.microsoft.com/office/drawing/2010/main" val="0"/>
              </a:ext>
            </a:extLst>
          </a:blip>
          <a:stretch>
            <a:fillRect/>
          </a:stretch>
        </p:blipFill>
        <p:spPr>
          <a:xfrm>
            <a:off x="689139" y="0"/>
            <a:ext cx="3959942" cy="6858000"/>
          </a:xfrm>
          <a:prstGeom prst="rect">
            <a:avLst/>
          </a:prstGeom>
        </p:spPr>
      </p:pic>
      <p:sp>
        <p:nvSpPr>
          <p:cNvPr id="10" name="Holder 4">
            <a:extLst>
              <a:ext uri="{FF2B5EF4-FFF2-40B4-BE49-F238E27FC236}">
                <a16:creationId xmlns:a16="http://schemas.microsoft.com/office/drawing/2014/main" id="{D671E6A1-F879-2ED8-C8D2-2E6084332B98}"/>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A7C70B8-71CA-7DC5-0480-6408DB0E396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C95F3E7-4838-E7C0-64F8-1F8227D9DA40}"/>
              </a:ext>
            </a:extLst>
          </p:cNvPr>
          <p:cNvPicPr>
            <a:picLocks noChangeAspect="1"/>
          </p:cNvPicPr>
          <p:nvPr userDrawn="1"/>
        </p:nvPicPr>
        <p:blipFill>
          <a:blip r:embed="rId4"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554229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1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Holder 4">
            <a:extLst>
              <a:ext uri="{FF2B5EF4-FFF2-40B4-BE49-F238E27FC236}">
                <a16:creationId xmlns:a16="http://schemas.microsoft.com/office/drawing/2014/main" id="{7E3818F8-8BB9-05E4-1219-D14C25C379C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2A5FC573-7E75-BE57-D87F-0121F741B68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0C8C8AC3-6480-DCCD-4EC4-31D6FE3DFC2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D7629CC-BBF2-5C08-9DBE-4D78479332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a:xfrm>
            <a:off x="0" y="0"/>
            <a:ext cx="5178183"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974259" y="0"/>
            <a:ext cx="265550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14300314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One box">
    <p:bg>
      <p:bgPr>
        <a:solidFill>
          <a:schemeClr val="bg1">
            <a:alpha val="10000"/>
          </a:schemeClr>
        </a:solidFill>
        <a:effectLst/>
      </p:bgPr>
    </p:bg>
    <p:spTree>
      <p:nvGrpSpPr>
        <p:cNvPr id="1" name=""/>
        <p:cNvGrpSpPr/>
        <p:nvPr/>
      </p:nvGrpSpPr>
      <p:grpSpPr>
        <a:xfrm>
          <a:off x="0" y="0"/>
          <a:ext cx="0" cy="0"/>
          <a:chOff x="0" y="0"/>
          <a:chExt cx="0" cy="0"/>
        </a:xfrm>
      </p:grpSpPr>
      <p:sp>
        <p:nvSpPr>
          <p:cNvPr id="10" name="Holder 2">
            <a:extLst>
              <a:ext uri="{FF2B5EF4-FFF2-40B4-BE49-F238E27FC236}">
                <a16:creationId xmlns:a16="http://schemas.microsoft.com/office/drawing/2014/main" id="{EBA92AA5-A44A-424C-9963-83FCA74594CD}"/>
              </a:ext>
            </a:extLst>
          </p:cNvPr>
          <p:cNvSpPr>
            <a:spLocks noGrp="1"/>
          </p:cNvSpPr>
          <p:nvPr>
            <p:ph type="title"/>
          </p:nvPr>
        </p:nvSpPr>
        <p:spPr>
          <a:xfrm>
            <a:off x="480153" y="228459"/>
            <a:ext cx="11254647"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2" name="Content Placeholder 11">
            <a:extLst>
              <a:ext uri="{FF2B5EF4-FFF2-40B4-BE49-F238E27FC236}">
                <a16:creationId xmlns:a16="http://schemas.microsoft.com/office/drawing/2014/main" id="{FA8EE748-2292-4E47-A384-7DEA0377F0A8}"/>
              </a:ext>
            </a:extLst>
          </p:cNvPr>
          <p:cNvSpPr>
            <a:spLocks noGrp="1"/>
          </p:cNvSpPr>
          <p:nvPr>
            <p:ph sz="quarter" idx="13"/>
          </p:nvPr>
        </p:nvSpPr>
        <p:spPr>
          <a:xfrm>
            <a:off x="479425" y="1295400"/>
            <a:ext cx="11255376" cy="4495800"/>
          </a:xfrm>
        </p:spPr>
        <p:txBody>
          <a:bodyPr/>
          <a:lstStyle>
            <a:lvl3pPr marL="784225" indent="-261938">
              <a:tabLst/>
              <a:defRPr/>
            </a:lvl3pPr>
            <a:lvl4pPr marL="1030288" indent="-228600">
              <a:tabLst/>
              <a:defRPr/>
            </a:lvl4pPr>
            <a:lvl5pPr marL="1270000" indent="-217488">
              <a:tabLs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Rectangle 20">
            <a:extLst>
              <a:ext uri="{FF2B5EF4-FFF2-40B4-BE49-F238E27FC236}">
                <a16:creationId xmlns:a16="http://schemas.microsoft.com/office/drawing/2014/main" id="{20FD08E5-B155-AF4F-E318-114CCCDAB9DC}"/>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CFCBA271-3881-C861-0F92-ABDA41DDBA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2FFC53B4-82C2-CCC2-2AAE-3452C78FF224}"/>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EEDCC7A9-9AAF-3804-9B17-0A2874250435}"/>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1813150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4032"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CC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5" name="Holder 4">
            <a:extLst>
              <a:ext uri="{FF2B5EF4-FFF2-40B4-BE49-F238E27FC236}">
                <a16:creationId xmlns:a16="http://schemas.microsoft.com/office/drawing/2014/main" id="{BF5F2F82-302A-678F-475F-0CA28FA13DB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DBB3DDAE-A527-47DF-EC0A-094072014AAB}"/>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E68F2B17-6908-3174-897A-EC5D940FF17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841608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CN Headline Highlig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B09EEE-32CB-55DA-D2B0-618B81A27B5D}"/>
              </a:ext>
            </a:extLst>
          </p:cNvPr>
          <p:cNvSpPr>
            <a:spLocks noGrp="1"/>
          </p:cNvSpPr>
          <p:nvPr>
            <p:ph type="title"/>
          </p:nvPr>
        </p:nvSpPr>
        <p:spPr>
          <a:xfrm>
            <a:off x="480152" y="288925"/>
            <a:ext cx="4747831" cy="6569074"/>
          </a:xfrm>
        </p:spPr>
        <p:txBody>
          <a:bodyPr/>
          <a:lstStyle/>
          <a:p>
            <a:r>
              <a:rPr lang="en-US"/>
              <a:t>Click to edit Master title style</a:t>
            </a:r>
          </a:p>
        </p:txBody>
      </p:sp>
      <p:sp>
        <p:nvSpPr>
          <p:cNvPr id="4" name="Rectangle 3">
            <a:extLst>
              <a:ext uri="{FF2B5EF4-FFF2-40B4-BE49-F238E27FC236}">
                <a16:creationId xmlns:a16="http://schemas.microsoft.com/office/drawing/2014/main" id="{505BAE8A-9EB4-C81B-E188-06CD09667BB6}"/>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7">
            <a:extLst>
              <a:ext uri="{FF2B5EF4-FFF2-40B4-BE49-F238E27FC236}">
                <a16:creationId xmlns:a16="http://schemas.microsoft.com/office/drawing/2014/main" id="{8C086BB5-9A70-BB64-8A3B-2C378B504ABB}"/>
              </a:ext>
            </a:extLst>
          </p:cNvPr>
          <p:cNvSpPr>
            <a:spLocks noGrp="1"/>
          </p:cNvSpPr>
          <p:nvPr>
            <p:ph type="pic" sz="quarter" idx="12"/>
          </p:nvPr>
        </p:nvSpPr>
        <p:spPr>
          <a:xfrm>
            <a:off x="6183676" y="1331843"/>
            <a:ext cx="5703524" cy="4571999"/>
          </a:xfrm>
        </p:spPr>
        <p:txBody>
          <a:bodyPr/>
          <a:lstStyle/>
          <a:p>
            <a:endParaRPr lang="en-US"/>
          </a:p>
        </p:txBody>
      </p:sp>
      <p:sp>
        <p:nvSpPr>
          <p:cNvPr id="3" name="Holder 4">
            <a:extLst>
              <a:ext uri="{FF2B5EF4-FFF2-40B4-BE49-F238E27FC236}">
                <a16:creationId xmlns:a16="http://schemas.microsoft.com/office/drawing/2014/main" id="{EF66B74F-FEC2-72A3-A408-000CE947E629}"/>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5C141DF0-D928-C6C3-89B7-DC3DDEB282D3}"/>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E142054B-4044-1242-7EDF-11AC3E27F26E}"/>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100244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Two-Column ">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9CF2447B-A3AE-7552-D5F9-6347F8859F3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7B9E0C3-E1DB-49BD-8113-839AD79A4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B258D68-A89E-7BD0-9D72-2143C4F50B2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7701045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Two-Column 1">
    <p:spTree>
      <p:nvGrpSpPr>
        <p:cNvPr id="1" name=""/>
        <p:cNvGrpSpPr/>
        <p:nvPr/>
      </p:nvGrpSpPr>
      <p:grpSpPr>
        <a:xfrm>
          <a:off x="0" y="0"/>
          <a:ext cx="0" cy="0"/>
          <a:chOff x="0" y="0"/>
          <a:chExt cx="0" cy="0"/>
        </a:xfrm>
      </p:grpSpPr>
      <p:sp>
        <p:nvSpPr>
          <p:cNvPr id="14" name="Content Placeholder 11">
            <a:extLst>
              <a:ext uri="{FF2B5EF4-FFF2-40B4-BE49-F238E27FC236}">
                <a16:creationId xmlns:a16="http://schemas.microsoft.com/office/drawing/2014/main" id="{7C581014-1125-2B45-BF78-F1F3C0A5B239}"/>
              </a:ext>
            </a:extLst>
          </p:cNvPr>
          <p:cNvSpPr>
            <a:spLocks noGrp="1"/>
          </p:cNvSpPr>
          <p:nvPr>
            <p:ph sz="quarter" idx="14"/>
          </p:nvPr>
        </p:nvSpPr>
        <p:spPr>
          <a:xfrm>
            <a:off x="479425" y="1420001"/>
            <a:ext cx="5311775"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1">
            <a:extLst>
              <a:ext uri="{FF2B5EF4-FFF2-40B4-BE49-F238E27FC236}">
                <a16:creationId xmlns:a16="http://schemas.microsoft.com/office/drawing/2014/main" id="{569B7373-4EEC-024B-BFA6-CBE96E82D4BF}"/>
              </a:ext>
            </a:extLst>
          </p:cNvPr>
          <p:cNvSpPr>
            <a:spLocks noGrp="1"/>
          </p:cNvSpPr>
          <p:nvPr>
            <p:ph sz="quarter" idx="15"/>
          </p:nvPr>
        </p:nvSpPr>
        <p:spPr>
          <a:xfrm>
            <a:off x="6096001" y="1420001"/>
            <a:ext cx="5616574" cy="42852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Holder 2">
            <a:extLst>
              <a:ext uri="{FF2B5EF4-FFF2-40B4-BE49-F238E27FC236}">
                <a16:creationId xmlns:a16="http://schemas.microsoft.com/office/drawing/2014/main" id="{046867B7-414E-EF30-05DB-F858314898DD}"/>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Rectangle 6">
            <a:extLst>
              <a:ext uri="{FF2B5EF4-FFF2-40B4-BE49-F238E27FC236}">
                <a16:creationId xmlns:a16="http://schemas.microsoft.com/office/drawing/2014/main" id="{084E177C-6A98-0CAD-DCB6-39481E3AA72E}"/>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Holder 4">
            <a:extLst>
              <a:ext uri="{FF2B5EF4-FFF2-40B4-BE49-F238E27FC236}">
                <a16:creationId xmlns:a16="http://schemas.microsoft.com/office/drawing/2014/main" id="{44E09417-27F2-9243-787F-D8F09D5DB7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6CC227C1-120C-FC35-EBC7-FE41DA42FF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C3CDCA81-C0A6-F462-D16A-3818585567BB}"/>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1654664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NCC Title and Content Headers Two-Column ">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CCB6C05-8943-B25E-ACC5-329E5B72CB75}"/>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Holder 4">
            <a:extLst>
              <a:ext uri="{FF2B5EF4-FFF2-40B4-BE49-F238E27FC236}">
                <a16:creationId xmlns:a16="http://schemas.microsoft.com/office/drawing/2014/main" id="{31B4CA6E-FE2D-2874-5045-F8985E56CE5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3D545920-635D-578D-B70A-0F6B850DA8B0}"/>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Text Placeholder 9">
            <a:extLst>
              <a:ext uri="{FF2B5EF4-FFF2-40B4-BE49-F238E27FC236}">
                <a16:creationId xmlns:a16="http://schemas.microsoft.com/office/drawing/2014/main" id="{4D07DC85-FD56-A603-FB70-E1ADC0060B48}"/>
              </a:ext>
            </a:extLst>
          </p:cNvPr>
          <p:cNvSpPr>
            <a:spLocks noGrp="1"/>
          </p:cNvSpPr>
          <p:nvPr>
            <p:ph type="body" sz="quarter" idx="10" hasCustomPrompt="1"/>
          </p:nvPr>
        </p:nvSpPr>
        <p:spPr>
          <a:xfrm>
            <a:off x="480153" y="1447800"/>
            <a:ext cx="5120640" cy="914402"/>
          </a:xfrm>
        </p:spPr>
        <p:txBody>
          <a:bodyPr>
            <a:noAutofit/>
          </a:bodyPr>
          <a:lstStyle>
            <a:lvl1pPr>
              <a:buNone/>
              <a:defRPr/>
            </a:lvl1pPr>
          </a:lstStyle>
          <a:p>
            <a:pPr>
              <a:lnSpc>
                <a:spcPts val="2400"/>
              </a:lnSpc>
            </a:pPr>
            <a:r>
              <a:rPr lang="en-US"/>
              <a:t>Heading</a:t>
            </a:r>
          </a:p>
        </p:txBody>
      </p:sp>
      <p:sp>
        <p:nvSpPr>
          <p:cNvPr id="12" name="Content Placeholder 4">
            <a:extLst>
              <a:ext uri="{FF2B5EF4-FFF2-40B4-BE49-F238E27FC236}">
                <a16:creationId xmlns:a16="http://schemas.microsoft.com/office/drawing/2014/main" id="{328A531F-683C-45A8-3112-FFC4DACB4D05}"/>
              </a:ext>
            </a:extLst>
          </p:cNvPr>
          <p:cNvSpPr>
            <a:spLocks noGrp="1"/>
          </p:cNvSpPr>
          <p:nvPr>
            <p:ph sz="quarter" idx="14" hasCustomPrompt="1"/>
          </p:nvPr>
        </p:nvSpPr>
        <p:spPr>
          <a:xfrm>
            <a:off x="480152" y="2496669"/>
            <a:ext cx="5120640" cy="3657600"/>
          </a:xfrm>
        </p:spPr>
        <p:txBody>
          <a:bodyPr>
            <a:normAutofit/>
          </a:bodyPr>
          <a:lstStyle>
            <a:lvl1pPr>
              <a:defRPr sz="2000"/>
            </a:lvl1pPr>
          </a:lstStyle>
          <a:p>
            <a:r>
              <a:rPr lang="en-US"/>
              <a:t>Bullet 1</a:t>
            </a:r>
          </a:p>
          <a:p>
            <a:r>
              <a:rPr lang="en-US"/>
              <a:t>Bullet 2</a:t>
            </a:r>
          </a:p>
          <a:p>
            <a:r>
              <a:rPr lang="en-US"/>
              <a:t>Bullet 3</a:t>
            </a:r>
          </a:p>
        </p:txBody>
      </p:sp>
      <p:sp>
        <p:nvSpPr>
          <p:cNvPr id="13" name="Text Placeholder 10">
            <a:extLst>
              <a:ext uri="{FF2B5EF4-FFF2-40B4-BE49-F238E27FC236}">
                <a16:creationId xmlns:a16="http://schemas.microsoft.com/office/drawing/2014/main" id="{0AB7150E-A178-B751-48D2-1C29E4917797}"/>
              </a:ext>
            </a:extLst>
          </p:cNvPr>
          <p:cNvSpPr>
            <a:spLocks noGrp="1"/>
          </p:cNvSpPr>
          <p:nvPr>
            <p:ph type="body" sz="quarter" idx="15" hasCustomPrompt="1"/>
          </p:nvPr>
        </p:nvSpPr>
        <p:spPr>
          <a:xfrm>
            <a:off x="6591935" y="1447799"/>
            <a:ext cx="5120640" cy="914400"/>
          </a:xfrm>
        </p:spPr>
        <p:txBody>
          <a:bodyPr>
            <a:noAutofit/>
          </a:bodyPr>
          <a:lstStyle>
            <a:lvl1pPr>
              <a:buNone/>
              <a:defRPr/>
            </a:lvl1pPr>
          </a:lstStyle>
          <a:p>
            <a:pPr>
              <a:lnSpc>
                <a:spcPts val="2400"/>
              </a:lnSpc>
            </a:pPr>
            <a:r>
              <a:rPr lang="en-US"/>
              <a:t>Heading</a:t>
            </a:r>
          </a:p>
        </p:txBody>
      </p:sp>
      <p:sp>
        <p:nvSpPr>
          <p:cNvPr id="16" name="Content Placeholder 11">
            <a:extLst>
              <a:ext uri="{FF2B5EF4-FFF2-40B4-BE49-F238E27FC236}">
                <a16:creationId xmlns:a16="http://schemas.microsoft.com/office/drawing/2014/main" id="{A3C3BD41-6D1A-5774-6180-88B0B3573ACC}"/>
              </a:ext>
            </a:extLst>
          </p:cNvPr>
          <p:cNvSpPr>
            <a:spLocks noGrp="1"/>
          </p:cNvSpPr>
          <p:nvPr>
            <p:ph sz="quarter" idx="16" hasCustomPrompt="1"/>
          </p:nvPr>
        </p:nvSpPr>
        <p:spPr>
          <a:xfrm>
            <a:off x="6591935" y="2496668"/>
            <a:ext cx="5120640" cy="3657600"/>
          </a:xfrm>
        </p:spPr>
        <p:txBody>
          <a:bodyPr>
            <a:noAutofit/>
          </a:bodyPr>
          <a:lstStyle>
            <a:lvl1pPr>
              <a:defRPr sz="2000"/>
            </a:lvl1pPr>
          </a:lstStyle>
          <a:p>
            <a:r>
              <a:rPr lang="en-US"/>
              <a:t>Bullet 1</a:t>
            </a:r>
          </a:p>
          <a:p>
            <a:r>
              <a:rPr lang="en-US"/>
              <a:t>Bullet 2</a:t>
            </a:r>
          </a:p>
          <a:p>
            <a:r>
              <a:rPr lang="en-US"/>
              <a:t>Bullet 3</a:t>
            </a:r>
          </a:p>
        </p:txBody>
      </p:sp>
      <p:sp>
        <p:nvSpPr>
          <p:cNvPr id="19" name="Title 1">
            <a:extLst>
              <a:ext uri="{FF2B5EF4-FFF2-40B4-BE49-F238E27FC236}">
                <a16:creationId xmlns:a16="http://schemas.microsoft.com/office/drawing/2014/main" id="{94A3603D-76C1-30C7-5F01-164D55D82ECD}"/>
              </a:ext>
            </a:extLst>
          </p:cNvPr>
          <p:cNvSpPr>
            <a:spLocks noGrp="1"/>
          </p:cNvSpPr>
          <p:nvPr>
            <p:ph type="title"/>
          </p:nvPr>
        </p:nvSpPr>
        <p:spPr>
          <a:xfrm>
            <a:off x="480153" y="228600"/>
            <a:ext cx="11232422" cy="914402"/>
          </a:xfrm>
        </p:spPr>
        <p:txBody>
          <a:bodyPr/>
          <a:lstStyle/>
          <a:p>
            <a:r>
              <a:rPr lang="en-US"/>
              <a:t>Title Goes Here</a:t>
            </a:r>
          </a:p>
        </p:txBody>
      </p:sp>
      <p:pic>
        <p:nvPicPr>
          <p:cNvPr id="3" name="Picture 2">
            <a:extLst>
              <a:ext uri="{FF2B5EF4-FFF2-40B4-BE49-F238E27FC236}">
                <a16:creationId xmlns:a16="http://schemas.microsoft.com/office/drawing/2014/main" id="{F63A4EE3-5A8F-E40D-41F5-DC46673ADD39}"/>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953634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CCN Title and Content Headers Two-Column 2">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A70A6939-D92C-EF47-B866-B2AB72F2FF8F}"/>
              </a:ext>
            </a:extLst>
          </p:cNvPr>
          <p:cNvSpPr>
            <a:spLocks noGrp="1"/>
          </p:cNvSpPr>
          <p:nvPr>
            <p:ph type="body" sz="quarter" idx="10"/>
          </p:nvPr>
        </p:nvSpPr>
        <p:spPr>
          <a:xfrm>
            <a:off x="480151"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1" name="Content Placeholder 11">
            <a:extLst>
              <a:ext uri="{FF2B5EF4-FFF2-40B4-BE49-F238E27FC236}">
                <a16:creationId xmlns:a16="http://schemas.microsoft.com/office/drawing/2014/main" id="{E17B19BC-0A2C-8343-8E58-A5AACD38E5BD}"/>
              </a:ext>
            </a:extLst>
          </p:cNvPr>
          <p:cNvSpPr>
            <a:spLocks noGrp="1"/>
          </p:cNvSpPr>
          <p:nvPr>
            <p:ph sz="quarter" idx="14"/>
          </p:nvPr>
        </p:nvSpPr>
        <p:spPr>
          <a:xfrm>
            <a:off x="479425"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4">
            <a:extLst>
              <a:ext uri="{FF2B5EF4-FFF2-40B4-BE49-F238E27FC236}">
                <a16:creationId xmlns:a16="http://schemas.microsoft.com/office/drawing/2014/main" id="{EE6DC1D7-D48C-D241-0C53-BAA278863AF5}"/>
              </a:ext>
            </a:extLst>
          </p:cNvPr>
          <p:cNvSpPr>
            <a:spLocks noGrp="1"/>
          </p:cNvSpPr>
          <p:nvPr>
            <p:ph type="body" sz="quarter" idx="15"/>
          </p:nvPr>
        </p:nvSpPr>
        <p:spPr>
          <a:xfrm>
            <a:off x="6242998" y="1341131"/>
            <a:ext cx="5463239"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5" name="Content Placeholder 11">
            <a:extLst>
              <a:ext uri="{FF2B5EF4-FFF2-40B4-BE49-F238E27FC236}">
                <a16:creationId xmlns:a16="http://schemas.microsoft.com/office/drawing/2014/main" id="{1220D98F-B5F5-EC22-432A-997D8234EE98}"/>
              </a:ext>
            </a:extLst>
          </p:cNvPr>
          <p:cNvSpPr>
            <a:spLocks noGrp="1"/>
          </p:cNvSpPr>
          <p:nvPr>
            <p:ph sz="quarter" idx="16"/>
          </p:nvPr>
        </p:nvSpPr>
        <p:spPr>
          <a:xfrm>
            <a:off x="6242272" y="1801797"/>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Holder 2">
            <a:extLst>
              <a:ext uri="{FF2B5EF4-FFF2-40B4-BE49-F238E27FC236}">
                <a16:creationId xmlns:a16="http://schemas.microsoft.com/office/drawing/2014/main" id="{7ED4E9CD-45C2-E7FC-DA6B-386E3B23DAE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8" name="Rectangle 17">
            <a:extLst>
              <a:ext uri="{FF2B5EF4-FFF2-40B4-BE49-F238E27FC236}">
                <a16:creationId xmlns:a16="http://schemas.microsoft.com/office/drawing/2014/main" id="{CE97E9DC-C6B3-0F43-8320-E072C475A51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Holder 4">
            <a:extLst>
              <a:ext uri="{FF2B5EF4-FFF2-40B4-BE49-F238E27FC236}">
                <a16:creationId xmlns:a16="http://schemas.microsoft.com/office/drawing/2014/main" id="{516DC874-EB25-94F5-E923-519A37148142}"/>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32EF8333-6D9C-B492-F989-D88D73902CC1}"/>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6B0256B-93C0-70AB-59A5-5A717B6E910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08611390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2" name="Holder 4">
            <a:extLst>
              <a:ext uri="{FF2B5EF4-FFF2-40B4-BE49-F238E27FC236}">
                <a16:creationId xmlns:a16="http://schemas.microsoft.com/office/drawing/2014/main" id="{46E7A170-BA3D-8018-C621-53461572D21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8970301B-8C19-E40E-7D8F-1C3A517FE1F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FEE3ACB4-E0EA-CC40-25AD-7285E633CD1D}"/>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298767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3">
    <p:spTree>
      <p:nvGrpSpPr>
        <p:cNvPr id="1" name=""/>
        <p:cNvGrpSpPr/>
        <p:nvPr/>
      </p:nvGrpSpPr>
      <p:grpSpPr>
        <a:xfrm>
          <a:off x="0" y="0"/>
          <a:ext cx="0" cy="0"/>
          <a:chOff x="0" y="0"/>
          <a:chExt cx="0" cy="0"/>
        </a:xfrm>
      </p:grpSpPr>
      <p:sp>
        <p:nvSpPr>
          <p:cNvPr id="7" name="Content Placeholder 11">
            <a:extLst>
              <a:ext uri="{FF2B5EF4-FFF2-40B4-BE49-F238E27FC236}">
                <a16:creationId xmlns:a16="http://schemas.microsoft.com/office/drawing/2014/main" id="{CDF57242-1C16-304A-ACB2-DF591F30C888}"/>
              </a:ext>
            </a:extLst>
          </p:cNvPr>
          <p:cNvSpPr>
            <a:spLocks noGrp="1"/>
          </p:cNvSpPr>
          <p:nvPr>
            <p:ph sz="quarter" idx="14"/>
          </p:nvPr>
        </p:nvSpPr>
        <p:spPr>
          <a:xfrm>
            <a:off x="479424" y="1479205"/>
            <a:ext cx="11232421"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AA6C2FF5-2FCA-F222-7037-DBE2BE63E7B9}"/>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Holder 2">
            <a:extLst>
              <a:ext uri="{FF2B5EF4-FFF2-40B4-BE49-F238E27FC236}">
                <a16:creationId xmlns:a16="http://schemas.microsoft.com/office/drawing/2014/main" id="{A6A1558D-31E4-399F-E6F7-92F843AAFA09}"/>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 name="Holder 4">
            <a:extLst>
              <a:ext uri="{FF2B5EF4-FFF2-40B4-BE49-F238E27FC236}">
                <a16:creationId xmlns:a16="http://schemas.microsoft.com/office/drawing/2014/main" id="{4328C36F-6E9D-B7EC-3F97-77F75B8F054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00FF03B-B6AB-0189-AAB8-A7BFA36D39B9}"/>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0ED9D978-2C1A-9F14-FE49-D596000A865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69336999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Title and Content 4">
    <p:spTree>
      <p:nvGrpSpPr>
        <p:cNvPr id="1" name=""/>
        <p:cNvGrpSpPr/>
        <p:nvPr/>
      </p:nvGrpSpPr>
      <p:grpSpPr>
        <a:xfrm>
          <a:off x="0" y="0"/>
          <a:ext cx="0" cy="0"/>
          <a:chOff x="0" y="0"/>
          <a:chExt cx="0" cy="0"/>
        </a:xfrm>
      </p:grpSpPr>
      <p:sp>
        <p:nvSpPr>
          <p:cNvPr id="18" name="Content Placeholder 11">
            <a:extLst>
              <a:ext uri="{FF2B5EF4-FFF2-40B4-BE49-F238E27FC236}">
                <a16:creationId xmlns:a16="http://schemas.microsoft.com/office/drawing/2014/main" id="{17E8025B-A200-8D4F-97AB-F35278E9B1A6}"/>
              </a:ext>
            </a:extLst>
          </p:cNvPr>
          <p:cNvSpPr>
            <a:spLocks noGrp="1"/>
          </p:cNvSpPr>
          <p:nvPr>
            <p:ph sz="quarter" idx="14"/>
          </p:nvPr>
        </p:nvSpPr>
        <p:spPr>
          <a:xfrm>
            <a:off x="479425"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D4E5BC2A-5850-CB9F-E4DA-45C43B23C083}"/>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older 2">
            <a:extLst>
              <a:ext uri="{FF2B5EF4-FFF2-40B4-BE49-F238E27FC236}">
                <a16:creationId xmlns:a16="http://schemas.microsoft.com/office/drawing/2014/main" id="{DCF86A4F-19B2-119A-E78C-5A4882C143E3}"/>
              </a:ext>
            </a:extLst>
          </p:cNvPr>
          <p:cNvSpPr>
            <a:spLocks noGrp="1"/>
          </p:cNvSpPr>
          <p:nvPr>
            <p:ph type="title"/>
          </p:nvPr>
        </p:nvSpPr>
        <p:spPr>
          <a:xfrm>
            <a:off x="480153" y="228600"/>
            <a:ext cx="11232422"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15" name="Content Placeholder 11">
            <a:extLst>
              <a:ext uri="{FF2B5EF4-FFF2-40B4-BE49-F238E27FC236}">
                <a16:creationId xmlns:a16="http://schemas.microsoft.com/office/drawing/2014/main" id="{8328926C-F42B-29A9-9D3D-E210E161BCA5}"/>
              </a:ext>
            </a:extLst>
          </p:cNvPr>
          <p:cNvSpPr>
            <a:spLocks noGrp="1"/>
          </p:cNvSpPr>
          <p:nvPr>
            <p:ph sz="quarter" idx="15"/>
          </p:nvPr>
        </p:nvSpPr>
        <p:spPr>
          <a:xfrm>
            <a:off x="6244121" y="1479205"/>
            <a:ext cx="5464175" cy="405309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4087A062-3F3A-C845-775F-AB3BB17E2E23}"/>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2ED0D9F2-BDCD-AD6E-7775-D2029458ABA8}"/>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3162DD00-FF12-384E-4DAD-CAAFFBB364F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35687412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9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0" y="-2"/>
            <a:ext cx="5257801" cy="6858002"/>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334125" y="-4529"/>
            <a:ext cx="3069849"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13B97B92-D2E6-DCB4-F464-59EC8B897243}"/>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26CBC27E-226F-0EC2-0F83-07D597ACAFEB}"/>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C718BA73-7764-EAF0-4C36-6F939C87BE9C}"/>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20804850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and Content 4">
    <p:spTree>
      <p:nvGrpSpPr>
        <p:cNvPr id="1" name=""/>
        <p:cNvGrpSpPr/>
        <p:nvPr/>
      </p:nvGrpSpPr>
      <p:grpSpPr>
        <a:xfrm>
          <a:off x="0" y="0"/>
          <a:ext cx="0" cy="0"/>
          <a:chOff x="0" y="0"/>
          <a:chExt cx="0" cy="0"/>
        </a:xfrm>
      </p:grpSpPr>
      <p:sp>
        <p:nvSpPr>
          <p:cNvPr id="9" name="Text Placeholder 4">
            <a:extLst>
              <a:ext uri="{FF2B5EF4-FFF2-40B4-BE49-F238E27FC236}">
                <a16:creationId xmlns:a16="http://schemas.microsoft.com/office/drawing/2014/main" id="{ACBC0354-EE4A-B643-9B2D-B2558DAE8674}"/>
              </a:ext>
            </a:extLst>
          </p:cNvPr>
          <p:cNvSpPr>
            <a:spLocks noGrp="1"/>
          </p:cNvSpPr>
          <p:nvPr>
            <p:ph type="body" sz="quarter" idx="10"/>
          </p:nvPr>
        </p:nvSpPr>
        <p:spPr>
          <a:xfrm>
            <a:off x="4801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12" name="Content Placeholder 11">
            <a:extLst>
              <a:ext uri="{FF2B5EF4-FFF2-40B4-BE49-F238E27FC236}">
                <a16:creationId xmlns:a16="http://schemas.microsoft.com/office/drawing/2014/main" id="{299C45AF-E689-004F-ABBB-A93531768696}"/>
              </a:ext>
            </a:extLst>
          </p:cNvPr>
          <p:cNvSpPr>
            <a:spLocks noGrp="1"/>
          </p:cNvSpPr>
          <p:nvPr>
            <p:ph sz="quarter" idx="14"/>
          </p:nvPr>
        </p:nvSpPr>
        <p:spPr>
          <a:xfrm>
            <a:off x="4794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ext Placeholder 4">
            <a:extLst>
              <a:ext uri="{FF2B5EF4-FFF2-40B4-BE49-F238E27FC236}">
                <a16:creationId xmlns:a16="http://schemas.microsoft.com/office/drawing/2014/main" id="{8C28B5C1-8C95-8BB7-92C2-674FCE60F3A3}"/>
              </a:ext>
            </a:extLst>
          </p:cNvPr>
          <p:cNvSpPr>
            <a:spLocks noGrp="1"/>
          </p:cNvSpPr>
          <p:nvPr>
            <p:ph type="body" sz="quarter" idx="15"/>
          </p:nvPr>
        </p:nvSpPr>
        <p:spPr>
          <a:xfrm>
            <a:off x="6271351" y="1521547"/>
            <a:ext cx="5615613" cy="327181"/>
          </a:xfrm>
          <a:prstGeom prst="rect">
            <a:avLst/>
          </a:prstGeom>
        </p:spPr>
        <p:txBody>
          <a:bodyPr lIns="0" tIns="0" rIns="0" bIns="0">
            <a:noAutofit/>
          </a:bodyPr>
          <a:lstStyle>
            <a:lvl1pPr marL="0" indent="0">
              <a:buNone/>
              <a:defRPr sz="2600" b="1">
                <a:solidFill>
                  <a:schemeClr val="accent2"/>
                </a:solidFill>
                <a:latin typeface="Calibri" panose="020F0502020204030204" pitchFamily="34" charset="0"/>
                <a:cs typeface="Calibri" panose="020F0502020204030204" pitchFamily="34" charset="0"/>
              </a:defRPr>
            </a:lvl1pPr>
          </a:lstStyle>
          <a:p>
            <a:pPr lvl="0"/>
            <a:r>
              <a:rPr lang="en-US"/>
              <a:t>Edit Master text styles</a:t>
            </a:r>
          </a:p>
        </p:txBody>
      </p:sp>
      <p:sp>
        <p:nvSpPr>
          <p:cNvPr id="3" name="Content Placeholder 11">
            <a:extLst>
              <a:ext uri="{FF2B5EF4-FFF2-40B4-BE49-F238E27FC236}">
                <a16:creationId xmlns:a16="http://schemas.microsoft.com/office/drawing/2014/main" id="{83B4340A-37C8-F104-4D4B-2F8CE622437F}"/>
              </a:ext>
            </a:extLst>
          </p:cNvPr>
          <p:cNvSpPr>
            <a:spLocks noGrp="1"/>
          </p:cNvSpPr>
          <p:nvPr>
            <p:ph sz="quarter" idx="16"/>
          </p:nvPr>
        </p:nvSpPr>
        <p:spPr>
          <a:xfrm>
            <a:off x="6270625" y="1982213"/>
            <a:ext cx="5616575" cy="37605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a:extLst>
              <a:ext uri="{FF2B5EF4-FFF2-40B4-BE49-F238E27FC236}">
                <a16:creationId xmlns:a16="http://schemas.microsoft.com/office/drawing/2014/main" id="{338A965B-A29E-2FFE-1345-E77C52B3DD78}"/>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Holder 2">
            <a:extLst>
              <a:ext uri="{FF2B5EF4-FFF2-40B4-BE49-F238E27FC236}">
                <a16:creationId xmlns:a16="http://schemas.microsoft.com/office/drawing/2014/main" id="{5A438A69-1C76-1868-7855-98FDA16D5673}"/>
              </a:ext>
            </a:extLst>
          </p:cNvPr>
          <p:cNvSpPr>
            <a:spLocks noGrp="1"/>
          </p:cNvSpPr>
          <p:nvPr>
            <p:ph type="title"/>
          </p:nvPr>
        </p:nvSpPr>
        <p:spPr>
          <a:xfrm>
            <a:off x="480152" y="228600"/>
            <a:ext cx="11406811"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5" name="Holder 4">
            <a:extLst>
              <a:ext uri="{FF2B5EF4-FFF2-40B4-BE49-F238E27FC236}">
                <a16:creationId xmlns:a16="http://schemas.microsoft.com/office/drawing/2014/main" id="{74391835-2A79-1AE7-4BA1-171A8F315C04}"/>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8" name="Straight Connector 7">
            <a:extLst>
              <a:ext uri="{FF2B5EF4-FFF2-40B4-BE49-F238E27FC236}">
                <a16:creationId xmlns:a16="http://schemas.microsoft.com/office/drawing/2014/main" id="{02CF44A8-27E5-2FA2-1437-10CEF45DB9E7}"/>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9E9C418B-F643-3E69-4D00-993709335A63}"/>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9606516" y="6310918"/>
            <a:ext cx="1499616" cy="346901"/>
          </a:xfrm>
          <a:prstGeom prst="rect">
            <a:avLst/>
          </a:prstGeom>
        </p:spPr>
      </p:pic>
    </p:spTree>
    <p:extLst>
      <p:ext uri="{BB962C8B-B14F-4D97-AF65-F5344CB8AC3E}">
        <p14:creationId xmlns:p14="http://schemas.microsoft.com/office/powerpoint/2010/main" val="24047228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74949"/>
            <a:ext cx="5764806"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4B00469D-8209-99FE-33EA-D1498D5B3CAD}"/>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952326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2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24384"/>
            <a:ext cx="6845016" cy="6673273"/>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553B16F6-3568-1CD5-C6BD-1919A74E1D4E}"/>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57548980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4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t="-1156"/>
          <a:stretch>
            <a:fillRect/>
          </a:stretch>
        </p:blipFill>
        <p:spPr>
          <a:xfrm flipH="1">
            <a:off x="0" y="153602"/>
            <a:ext cx="5992622" cy="640080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CCF13A7F-ED0E-C245-1161-B44C5EFDEC58}"/>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59301989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3_NCC Light text/content right">
    <p:bg>
      <p:bgPr>
        <a:solidFill>
          <a:schemeClr val="bg1"/>
        </a:solidFill>
        <a:effectLst/>
      </p:bgPr>
    </p:bg>
    <p:spTree>
      <p:nvGrpSpPr>
        <p:cNvPr id="1" name=""/>
        <p:cNvGrpSpPr/>
        <p:nvPr/>
      </p:nvGrpSpPr>
      <p:grpSpPr>
        <a:xfrm>
          <a:off x="0" y="0"/>
          <a:ext cx="0" cy="0"/>
          <a:chOff x="0" y="0"/>
          <a:chExt cx="0" cy="0"/>
        </a:xfrm>
      </p:grpSpPr>
      <p:pic>
        <p:nvPicPr>
          <p:cNvPr id="27" name="Picture 26">
            <a:extLst>
              <a:ext uri="{FF2B5EF4-FFF2-40B4-BE49-F238E27FC236}">
                <a16:creationId xmlns:a16="http://schemas.microsoft.com/office/drawing/2014/main" id="{E2BDB0E3-88F9-9A70-6362-45B9725192B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0" y="203992"/>
            <a:ext cx="6866310" cy="6492240"/>
          </a:xfrm>
          <a:prstGeom prst="rect">
            <a:avLst/>
          </a:prstGeom>
        </p:spPr>
      </p:pic>
      <p:sp>
        <p:nvSpPr>
          <p:cNvPr id="28" name="object 4">
            <a:extLst>
              <a:ext uri="{FF2B5EF4-FFF2-40B4-BE49-F238E27FC236}">
                <a16:creationId xmlns:a16="http://schemas.microsoft.com/office/drawing/2014/main" id="{B031B0F3-B57B-187F-F6B3-4B47EDEBABD7}"/>
              </a:ext>
            </a:extLst>
          </p:cNvPr>
          <p:cNvSpPr/>
          <p:nvPr userDrawn="1"/>
        </p:nvSpPr>
        <p:spPr>
          <a:xfrm>
            <a:off x="3540258" y="226754"/>
            <a:ext cx="6527996" cy="5920588"/>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sp>
        <p:nvSpPr>
          <p:cNvPr id="29" name="Rectangle 28">
            <a:extLst>
              <a:ext uri="{FF2B5EF4-FFF2-40B4-BE49-F238E27FC236}">
                <a16:creationId xmlns:a16="http://schemas.microsoft.com/office/drawing/2014/main" id="{02629A3B-FF1D-1F4F-4EBA-EEEA40853C0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ontent Placeholder 11">
            <a:extLst>
              <a:ext uri="{FF2B5EF4-FFF2-40B4-BE49-F238E27FC236}">
                <a16:creationId xmlns:a16="http://schemas.microsoft.com/office/drawing/2014/main" id="{075E949B-2C54-E405-5189-3536F52AA4E0}"/>
              </a:ext>
            </a:extLst>
          </p:cNvPr>
          <p:cNvSpPr>
            <a:spLocks noGrp="1"/>
          </p:cNvSpPr>
          <p:nvPr>
            <p:ph sz="quarter" idx="14"/>
          </p:nvPr>
        </p:nvSpPr>
        <p:spPr>
          <a:xfrm>
            <a:off x="5320852" y="1396367"/>
            <a:ext cx="6413948"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31" name="Holder 2">
            <a:extLst>
              <a:ext uri="{FF2B5EF4-FFF2-40B4-BE49-F238E27FC236}">
                <a16:creationId xmlns:a16="http://schemas.microsoft.com/office/drawing/2014/main" id="{3F8B90C5-DDF2-99AB-306F-AFE128392654}"/>
              </a:ext>
            </a:extLst>
          </p:cNvPr>
          <p:cNvSpPr>
            <a:spLocks noGrp="1"/>
          </p:cNvSpPr>
          <p:nvPr>
            <p:ph type="title"/>
          </p:nvPr>
        </p:nvSpPr>
        <p:spPr>
          <a:xfrm>
            <a:off x="5321684" y="228600"/>
            <a:ext cx="641328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32" name="Rectangle 31">
            <a:extLst>
              <a:ext uri="{FF2B5EF4-FFF2-40B4-BE49-F238E27FC236}">
                <a16:creationId xmlns:a16="http://schemas.microsoft.com/office/drawing/2014/main" id="{C9EDB9EB-9940-3964-E010-2243B222E47D}"/>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Holder 4">
            <a:extLst>
              <a:ext uri="{FF2B5EF4-FFF2-40B4-BE49-F238E27FC236}">
                <a16:creationId xmlns:a16="http://schemas.microsoft.com/office/drawing/2014/main" id="{31C021D7-9CF0-78AC-72D4-1165B3B11DAD}"/>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ECB0D082-4045-7063-191A-5B9EBC4FB8B6}"/>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7260F454-53C6-4739-B202-CE53F7EC556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6361468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854535" y="-1052"/>
            <a:ext cx="6337341" cy="6096397"/>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6E31721A-89FE-8DD0-1487-0A244D8334A5}"/>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8861586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1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10808"/>
          <a:stretch>
            <a:fillRect/>
          </a:stretch>
        </p:blipFill>
        <p:spPr bwMode="auto">
          <a:xfrm>
            <a:off x="5672782" y="0"/>
            <a:ext cx="6535842" cy="6313102"/>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Content Placeholder 11">
            <a:extLst>
              <a:ext uri="{FF2B5EF4-FFF2-40B4-BE49-F238E27FC236}">
                <a16:creationId xmlns:a16="http://schemas.microsoft.com/office/drawing/2014/main" id="{23C20761-0D9C-A0F6-B2D4-AE7057F94A1D}"/>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Holder 2">
            <a:extLst>
              <a:ext uri="{FF2B5EF4-FFF2-40B4-BE49-F238E27FC236}">
                <a16:creationId xmlns:a16="http://schemas.microsoft.com/office/drawing/2014/main" id="{971C1F9A-EE77-C1F3-FC57-C0AD0F10417A}"/>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6" name="Picture 5">
            <a:extLst>
              <a:ext uri="{FF2B5EF4-FFF2-40B4-BE49-F238E27FC236}">
                <a16:creationId xmlns:a16="http://schemas.microsoft.com/office/drawing/2014/main" id="{E0701D02-26E7-B6A4-E8D9-48EA79930070}"/>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33445384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userDrawn="1">
  <p:cSld name="5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289"/>
          <a:stretch>
            <a:fillRect/>
          </a:stretch>
        </p:blipFill>
        <p:spPr bwMode="auto">
          <a:xfrm>
            <a:off x="6096001" y="272840"/>
            <a:ext cx="6096000" cy="585216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ontent Placeholder 11">
            <a:extLst>
              <a:ext uri="{FF2B5EF4-FFF2-40B4-BE49-F238E27FC236}">
                <a16:creationId xmlns:a16="http://schemas.microsoft.com/office/drawing/2014/main" id="{31FAA749-9615-2F05-B810-D816AB785181}"/>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Holder 2">
            <a:extLst>
              <a:ext uri="{FF2B5EF4-FFF2-40B4-BE49-F238E27FC236}">
                <a16:creationId xmlns:a16="http://schemas.microsoft.com/office/drawing/2014/main" id="{2F5CC4FB-4FD0-F1C8-8757-129AA7E7F59B}"/>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DAEE0E2-E55D-6174-5B00-EF022DB57674}"/>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94698574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userDrawn="1">
  <p:cSld name="2_NCC Light Content/text left">
    <p:bg>
      <p:bgPr>
        <a:solidFill>
          <a:schemeClr val="bg1"/>
        </a:solidFill>
        <a:effectLst/>
      </p:bgPr>
    </p:bg>
    <p:spTree>
      <p:nvGrpSpPr>
        <p:cNvPr id="1" name=""/>
        <p:cNvGrpSpPr/>
        <p:nvPr/>
      </p:nvGrpSpPr>
      <p:grpSpPr>
        <a:xfrm>
          <a:off x="0" y="0"/>
          <a:ext cx="0" cy="0"/>
          <a:chOff x="0" y="0"/>
          <a:chExt cx="0" cy="0"/>
        </a:xfrm>
      </p:grpSpPr>
      <p:pic>
        <p:nvPicPr>
          <p:cNvPr id="56322" name="Picture 2">
            <a:extLst>
              <a:ext uri="{FF2B5EF4-FFF2-40B4-BE49-F238E27FC236}">
                <a16:creationId xmlns:a16="http://schemas.microsoft.com/office/drawing/2014/main" id="{015F87AC-30D2-8D41-AF5B-F5CE9D4D335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p:blipFill>
        <p:spPr bwMode="auto">
          <a:xfrm flipH="1">
            <a:off x="6517181" y="259295"/>
            <a:ext cx="5679063" cy="5943600"/>
          </a:xfrm>
          <a:prstGeom prst="rect">
            <a:avLst/>
          </a:prstGeom>
          <a:noFill/>
          <a:extLst>
            <a:ext uri="{909E8E84-426E-40DD-AFC4-6F175D3DCCD1}">
              <a14:hiddenFill xmlns:a14="http://schemas.microsoft.com/office/drawing/2010/main">
                <a:solidFill>
                  <a:srgbClr val="FFFFFF"/>
                </a:solidFill>
              </a14:hiddenFill>
            </a:ext>
          </a:extLst>
        </p:spPr>
      </p:pic>
      <p:sp>
        <p:nvSpPr>
          <p:cNvPr id="20" name="object 4">
            <a:extLst>
              <a:ext uri="{FF2B5EF4-FFF2-40B4-BE49-F238E27FC236}">
                <a16:creationId xmlns:a16="http://schemas.microsoft.com/office/drawing/2014/main" id="{8631AE6B-084D-2449-B0C5-67EDFE3F2B6C}"/>
              </a:ext>
            </a:extLst>
          </p:cNvPr>
          <p:cNvSpPr/>
          <p:nvPr userDrawn="1"/>
        </p:nvSpPr>
        <p:spPr>
          <a:xfrm>
            <a:off x="1346200" y="0"/>
            <a:ext cx="6821664" cy="6874042"/>
          </a:xfrm>
          <a:custGeom>
            <a:avLst/>
            <a:gdLst>
              <a:gd name="connsiteX0" fmla="*/ 7240837 w 8905045"/>
              <a:gd name="connsiteY0" fmla="*/ 0 h 6858000"/>
              <a:gd name="connsiteX1" fmla="*/ 0 w 8905045"/>
              <a:gd name="connsiteY1" fmla="*/ 0 h 6858000"/>
              <a:gd name="connsiteX2" fmla="*/ 2067339 w 8905045"/>
              <a:gd name="connsiteY2" fmla="*/ 6858000 h 6858000"/>
              <a:gd name="connsiteX3" fmla="*/ 7240836 w 8905045"/>
              <a:gd name="connsiteY3" fmla="*/ 6858000 h 6858000"/>
              <a:gd name="connsiteX4" fmla="*/ 8905045 w 8905045"/>
              <a:gd name="connsiteY4" fmla="*/ 3429005 h 6858000"/>
              <a:gd name="connsiteX5" fmla="*/ 7240837 w 8905045"/>
              <a:gd name="connsiteY5" fmla="*/ 0 h 6858000"/>
              <a:gd name="connsiteX0" fmla="*/ 5173498 w 6837706"/>
              <a:gd name="connsiteY0" fmla="*/ 0 h 6858000"/>
              <a:gd name="connsiteX1" fmla="*/ 914400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48126 w 6837706"/>
              <a:gd name="connsiteY1" fmla="*/ 16042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73498 w 6837706"/>
              <a:gd name="connsiteY0" fmla="*/ 0 h 6858000"/>
              <a:gd name="connsiteX1" fmla="*/ 64168 w 6837706"/>
              <a:gd name="connsiteY1" fmla="*/ 0 h 6858000"/>
              <a:gd name="connsiteX2" fmla="*/ 0 w 6837706"/>
              <a:gd name="connsiteY2" fmla="*/ 6858000 h 6858000"/>
              <a:gd name="connsiteX3" fmla="*/ 5173497 w 6837706"/>
              <a:gd name="connsiteY3" fmla="*/ 6858000 h 6858000"/>
              <a:gd name="connsiteX4" fmla="*/ 6837706 w 6837706"/>
              <a:gd name="connsiteY4" fmla="*/ 3429005 h 6858000"/>
              <a:gd name="connsiteX5" fmla="*/ 5173498 w 6837706"/>
              <a:gd name="connsiteY5" fmla="*/ 0 h 6858000"/>
              <a:gd name="connsiteX0" fmla="*/ 5109330 w 6773538"/>
              <a:gd name="connsiteY0" fmla="*/ 0 h 6858000"/>
              <a:gd name="connsiteX1" fmla="*/ 0 w 6773538"/>
              <a:gd name="connsiteY1" fmla="*/ 0 h 6858000"/>
              <a:gd name="connsiteX2" fmla="*/ 1074821 w 6773538"/>
              <a:gd name="connsiteY2" fmla="*/ 6537158 h 6858000"/>
              <a:gd name="connsiteX3" fmla="*/ 5109329 w 6773538"/>
              <a:gd name="connsiteY3" fmla="*/ 6858000 h 6858000"/>
              <a:gd name="connsiteX4" fmla="*/ 6773538 w 6773538"/>
              <a:gd name="connsiteY4" fmla="*/ 3429005 h 6858000"/>
              <a:gd name="connsiteX5" fmla="*/ 5109330 w 6773538"/>
              <a:gd name="connsiteY5" fmla="*/ 0 h 6858000"/>
              <a:gd name="connsiteX0" fmla="*/ 5157456 w 6821664"/>
              <a:gd name="connsiteY0" fmla="*/ 0 h 6874042"/>
              <a:gd name="connsiteX1" fmla="*/ 48126 w 6821664"/>
              <a:gd name="connsiteY1" fmla="*/ 0 h 6874042"/>
              <a:gd name="connsiteX2" fmla="*/ 0 w 6821664"/>
              <a:gd name="connsiteY2" fmla="*/ 6874042 h 6874042"/>
              <a:gd name="connsiteX3" fmla="*/ 5157455 w 6821664"/>
              <a:gd name="connsiteY3" fmla="*/ 6858000 h 6874042"/>
              <a:gd name="connsiteX4" fmla="*/ 6821664 w 6821664"/>
              <a:gd name="connsiteY4" fmla="*/ 3429005 h 6874042"/>
              <a:gd name="connsiteX5" fmla="*/ 5157456 w 6821664"/>
              <a:gd name="connsiteY5" fmla="*/ 0 h 6874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821664" h="6874042">
                <a:moveTo>
                  <a:pt x="5157456" y="0"/>
                </a:moveTo>
                <a:lnTo>
                  <a:pt x="48126" y="0"/>
                </a:lnTo>
                <a:lnTo>
                  <a:pt x="0" y="6874042"/>
                </a:lnTo>
                <a:lnTo>
                  <a:pt x="5157455" y="6858000"/>
                </a:lnTo>
                <a:lnTo>
                  <a:pt x="6821664" y="3429005"/>
                </a:lnTo>
                <a:lnTo>
                  <a:pt x="5157456" y="0"/>
                </a:lnTo>
                <a:close/>
              </a:path>
            </a:pathLst>
          </a:custGeom>
          <a:solidFill>
            <a:srgbClr val="FFFFFF"/>
          </a:solidFill>
        </p:spPr>
        <p:txBody>
          <a:bodyPr wrap="square" lIns="0" tIns="0" rIns="0" bIns="0" rtlCol="0"/>
          <a:lstStyle/>
          <a:p>
            <a:endParaRPr/>
          </a:p>
        </p:txBody>
      </p:sp>
      <p:sp>
        <p:nvSpPr>
          <p:cNvPr id="2" name="Rectangle 1">
            <a:extLst>
              <a:ext uri="{FF2B5EF4-FFF2-40B4-BE49-F238E27FC236}">
                <a16:creationId xmlns:a16="http://schemas.microsoft.com/office/drawing/2014/main" id="{1DD99790-CB18-D95F-B97A-4CE75FEEF6EA}"/>
              </a:ext>
            </a:extLst>
          </p:cNvPr>
          <p:cNvSpPr/>
          <p:nvPr userDrawn="1"/>
        </p:nvSpPr>
        <p:spPr>
          <a:xfrm flipV="1">
            <a:off x="-6664" y="6095998"/>
            <a:ext cx="12198664" cy="760155"/>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EBC38C9-F6EA-7A75-13DF-D0981695F210}"/>
              </a:ext>
            </a:extLst>
          </p:cNvPr>
          <p:cNvSpPr/>
          <p:nvPr userDrawn="1"/>
        </p:nvSpPr>
        <p:spPr>
          <a:xfrm>
            <a:off x="0" y="1"/>
            <a:ext cx="12192000" cy="276999"/>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Holder 4">
            <a:extLst>
              <a:ext uri="{FF2B5EF4-FFF2-40B4-BE49-F238E27FC236}">
                <a16:creationId xmlns:a16="http://schemas.microsoft.com/office/drawing/2014/main" id="{FD276259-C10D-124E-493F-00B9CA782196}"/>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1" name="Straight Connector 10">
            <a:extLst>
              <a:ext uri="{FF2B5EF4-FFF2-40B4-BE49-F238E27FC236}">
                <a16:creationId xmlns:a16="http://schemas.microsoft.com/office/drawing/2014/main" id="{1D10AF1D-2429-ECF0-D883-FE7DF8954F5F}"/>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A0CC6F69-4812-0765-D763-69516F45AB47}"/>
              </a:ext>
            </a:extLst>
          </p:cNvPr>
          <p:cNvSpPr txBox="1"/>
          <p:nvPr userDrawn="1"/>
        </p:nvSpPr>
        <p:spPr>
          <a:xfrm>
            <a:off x="4638502" y="-1795549"/>
            <a:ext cx="184731" cy="369332"/>
          </a:xfrm>
          <a:prstGeom prst="rect">
            <a:avLst/>
          </a:prstGeom>
          <a:noFill/>
        </p:spPr>
        <p:txBody>
          <a:bodyPr wrap="none" rtlCol="0">
            <a:spAutoFit/>
          </a:bodyPr>
          <a:lstStyle/>
          <a:p>
            <a:endParaRPr lang="en-US"/>
          </a:p>
        </p:txBody>
      </p:sp>
      <p:sp>
        <p:nvSpPr>
          <p:cNvPr id="5" name="Content Placeholder 11">
            <a:extLst>
              <a:ext uri="{FF2B5EF4-FFF2-40B4-BE49-F238E27FC236}">
                <a16:creationId xmlns:a16="http://schemas.microsoft.com/office/drawing/2014/main" id="{CB1A5B5A-B5FC-1075-10BC-6C29AE3A6E9C}"/>
              </a:ext>
            </a:extLst>
          </p:cNvPr>
          <p:cNvSpPr>
            <a:spLocks noGrp="1"/>
          </p:cNvSpPr>
          <p:nvPr>
            <p:ph sz="quarter" idx="15"/>
          </p:nvPr>
        </p:nvSpPr>
        <p:spPr>
          <a:xfrm>
            <a:off x="479425" y="1695621"/>
            <a:ext cx="6378575" cy="413289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Holder 2">
            <a:extLst>
              <a:ext uri="{FF2B5EF4-FFF2-40B4-BE49-F238E27FC236}">
                <a16:creationId xmlns:a16="http://schemas.microsoft.com/office/drawing/2014/main" id="{1A99D5A4-5481-00D4-CE65-CD44665F1B15}"/>
              </a:ext>
            </a:extLst>
          </p:cNvPr>
          <p:cNvSpPr>
            <a:spLocks noGrp="1"/>
          </p:cNvSpPr>
          <p:nvPr>
            <p:ph type="title"/>
          </p:nvPr>
        </p:nvSpPr>
        <p:spPr>
          <a:xfrm>
            <a:off x="479425" y="527854"/>
            <a:ext cx="6378575" cy="914402"/>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endParaRPr/>
          </a:p>
        </p:txBody>
      </p:sp>
      <p:pic>
        <p:nvPicPr>
          <p:cNvPr id="8" name="Picture 7">
            <a:extLst>
              <a:ext uri="{FF2B5EF4-FFF2-40B4-BE49-F238E27FC236}">
                <a16:creationId xmlns:a16="http://schemas.microsoft.com/office/drawing/2014/main" id="{0441D5FB-1008-99D4-A29E-795BDA283929}"/>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41595631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NCC Disclaimer Slide 1">
    <p:bg>
      <p:bgPr>
        <a:solidFill>
          <a:schemeClr val="tx1"/>
        </a:solidFill>
        <a:effectLst/>
      </p:bgPr>
    </p:bg>
    <p:spTree>
      <p:nvGrpSpPr>
        <p:cNvPr id="1" name=""/>
        <p:cNvGrpSpPr/>
        <p:nvPr/>
      </p:nvGrpSpPr>
      <p:grpSpPr>
        <a:xfrm>
          <a:off x="0" y="0"/>
          <a:ext cx="0" cy="0"/>
          <a:chOff x="0" y="0"/>
          <a:chExt cx="0" cy="0"/>
        </a:xfrm>
      </p:grpSpPr>
      <p:sp>
        <p:nvSpPr>
          <p:cNvPr id="14" name="Text Placeholder 11">
            <a:extLst>
              <a:ext uri="{FF2B5EF4-FFF2-40B4-BE49-F238E27FC236}">
                <a16:creationId xmlns:a16="http://schemas.microsoft.com/office/drawing/2014/main" id="{E1AFF7E0-7D45-F841-94B7-8630BFF94C60}"/>
              </a:ext>
            </a:extLst>
          </p:cNvPr>
          <p:cNvSpPr>
            <a:spLocks noGrp="1"/>
          </p:cNvSpPr>
          <p:nvPr>
            <p:ph type="body" sz="quarter" idx="10"/>
          </p:nvPr>
        </p:nvSpPr>
        <p:spPr>
          <a:xfrm>
            <a:off x="480152" y="0"/>
            <a:ext cx="6758848" cy="6858000"/>
          </a:xfrm>
          <a:prstGeom prst="rect">
            <a:avLst/>
          </a:prstGeom>
          <a:ln>
            <a:noFill/>
          </a:ln>
        </p:spPr>
        <p:txBody>
          <a:bodyPr lIns="0" tIns="0" rIns="0" bIns="0" anchor="ctr" anchorCtr="0">
            <a:noAutofit/>
          </a:bodyPr>
          <a:lstStyle>
            <a:lvl1pPr marL="0" indent="0">
              <a:lnSpc>
                <a:spcPts val="2500"/>
              </a:lnSpc>
              <a:spcAft>
                <a:spcPts val="1200"/>
              </a:spcAft>
              <a:buClr>
                <a:srgbClr val="59A44F"/>
              </a:buClr>
              <a:buSzPct val="100000"/>
              <a:buFont typeface=".PingFang SC Regular"/>
              <a:buNone/>
              <a:defRPr sz="1600" b="0" i="0">
                <a:solidFill>
                  <a:schemeClr val="bg1"/>
                </a:solidFill>
                <a:latin typeface="Calibri" panose="020F0502020204030204" pitchFamily="34" charset="0"/>
                <a:cs typeface="Calibri" panose="020F0502020204030204" pitchFamily="34" charset="0"/>
              </a:defRPr>
            </a:lvl1pPr>
            <a:lvl2pPr marL="7429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2pPr>
            <a:lvl3pPr marL="12001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3pPr>
            <a:lvl4pPr marL="16573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4pPr>
            <a:lvl5pPr marL="2114550" indent="-285750">
              <a:spcAft>
                <a:spcPts val="1200"/>
              </a:spcAft>
              <a:buClr>
                <a:srgbClr val="59A44F"/>
              </a:buClr>
              <a:buSzPct val="100000"/>
              <a:buFont typeface=".PingFang SC Regular"/>
              <a:buChar char="〉"/>
              <a:defRPr sz="2400" b="0" i="0">
                <a:solidFill>
                  <a:schemeClr val="bg1"/>
                </a:solidFill>
                <a:latin typeface="Cambria" panose="02040503050406030204" pitchFamily="18" charset="0"/>
              </a:defRPr>
            </a:lvl5pPr>
          </a:lstStyle>
          <a:p>
            <a:pPr lvl="0"/>
            <a:endParaRPr lang="en-US"/>
          </a:p>
        </p:txBody>
      </p:sp>
      <p:pic>
        <p:nvPicPr>
          <p:cNvPr id="11" name="Picture 10" descr="A green and black arrow&#10;&#10;Description automatically generated">
            <a:extLst>
              <a:ext uri="{FF2B5EF4-FFF2-40B4-BE49-F238E27FC236}">
                <a16:creationId xmlns:a16="http://schemas.microsoft.com/office/drawing/2014/main" id="{9CB8964E-C8C7-AD6F-D702-FCD230E96ED9}"/>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6705600" y="0"/>
            <a:ext cx="3966130" cy="6868718"/>
          </a:xfrm>
          <a:prstGeom prst="rect">
            <a:avLst/>
          </a:prstGeom>
        </p:spPr>
      </p:pic>
      <p:sp>
        <p:nvSpPr>
          <p:cNvPr id="6" name="Holder 4">
            <a:extLst>
              <a:ext uri="{FF2B5EF4-FFF2-40B4-BE49-F238E27FC236}">
                <a16:creationId xmlns:a16="http://schemas.microsoft.com/office/drawing/2014/main" id="{BD28014A-F97A-E179-2A34-12544DD790D0}"/>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7" name="Straight Connector 6">
            <a:extLst>
              <a:ext uri="{FF2B5EF4-FFF2-40B4-BE49-F238E27FC236}">
                <a16:creationId xmlns:a16="http://schemas.microsoft.com/office/drawing/2014/main" id="{7827EE37-90DB-26C0-F2B5-323AD5EF5E05}"/>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3D817058-3CE6-089A-AF91-A31F4B08E041}"/>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7964409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1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8DF1F96-FD09-0DBD-4CBA-E9F4688434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r="-28315"/>
          <a:stretch>
            <a:fillRect/>
          </a:stretch>
        </p:blipFill>
        <p:spPr>
          <a:xfrm>
            <a:off x="0" y="-1"/>
            <a:ext cx="7151077"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240988" y="-2"/>
            <a:ext cx="3511647"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F3137BF4-AB74-F699-B3E8-9ED149614B09}"/>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3EEE8C8-DE98-0A59-06BC-65441007A3F3}"/>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Tree>
    <p:extLst>
      <p:ext uri="{BB962C8B-B14F-4D97-AF65-F5344CB8AC3E}">
        <p14:creationId xmlns:p14="http://schemas.microsoft.com/office/powerpoint/2010/main" val="80080837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userDrawn="1">
  <p:cSld name="Title and Content with Photo 2">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82CF8E-E9FC-8B4B-9046-F83914A5F37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flipH="1">
            <a:off x="-3874" y="951"/>
            <a:ext cx="6099874" cy="6856098"/>
          </a:xfrm>
          <a:prstGeom prst="rect">
            <a:avLst/>
          </a:prstGeom>
        </p:spPr>
      </p:pic>
      <p:grpSp>
        <p:nvGrpSpPr>
          <p:cNvPr id="3" name="Group 2">
            <a:extLst>
              <a:ext uri="{FF2B5EF4-FFF2-40B4-BE49-F238E27FC236}">
                <a16:creationId xmlns:a16="http://schemas.microsoft.com/office/drawing/2014/main" id="{284B5098-3487-B241-BE26-5EC7D6CE8B4A}"/>
              </a:ext>
            </a:extLst>
          </p:cNvPr>
          <p:cNvGrpSpPr/>
          <p:nvPr userDrawn="1"/>
        </p:nvGrpSpPr>
        <p:grpSpPr>
          <a:xfrm>
            <a:off x="1752600" y="0"/>
            <a:ext cx="8290055" cy="6858000"/>
            <a:chOff x="1709925" y="0"/>
            <a:chExt cx="8290055" cy="6858000"/>
          </a:xfrm>
        </p:grpSpPr>
        <p:sp>
          <p:nvSpPr>
            <p:cNvPr id="12" name="object 3">
              <a:extLst>
                <a:ext uri="{FF2B5EF4-FFF2-40B4-BE49-F238E27FC236}">
                  <a16:creationId xmlns:a16="http://schemas.microsoft.com/office/drawing/2014/main" id="{06E7C654-6726-3148-BD63-7DBE320DA2E6}"/>
                </a:ext>
              </a:extLst>
            </p:cNvPr>
            <p:cNvSpPr/>
            <p:nvPr userDrawn="1"/>
          </p:nvSpPr>
          <p:spPr>
            <a:xfrm>
              <a:off x="1709925" y="0"/>
              <a:ext cx="2092325" cy="6858000"/>
            </a:xfrm>
            <a:custGeom>
              <a:avLst/>
              <a:gdLst/>
              <a:ahLst/>
              <a:cxnLst/>
              <a:rect l="l" t="t" r="r" b="b"/>
              <a:pathLst>
                <a:path w="2092325" h="6858000">
                  <a:moveTo>
                    <a:pt x="433311" y="0"/>
                  </a:moveTo>
                  <a:lnTo>
                    <a:pt x="0" y="0"/>
                  </a:lnTo>
                  <a:lnTo>
                    <a:pt x="1665947" y="3429000"/>
                  </a:lnTo>
                  <a:lnTo>
                    <a:pt x="0" y="6858000"/>
                  </a:lnTo>
                  <a:lnTo>
                    <a:pt x="433311" y="6858000"/>
                  </a:lnTo>
                  <a:lnTo>
                    <a:pt x="2091766" y="3429000"/>
                  </a:lnTo>
                  <a:lnTo>
                    <a:pt x="433311" y="0"/>
                  </a:lnTo>
                  <a:close/>
                </a:path>
              </a:pathLst>
            </a:custGeom>
            <a:solidFill>
              <a:srgbClr val="569F44">
                <a:alpha val="89999"/>
              </a:srgbClr>
            </a:solidFill>
          </p:spPr>
          <p:txBody>
            <a:bodyPr wrap="square" lIns="0" tIns="0" rIns="0" bIns="0" rtlCol="0"/>
            <a:lstStyle/>
            <a:p>
              <a:endParaRPr/>
            </a:p>
          </p:txBody>
        </p:sp>
        <p:sp>
          <p:nvSpPr>
            <p:cNvPr id="20" name="object 4">
              <a:extLst>
                <a:ext uri="{FF2B5EF4-FFF2-40B4-BE49-F238E27FC236}">
                  <a16:creationId xmlns:a16="http://schemas.microsoft.com/office/drawing/2014/main" id="{8F3E2E0A-B839-1547-A453-8B3DE9B290A3}"/>
                </a:ext>
              </a:extLst>
            </p:cNvPr>
            <p:cNvSpPr/>
            <p:nvPr userDrawn="1"/>
          </p:nvSpPr>
          <p:spPr>
            <a:xfrm>
              <a:off x="2438400" y="0"/>
              <a:ext cx="7561580" cy="6858000"/>
            </a:xfrm>
            <a:custGeom>
              <a:avLst/>
              <a:gdLst/>
              <a:ahLst/>
              <a:cxnLst/>
              <a:rect l="l" t="t" r="r" b="b"/>
              <a:pathLst>
                <a:path w="7561580" h="6858000">
                  <a:moveTo>
                    <a:pt x="7561583" y="0"/>
                  </a:moveTo>
                  <a:lnTo>
                    <a:pt x="0" y="0"/>
                  </a:lnTo>
                  <a:lnTo>
                    <a:pt x="1665935" y="3429000"/>
                  </a:lnTo>
                  <a:lnTo>
                    <a:pt x="0" y="6858000"/>
                  </a:lnTo>
                  <a:lnTo>
                    <a:pt x="7561583" y="6858000"/>
                  </a:lnTo>
                  <a:lnTo>
                    <a:pt x="7561583" y="0"/>
                  </a:lnTo>
                  <a:close/>
                </a:path>
              </a:pathLst>
            </a:custGeom>
            <a:solidFill>
              <a:srgbClr val="FFFFFF"/>
            </a:solidFill>
          </p:spPr>
          <p:txBody>
            <a:bodyPr wrap="square" lIns="0" tIns="0" rIns="0" bIns="0" rtlCol="0"/>
            <a:lstStyle/>
            <a:p>
              <a:endParaRPr/>
            </a:p>
          </p:txBody>
        </p:sp>
      </p:grpSp>
      <p:sp>
        <p:nvSpPr>
          <p:cNvPr id="11" name="Holder 2">
            <a:extLst>
              <a:ext uri="{FF2B5EF4-FFF2-40B4-BE49-F238E27FC236}">
                <a16:creationId xmlns:a16="http://schemas.microsoft.com/office/drawing/2014/main" id="{2027B6F8-11B4-5B4C-99DA-0AE16CEF8466}"/>
              </a:ext>
            </a:extLst>
          </p:cNvPr>
          <p:cNvSpPr>
            <a:spLocks noGrp="1"/>
          </p:cNvSpPr>
          <p:nvPr>
            <p:ph type="title"/>
          </p:nvPr>
        </p:nvSpPr>
        <p:spPr>
          <a:xfrm>
            <a:off x="4840247" y="603169"/>
            <a:ext cx="6665954" cy="492443"/>
          </a:xfrm>
          <a:prstGeom prst="rect">
            <a:avLst/>
          </a:prstGeom>
        </p:spPr>
        <p:txBody>
          <a:bodyPr lIns="0" tIns="0" rIns="0" bIns="0"/>
          <a:lstStyle>
            <a:lvl1pPr>
              <a:defRPr sz="3000" b="1" i="0">
                <a:solidFill>
                  <a:srgbClr val="386EA3"/>
                </a:solidFill>
                <a:latin typeface="Calibri" panose="020F0502020204030204" pitchFamily="34" charset="0"/>
                <a:cs typeface="Calibri" panose="020F0502020204030204" pitchFamily="34" charset="0"/>
              </a:defRPr>
            </a:lvl1pPr>
          </a:lstStyle>
          <a:p>
            <a:r>
              <a:rPr lang="en-US"/>
              <a:t>Click to edit Master title style</a:t>
            </a:r>
            <a:endParaRPr/>
          </a:p>
        </p:txBody>
      </p:sp>
      <p:sp>
        <p:nvSpPr>
          <p:cNvPr id="14" name="object 5">
            <a:extLst>
              <a:ext uri="{FF2B5EF4-FFF2-40B4-BE49-F238E27FC236}">
                <a16:creationId xmlns:a16="http://schemas.microsoft.com/office/drawing/2014/main" id="{05321AE4-65C3-9D47-A28C-37C1D97CC51F}"/>
              </a:ext>
            </a:extLst>
          </p:cNvPr>
          <p:cNvSpPr/>
          <p:nvPr userDrawn="1"/>
        </p:nvSpPr>
        <p:spPr>
          <a:xfrm>
            <a:off x="11037977" y="4488954"/>
            <a:ext cx="1151255" cy="2369185"/>
          </a:xfrm>
          <a:custGeom>
            <a:avLst/>
            <a:gdLst/>
            <a:ahLst/>
            <a:cxnLst/>
            <a:rect l="l" t="t" r="r" b="b"/>
            <a:pathLst>
              <a:path w="1151254" h="2369184">
                <a:moveTo>
                  <a:pt x="1150975" y="0"/>
                </a:moveTo>
                <a:lnTo>
                  <a:pt x="0" y="2369045"/>
                </a:lnTo>
                <a:lnTo>
                  <a:pt x="1150975" y="2369045"/>
                </a:lnTo>
                <a:lnTo>
                  <a:pt x="1150975" y="0"/>
                </a:lnTo>
                <a:close/>
              </a:path>
            </a:pathLst>
          </a:custGeom>
          <a:solidFill>
            <a:srgbClr val="386EA3"/>
          </a:solidFill>
        </p:spPr>
        <p:txBody>
          <a:bodyPr wrap="square" lIns="0" tIns="0" rIns="0" bIns="0" rtlCol="0"/>
          <a:lstStyle/>
          <a:p>
            <a:endParaRPr/>
          </a:p>
        </p:txBody>
      </p:sp>
      <p:sp>
        <p:nvSpPr>
          <p:cNvPr id="15" name="Holder 4">
            <a:extLst>
              <a:ext uri="{FF2B5EF4-FFF2-40B4-BE49-F238E27FC236}">
                <a16:creationId xmlns:a16="http://schemas.microsoft.com/office/drawing/2014/main" id="{A596E9F9-E94F-214E-806B-C369F41D684C}"/>
              </a:ext>
            </a:extLst>
          </p:cNvPr>
          <p:cNvSpPr>
            <a:spLocks noGrp="1"/>
          </p:cNvSpPr>
          <p:nvPr>
            <p:ph type="sldNum" sz="quarter" idx="7"/>
          </p:nvPr>
        </p:nvSpPr>
        <p:spPr>
          <a:xfrm>
            <a:off x="11277600" y="6172200"/>
            <a:ext cx="609600" cy="276999"/>
          </a:xfrm>
          <a:prstGeom prst="rect">
            <a:avLst/>
          </a:prstGeom>
        </p:spPr>
        <p:txBody>
          <a:bodyPr lIns="0" tIns="0" rIns="0" bIns="0" anchor="b" anchorCtr="0">
            <a:noAutofit/>
          </a:bodyPr>
          <a:lstStyle>
            <a:lvl1pPr algn="r">
              <a:defRPr sz="1600" b="0" i="0">
                <a:solidFill>
                  <a:schemeClr val="bg1"/>
                </a:solidFill>
                <a:latin typeface="Calibri" panose="020F0502020204030204" pitchFamily="34" charset="0"/>
                <a:cs typeface="Calibri" panose="020F0502020204030204" pitchFamily="34" charset="0"/>
              </a:defRPr>
            </a:lvl1pPr>
          </a:lstStyle>
          <a:p>
            <a:fld id="{B6F15528-21DE-4FAA-801E-634DDDAF4B2B}" type="slidenum">
              <a:rPr lang="en-US" smtClean="0"/>
              <a:pPr/>
              <a:t>‹#›</a:t>
            </a:fld>
            <a:endParaRPr lang="en-US"/>
          </a:p>
        </p:txBody>
      </p:sp>
      <p:sp>
        <p:nvSpPr>
          <p:cNvPr id="16" name="Content Placeholder 11">
            <a:extLst>
              <a:ext uri="{FF2B5EF4-FFF2-40B4-BE49-F238E27FC236}">
                <a16:creationId xmlns:a16="http://schemas.microsoft.com/office/drawing/2014/main" id="{D25723E2-79DA-0642-9B17-53808C97B9AF}"/>
              </a:ext>
            </a:extLst>
          </p:cNvPr>
          <p:cNvSpPr>
            <a:spLocks noGrp="1"/>
          </p:cNvSpPr>
          <p:nvPr>
            <p:ph sz="quarter" idx="14" hasCustomPrompt="1"/>
          </p:nvPr>
        </p:nvSpPr>
        <p:spPr>
          <a:xfrm>
            <a:off x="4840247" y="1527605"/>
            <a:ext cx="6665954" cy="4053092"/>
          </a:xfrm>
        </p:spPr>
        <p:txBody>
          <a:bodyPr/>
          <a:lst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5pPr>
              <a:defRPr sz="1600"/>
            </a:lvl5pPr>
          </a:lstStyle>
          <a:p>
            <a:r>
              <a:rPr lang="en-US"/>
              <a:t>Test</a:t>
            </a:r>
          </a:p>
          <a:p>
            <a:pPr marL="457200" lvl="1" indent="-228600">
              <a:spcAft>
                <a:spcPts val="600"/>
              </a:spcAft>
              <a:buClr>
                <a:srgbClr val="328612"/>
              </a:buClr>
              <a:buSzPct val="90000"/>
              <a:buFont typeface="System Font Regular"/>
              <a:buChar char="○"/>
              <a:tabLst/>
            </a:pPr>
            <a:r>
              <a:rPr lang="en-US"/>
              <a:t>Test</a:t>
            </a:r>
          </a:p>
          <a:p>
            <a:pPr marL="784225" lvl="2" indent="-261938">
              <a:spcAft>
                <a:spcPts val="600"/>
              </a:spcAft>
              <a:buClr>
                <a:srgbClr val="328612"/>
              </a:buClr>
              <a:buSzPct val="100000"/>
              <a:buFont typeface="System Font Regular"/>
              <a:buChar char="■"/>
              <a:tabLst/>
            </a:pPr>
            <a:r>
              <a:rPr lang="en-US"/>
              <a:t>Test</a:t>
            </a:r>
          </a:p>
          <a:p>
            <a:pPr marL="1030288" lvl="3" indent="-228600">
              <a:spcAft>
                <a:spcPts val="600"/>
              </a:spcAft>
              <a:buClr>
                <a:srgbClr val="328612"/>
              </a:buClr>
              <a:buSzPct val="100000"/>
              <a:buFont typeface="System Font Regular"/>
              <a:buChar char="□"/>
              <a:tabLst/>
            </a:pPr>
            <a:r>
              <a:rPr lang="en-US"/>
              <a:t>Test</a:t>
            </a:r>
          </a:p>
          <a:p>
            <a:pPr marL="1270000" lvl="4" indent="-217488">
              <a:spcAft>
                <a:spcPts val="600"/>
              </a:spcAft>
              <a:buClr>
                <a:srgbClr val="328612"/>
              </a:buClr>
              <a:buFont typeface="System Font Regular"/>
              <a:buChar char="−"/>
              <a:tabLst/>
            </a:pPr>
            <a:r>
              <a:rPr lang="en-US"/>
              <a:t>Test</a:t>
            </a:r>
          </a:p>
          <a:p>
            <a:pPr lvl="0"/>
            <a:endParaRPr lang="en-US"/>
          </a:p>
        </p:txBody>
      </p:sp>
      <p:pic>
        <p:nvPicPr>
          <p:cNvPr id="4" name="Picture 3" descr="A black background with green text&#10;&#10;Description automatically generated">
            <a:extLst>
              <a:ext uri="{FF2B5EF4-FFF2-40B4-BE49-F238E27FC236}">
                <a16:creationId xmlns:a16="http://schemas.microsoft.com/office/drawing/2014/main" id="{1419621D-DE1A-76BC-AC77-B8201C96A02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131619" y="5904834"/>
            <a:ext cx="3253045" cy="813261"/>
          </a:xfrm>
          <a:prstGeom prst="rect">
            <a:avLst/>
          </a:prstGeom>
        </p:spPr>
      </p:pic>
    </p:spTree>
    <p:extLst>
      <p:ext uri="{BB962C8B-B14F-4D97-AF65-F5344CB8AC3E}">
        <p14:creationId xmlns:p14="http://schemas.microsoft.com/office/powerpoint/2010/main" val="222594321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403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4_NCC Title Slide">
    <p:bg>
      <p:bgPr>
        <a:solidFill>
          <a:schemeClr val="accent1"/>
        </a:solidFill>
        <a:effectLst/>
      </p:bgPr>
    </p:bg>
    <p:spTree>
      <p:nvGrpSpPr>
        <p:cNvPr id="1" name=""/>
        <p:cNvGrpSpPr/>
        <p:nvPr/>
      </p:nvGrpSpPr>
      <p:grpSpPr>
        <a:xfrm>
          <a:off x="0" y="0"/>
          <a:ext cx="0" cy="0"/>
          <a:chOff x="0" y="0"/>
          <a:chExt cx="0" cy="0"/>
        </a:xfrm>
      </p:grpSpPr>
      <p:pic>
        <p:nvPicPr>
          <p:cNvPr id="38" name="Picture 37">
            <a:extLst>
              <a:ext uri="{FF2B5EF4-FFF2-40B4-BE49-F238E27FC236}">
                <a16:creationId xmlns:a16="http://schemas.microsoft.com/office/drawing/2014/main" id="{775979B9-D78D-47C9-56F3-2DA8D303FA7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a:stretch>
            <a:fillRect/>
          </a:stretch>
        </p:blipFill>
        <p:spPr bwMode="auto">
          <a:xfrm>
            <a:off x="5" y="0"/>
            <a:ext cx="517817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341224298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6_NCC Title Slide">
    <p:bg>
      <p:bgPr>
        <a:solidFill>
          <a:schemeClr val="accent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E53B153-13AA-5573-F1F3-9750EF1E7CD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a:xfrm>
            <a:off x="1" y="0"/>
            <a:ext cx="5178182" cy="6858000"/>
          </a:xfrm>
          <a:prstGeom prst="rect">
            <a:avLst/>
          </a:prstGeom>
        </p:spPr>
      </p:pic>
      <p:pic>
        <p:nvPicPr>
          <p:cNvPr id="39" name="Picture 38" descr="A blue and black gradient&#10;&#10;Description automatically generated">
            <a:extLst>
              <a:ext uri="{FF2B5EF4-FFF2-40B4-BE49-F238E27FC236}">
                <a16:creationId xmlns:a16="http://schemas.microsoft.com/office/drawing/2014/main" id="{364C07A1-C2D3-A117-D653-B01A2D831235}"/>
              </a:ext>
            </a:extLst>
          </p:cNvPr>
          <p:cNvPicPr>
            <a:picLocks noChangeAspect="1"/>
          </p:cNvPicPr>
          <p:nvPr userDrawn="1"/>
        </p:nvPicPr>
        <p:blipFill>
          <a:blip r:embed="rId3" cstate="print">
            <a:extLst>
              <a:ext uri="{28A0092B-C50C-407E-A947-70E740481C1C}">
                <a14:useLocalDpi xmlns:a14="http://schemas.microsoft.com/office/drawing/2010/main"/>
              </a:ext>
            </a:extLst>
          </a:blip>
          <a:srcRect t="3883" b="172"/>
          <a:stretch/>
        </p:blipFill>
        <p:spPr>
          <a:xfrm rot="10800000">
            <a:off x="2827420" y="0"/>
            <a:ext cx="2350762" cy="6858000"/>
          </a:xfrm>
          <a:prstGeom prst="rect">
            <a:avLst/>
          </a:prstGeom>
        </p:spPr>
      </p:pic>
      <p:sp>
        <p:nvSpPr>
          <p:cNvPr id="41" name="Title 27">
            <a:extLst>
              <a:ext uri="{FF2B5EF4-FFF2-40B4-BE49-F238E27FC236}">
                <a16:creationId xmlns:a16="http://schemas.microsoft.com/office/drawing/2014/main" id="{1C0F6829-494B-16DF-9848-3EC435DBC2A2}"/>
              </a:ext>
            </a:extLst>
          </p:cNvPr>
          <p:cNvSpPr>
            <a:spLocks noGrp="1"/>
          </p:cNvSpPr>
          <p:nvPr>
            <p:ph type="title"/>
          </p:nvPr>
        </p:nvSpPr>
        <p:spPr>
          <a:xfrm>
            <a:off x="7385783" y="2308013"/>
            <a:ext cx="4491129" cy="712360"/>
          </a:xfrm>
          <a:prstGeom prst="rect">
            <a:avLst/>
          </a:prstGeom>
        </p:spPr>
        <p:txBody>
          <a:bodyPr wrap="square" anchor="t" anchorCtr="0">
            <a:noAutofit/>
          </a:bodyPr>
          <a:lstStyle>
            <a:lvl1pPr algn="l">
              <a:defRPr sz="3200" b="1">
                <a:solidFill>
                  <a:schemeClr val="bg1"/>
                </a:solidFill>
              </a:defRPr>
            </a:lvl1pPr>
          </a:lstStyle>
          <a:p>
            <a:endParaRPr lang="en-US"/>
          </a:p>
        </p:txBody>
      </p:sp>
      <p:sp>
        <p:nvSpPr>
          <p:cNvPr id="42" name="Text Placeholder 2">
            <a:extLst>
              <a:ext uri="{FF2B5EF4-FFF2-40B4-BE49-F238E27FC236}">
                <a16:creationId xmlns:a16="http://schemas.microsoft.com/office/drawing/2014/main" id="{8262F10D-373D-2097-B82D-3D399964DA02}"/>
              </a:ext>
            </a:extLst>
          </p:cNvPr>
          <p:cNvSpPr>
            <a:spLocks noGrp="1"/>
          </p:cNvSpPr>
          <p:nvPr>
            <p:ph type="body" sz="quarter" idx="10"/>
          </p:nvPr>
        </p:nvSpPr>
        <p:spPr>
          <a:xfrm>
            <a:off x="7385783" y="3198479"/>
            <a:ext cx="4491129" cy="712359"/>
          </a:xfrm>
        </p:spPr>
        <p:txBody>
          <a:bodyPr anchor="t" anchorCtr="0">
            <a:noAutofit/>
          </a:bodyPr>
          <a:lstStyle>
            <a:lvl1pPr marL="0" indent="0" algn="l">
              <a:buNone/>
              <a:defRPr sz="26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3" name="Text Placeholder 2">
            <a:extLst>
              <a:ext uri="{FF2B5EF4-FFF2-40B4-BE49-F238E27FC236}">
                <a16:creationId xmlns:a16="http://schemas.microsoft.com/office/drawing/2014/main" id="{9D7D36CD-3D98-5050-9FF2-C7A1D780145B}"/>
              </a:ext>
            </a:extLst>
          </p:cNvPr>
          <p:cNvSpPr>
            <a:spLocks noGrp="1"/>
          </p:cNvSpPr>
          <p:nvPr>
            <p:ph type="body" sz="quarter" idx="11"/>
          </p:nvPr>
        </p:nvSpPr>
        <p:spPr>
          <a:xfrm>
            <a:off x="7385783" y="5104379"/>
            <a:ext cx="4491129" cy="381001"/>
          </a:xfrm>
        </p:spPr>
        <p:txBody>
          <a:bodyPr>
            <a:normAutofit/>
          </a:bodyPr>
          <a:lstStyle>
            <a:lvl1pPr marL="0" indent="0" algn="l">
              <a:spcAft>
                <a:spcPts val="300"/>
              </a:spcAft>
              <a:buNone/>
              <a:defRPr sz="2000">
                <a:solidFill>
                  <a:schemeClr val="bg1"/>
                </a:solidFill>
                <a:latin typeface="Calibri" panose="020F0502020204030204" pitchFamily="34" charset="0"/>
                <a:cs typeface="Calibri" panose="020F0502020204030204" pitchFamily="34" charset="0"/>
              </a:defRPr>
            </a:lvl1pPr>
          </a:lstStyle>
          <a:p>
            <a:pPr lvl="0"/>
            <a:endParaRPr lang="en-US"/>
          </a:p>
        </p:txBody>
      </p:sp>
      <p:sp>
        <p:nvSpPr>
          <p:cNvPr id="44" name="Text Placeholder 2">
            <a:extLst>
              <a:ext uri="{FF2B5EF4-FFF2-40B4-BE49-F238E27FC236}">
                <a16:creationId xmlns:a16="http://schemas.microsoft.com/office/drawing/2014/main" id="{F6A9F7F8-10BF-EB0B-3BE3-73F988A8CF92}"/>
              </a:ext>
            </a:extLst>
          </p:cNvPr>
          <p:cNvSpPr>
            <a:spLocks noGrp="1"/>
          </p:cNvSpPr>
          <p:nvPr>
            <p:ph type="body" sz="quarter" idx="12"/>
          </p:nvPr>
        </p:nvSpPr>
        <p:spPr>
          <a:xfrm>
            <a:off x="7385783" y="4645282"/>
            <a:ext cx="4491129" cy="381000"/>
          </a:xfrm>
        </p:spPr>
        <p:txBody>
          <a:bodyPr anchor="ctr" anchorCtr="0">
            <a:noAutofit/>
          </a:bodyPr>
          <a:lstStyle>
            <a:lvl1pPr marL="0" indent="0" algn="l">
              <a:buNone/>
              <a:defRPr sz="2000" b="1">
                <a:solidFill>
                  <a:schemeClr val="bg1"/>
                </a:solidFill>
                <a:latin typeface="Calibri" panose="020F0502020204030204" pitchFamily="34" charset="0"/>
                <a:cs typeface="Calibri" panose="020F0502020204030204" pitchFamily="34" charset="0"/>
              </a:defRPr>
            </a:lvl1pPr>
          </a:lstStyle>
          <a:p>
            <a:pPr lvl="0"/>
            <a:endParaRPr lang="en-US"/>
          </a:p>
        </p:txBody>
      </p:sp>
      <p:pic>
        <p:nvPicPr>
          <p:cNvPr id="49" name="Picture 48" descr="A green and black arrow&#10;&#10;Description automatically generated">
            <a:extLst>
              <a:ext uri="{FF2B5EF4-FFF2-40B4-BE49-F238E27FC236}">
                <a16:creationId xmlns:a16="http://schemas.microsoft.com/office/drawing/2014/main" id="{6C693A90-C744-C6EE-BBDA-AFC1B8C3A2ED}"/>
              </a:ext>
            </a:extLst>
          </p:cNvPr>
          <p:cNvPicPr>
            <a:picLocks noChangeAspect="1"/>
          </p:cNvPicPr>
          <p:nvPr userDrawn="1"/>
        </p:nvPicPr>
        <p:blipFill>
          <a:blip r:embed="rId4">
            <a:biLevel thresh="25000"/>
            <a:alphaModFix amt="29000"/>
            <a:extLst>
              <a:ext uri="{28A0092B-C50C-407E-A947-70E740481C1C}">
                <a14:useLocalDpi xmlns:a14="http://schemas.microsoft.com/office/drawing/2010/main" val="0"/>
              </a:ext>
            </a:extLst>
          </a:blip>
          <a:stretch>
            <a:fillRect/>
          </a:stretch>
        </p:blipFill>
        <p:spPr>
          <a:xfrm>
            <a:off x="2974259" y="0"/>
            <a:ext cx="3959941" cy="6858000"/>
          </a:xfrm>
          <a:prstGeom prst="rect">
            <a:avLst/>
          </a:prstGeom>
        </p:spPr>
      </p:pic>
      <p:pic>
        <p:nvPicPr>
          <p:cNvPr id="4" name="Picture 3">
            <a:extLst>
              <a:ext uri="{FF2B5EF4-FFF2-40B4-BE49-F238E27FC236}">
                <a16:creationId xmlns:a16="http://schemas.microsoft.com/office/drawing/2014/main" id="{A18E86CE-D3EC-69A7-5ECC-227478E9FD1A}"/>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6934200" y="0"/>
            <a:ext cx="5536016" cy="1935355"/>
          </a:xfrm>
          <a:prstGeom prst="rect">
            <a:avLst/>
          </a:prstGeom>
        </p:spPr>
      </p:pic>
      <p:pic>
        <p:nvPicPr>
          <p:cNvPr id="5" name="Picture 4">
            <a:extLst>
              <a:ext uri="{FF2B5EF4-FFF2-40B4-BE49-F238E27FC236}">
                <a16:creationId xmlns:a16="http://schemas.microsoft.com/office/drawing/2014/main" id="{C959C6E5-DD11-D534-D464-A9E6467EB41E}"/>
              </a:ext>
            </a:extLst>
          </p:cNvPr>
          <p:cNvPicPr>
            <a:picLocks noChangeAspect="1"/>
          </p:cNvPicPr>
          <p:nvPr userDrawn="1"/>
        </p:nvPicPr>
        <p:blipFill>
          <a:blip r:embed="rId6" cstate="print">
            <a:extLst>
              <a:ext uri="{28A0092B-C50C-407E-A947-70E740481C1C}">
                <a14:useLocalDpi xmlns:a14="http://schemas.microsoft.com/office/drawing/2010/main" val="0"/>
              </a:ext>
            </a:extLst>
          </a:blip>
          <a:srcRect/>
          <a:stretch/>
        </p:blipFill>
        <p:spPr>
          <a:xfrm>
            <a:off x="7385783" y="5972062"/>
            <a:ext cx="2565229" cy="566119"/>
          </a:xfrm>
          <a:prstGeom prst="rect">
            <a:avLst/>
          </a:prstGeom>
        </p:spPr>
      </p:pic>
      <p:sp>
        <p:nvSpPr>
          <p:cNvPr id="6" name="object 22">
            <a:extLst>
              <a:ext uri="{FF2B5EF4-FFF2-40B4-BE49-F238E27FC236}">
                <a16:creationId xmlns:a16="http://schemas.microsoft.com/office/drawing/2014/main" id="{2A4B88F6-90AB-3F3A-285B-7BC0A43F545A}"/>
              </a:ext>
            </a:extLst>
          </p:cNvPr>
          <p:cNvSpPr txBox="1"/>
          <p:nvPr userDrawn="1"/>
        </p:nvSpPr>
        <p:spPr>
          <a:xfrm>
            <a:off x="318751" y="6185302"/>
            <a:ext cx="4859432" cy="677225"/>
          </a:xfrm>
          <a:prstGeom prst="rect">
            <a:avLst/>
          </a:prstGeom>
          <a:effectLst>
            <a:outerShdw blurRad="50800" dist="38100" dir="2700000" algn="tl" rotWithShape="0">
              <a:prstClr val="black">
                <a:alpha val="40000"/>
              </a:prstClr>
            </a:outerShdw>
          </a:effectLst>
        </p:spPr>
        <p:txBody>
          <a:bodyPr vert="horz" wrap="square" lIns="0" tIns="0" rIns="0" bIns="0" rtlCol="0">
            <a:noAutofit/>
          </a:bodyPr>
          <a:lstStyle/>
          <a:p>
            <a:pPr marL="12700" marR="5080" indent="3175" algn="l">
              <a:lnSpc>
                <a:spcPct val="121300"/>
              </a:lnSpc>
              <a:spcBef>
                <a:spcPts val="100"/>
              </a:spcBef>
              <a:tabLst/>
            </a:pPr>
            <a:r>
              <a:rPr sz="1100" b="0" i="0" spc="0" baseline="0">
                <a:solidFill>
                  <a:schemeClr val="bg1"/>
                </a:solidFill>
                <a:latin typeface="Calibri" panose="020F0502020204030204" pitchFamily="34" charset="0"/>
                <a:cs typeface="Calibri" panose="020F0502020204030204" pitchFamily="34" charset="0"/>
              </a:rPr>
              <a:t>Photo is for illustrative purposes only. </a:t>
            </a:r>
            <a:r>
              <a:rPr lang="en-US" sz="1100" b="0" i="0" spc="0" baseline="0">
                <a:solidFill>
                  <a:schemeClr val="bg1"/>
                </a:solidFill>
                <a:latin typeface="Calibri" panose="020F0502020204030204" pitchFamily="34" charset="0"/>
                <a:cs typeface="Calibri" panose="020F0502020204030204" pitchFamily="34" charset="0"/>
              </a:rPr>
              <a:t> </a:t>
            </a:r>
            <a:br>
              <a:rPr lang="en-US" sz="1100" b="0" i="0" spc="0" baseline="0">
                <a:solidFill>
                  <a:schemeClr val="bg1"/>
                </a:solidFill>
                <a:latin typeface="Calibri" panose="020F0502020204030204" pitchFamily="34" charset="0"/>
                <a:cs typeface="Calibri" panose="020F0502020204030204" pitchFamily="34" charset="0"/>
              </a:rPr>
            </a:br>
            <a:r>
              <a:rPr sz="1100" b="0" i="0" spc="0" baseline="0">
                <a:solidFill>
                  <a:schemeClr val="bg1"/>
                </a:solidFill>
                <a:latin typeface="Calibri" panose="020F0502020204030204" pitchFamily="34" charset="0"/>
                <a:cs typeface="Calibri" panose="020F0502020204030204" pitchFamily="34" charset="0"/>
              </a:rPr>
              <a:t>Any person depicted in the photo is a model.</a:t>
            </a:r>
          </a:p>
        </p:txBody>
      </p:sp>
    </p:spTree>
    <p:extLst>
      <p:ext uri="{BB962C8B-B14F-4D97-AF65-F5344CB8AC3E}">
        <p14:creationId xmlns:p14="http://schemas.microsoft.com/office/powerpoint/2010/main" val="87815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7104">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3" name="Holder 4">
            <a:extLst>
              <a:ext uri="{FF2B5EF4-FFF2-40B4-BE49-F238E27FC236}">
                <a16:creationId xmlns:a16="http://schemas.microsoft.com/office/drawing/2014/main" id="{7BD8FEB6-FB7C-7D9C-44C2-5F6A08E4B341}"/>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14" name="Straight Connector 13">
            <a:extLst>
              <a:ext uri="{FF2B5EF4-FFF2-40B4-BE49-F238E27FC236}">
                <a16:creationId xmlns:a16="http://schemas.microsoft.com/office/drawing/2014/main" id="{FC50DDDD-0926-6A10-5143-DAF97F67BBC3}"/>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12" name="Picture 11">
            <a:extLst>
              <a:ext uri="{FF2B5EF4-FFF2-40B4-BE49-F238E27FC236}">
                <a16:creationId xmlns:a16="http://schemas.microsoft.com/office/drawing/2014/main" id="{7EDCEE93-C476-87F4-8361-7D35BA686DDF}"/>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9297813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CN Section Divider 1">
    <p:bg>
      <p:bgPr>
        <a:solidFill>
          <a:schemeClr val="accent1"/>
        </a:solidFill>
        <a:effectLst/>
      </p:bgPr>
    </p:bg>
    <p:spTree>
      <p:nvGrpSpPr>
        <p:cNvPr id="1" name=""/>
        <p:cNvGrpSpPr/>
        <p:nvPr/>
      </p:nvGrpSpPr>
      <p:grpSpPr>
        <a:xfrm>
          <a:off x="0" y="0"/>
          <a:ext cx="0" cy="0"/>
          <a:chOff x="0" y="0"/>
          <a:chExt cx="0" cy="0"/>
        </a:xfrm>
      </p:grpSpPr>
      <p:sp>
        <p:nvSpPr>
          <p:cNvPr id="7" name="Text Placeholder 2">
            <a:extLst>
              <a:ext uri="{FF2B5EF4-FFF2-40B4-BE49-F238E27FC236}">
                <a16:creationId xmlns:a16="http://schemas.microsoft.com/office/drawing/2014/main" id="{4CA53BEF-E59D-522D-7415-6C1BBCB54333}"/>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8" name="Title 1">
            <a:extLst>
              <a:ext uri="{FF2B5EF4-FFF2-40B4-BE49-F238E27FC236}">
                <a16:creationId xmlns:a16="http://schemas.microsoft.com/office/drawing/2014/main" id="{B292CA0F-CE69-10E5-85F7-FBAB6C45912E}"/>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pic>
        <p:nvPicPr>
          <p:cNvPr id="2" name="Picture 1" descr="A green and black arrow&#10;&#10;Description automatically generated">
            <a:extLst>
              <a:ext uri="{FF2B5EF4-FFF2-40B4-BE49-F238E27FC236}">
                <a16:creationId xmlns:a16="http://schemas.microsoft.com/office/drawing/2014/main" id="{C421AF06-40E1-E9E8-28F3-7A12F2AA26A0}"/>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5" name="Holder 4">
            <a:extLst>
              <a:ext uri="{FF2B5EF4-FFF2-40B4-BE49-F238E27FC236}">
                <a16:creationId xmlns:a16="http://schemas.microsoft.com/office/drawing/2014/main" id="{686C4DAA-C62E-BAE5-DD73-3F4BFF90BD7B}"/>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6" name="Straight Connector 5">
            <a:extLst>
              <a:ext uri="{FF2B5EF4-FFF2-40B4-BE49-F238E27FC236}">
                <a16:creationId xmlns:a16="http://schemas.microsoft.com/office/drawing/2014/main" id="{E22EEDBA-152A-910D-75EE-2D4A2E6B37D8}"/>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43F6B2B4-2B8B-1AC4-2B10-2A1E1B29EBB3}"/>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14648265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NCC Section Divider 2">
    <p:bg>
      <p:bgPr>
        <a:solidFill>
          <a:schemeClr val="accent2">
            <a:alpha val="90000"/>
          </a:schemeClr>
        </a:solidFill>
        <a:effectLst/>
      </p:bgPr>
    </p:bg>
    <p:spTree>
      <p:nvGrpSpPr>
        <p:cNvPr id="1" name=""/>
        <p:cNvGrpSpPr/>
        <p:nvPr/>
      </p:nvGrpSpPr>
      <p:grpSpPr>
        <a:xfrm>
          <a:off x="0" y="0"/>
          <a:ext cx="0" cy="0"/>
          <a:chOff x="0" y="0"/>
          <a:chExt cx="0" cy="0"/>
        </a:xfrm>
      </p:grpSpPr>
      <p:pic>
        <p:nvPicPr>
          <p:cNvPr id="6" name="Picture 5" descr="A green and black arrow&#10;&#10;Description automatically generated">
            <a:extLst>
              <a:ext uri="{FF2B5EF4-FFF2-40B4-BE49-F238E27FC236}">
                <a16:creationId xmlns:a16="http://schemas.microsoft.com/office/drawing/2014/main" id="{F216D4CB-B49F-9FA6-EC9E-6FA0EB0E8CB4}"/>
              </a:ext>
            </a:extLst>
          </p:cNvPr>
          <p:cNvPicPr>
            <a:picLocks noChangeAspect="1"/>
          </p:cNvPicPr>
          <p:nvPr userDrawn="1"/>
        </p:nvPicPr>
        <p:blipFill>
          <a:blip r:embed="rId2">
            <a:biLevel thresh="25000"/>
            <a:alphaModFix amt="10000"/>
            <a:extLst>
              <a:ext uri="{28A0092B-C50C-407E-A947-70E740481C1C}">
                <a14:useLocalDpi xmlns:a14="http://schemas.microsoft.com/office/drawing/2010/main" val="0"/>
              </a:ext>
            </a:extLst>
          </a:blip>
          <a:stretch>
            <a:fillRect/>
          </a:stretch>
        </p:blipFill>
        <p:spPr>
          <a:xfrm>
            <a:off x="0" y="0"/>
            <a:ext cx="3959942" cy="6858000"/>
          </a:xfrm>
          <a:prstGeom prst="rect">
            <a:avLst/>
          </a:prstGeom>
        </p:spPr>
      </p:pic>
      <p:sp>
        <p:nvSpPr>
          <p:cNvPr id="11" name="Text Placeholder 2">
            <a:extLst>
              <a:ext uri="{FF2B5EF4-FFF2-40B4-BE49-F238E27FC236}">
                <a16:creationId xmlns:a16="http://schemas.microsoft.com/office/drawing/2014/main" id="{064BF3B0-14B7-8D35-ECBA-6A0780F7E3AF}"/>
              </a:ext>
            </a:extLst>
          </p:cNvPr>
          <p:cNvSpPr>
            <a:spLocks noGrp="1"/>
          </p:cNvSpPr>
          <p:nvPr>
            <p:ph type="body" idx="1" hasCustomPrompt="1"/>
          </p:nvPr>
        </p:nvSpPr>
        <p:spPr>
          <a:xfrm>
            <a:off x="4485458" y="4127500"/>
            <a:ext cx="5410200" cy="1219200"/>
          </a:xfrm>
          <a:prstGeom prst="rect">
            <a:avLst/>
          </a:prstGeom>
        </p:spPr>
        <p:txBody>
          <a:bodyPr lIns="0" tIns="0" rIns="0" bIns="0" anchor="ctr" anchorCtr="0">
            <a:noAutofit/>
          </a:bodyPr>
          <a:lstStyle>
            <a:lvl1pPr marL="0" indent="0">
              <a:buNone/>
              <a:defRPr sz="2400">
                <a:solidFill>
                  <a:schemeClr val="bg1"/>
                </a:solidFill>
                <a:latin typeface="Calibri" panose="020F0502020204030204" pitchFamily="34" charset="0"/>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13" name="Title 1">
            <a:extLst>
              <a:ext uri="{FF2B5EF4-FFF2-40B4-BE49-F238E27FC236}">
                <a16:creationId xmlns:a16="http://schemas.microsoft.com/office/drawing/2014/main" id="{A80AB56B-233F-DFD4-78FE-0ECADCCD02A3}"/>
              </a:ext>
            </a:extLst>
          </p:cNvPr>
          <p:cNvSpPr>
            <a:spLocks noGrp="1"/>
          </p:cNvSpPr>
          <p:nvPr>
            <p:ph type="title"/>
          </p:nvPr>
        </p:nvSpPr>
        <p:spPr>
          <a:xfrm>
            <a:off x="4485458" y="2755900"/>
            <a:ext cx="5410200" cy="1346200"/>
          </a:xfrm>
        </p:spPr>
        <p:txBody>
          <a:bodyPr anchor="ctr" anchorCtr="0"/>
          <a:lstStyle>
            <a:lvl1pPr>
              <a:defRPr sz="3200">
                <a:solidFill>
                  <a:schemeClr val="bg1"/>
                </a:solidFill>
              </a:defRPr>
            </a:lvl1pPr>
          </a:lstStyle>
          <a:p>
            <a:r>
              <a:rPr lang="en-US"/>
              <a:t>Click to edit Master title style</a:t>
            </a:r>
          </a:p>
        </p:txBody>
      </p:sp>
      <p:sp>
        <p:nvSpPr>
          <p:cNvPr id="4" name="Holder 4">
            <a:extLst>
              <a:ext uri="{FF2B5EF4-FFF2-40B4-BE49-F238E27FC236}">
                <a16:creationId xmlns:a16="http://schemas.microsoft.com/office/drawing/2014/main" id="{4CD3E726-EC78-24F9-D53F-20F0B080C665}"/>
              </a:ext>
            </a:extLst>
          </p:cNvPr>
          <p:cNvSpPr>
            <a:spLocks noGrp="1"/>
          </p:cNvSpPr>
          <p:nvPr>
            <p:ph type="sldNum" sz="quarter" idx="7"/>
          </p:nvPr>
        </p:nvSpPr>
        <p:spPr>
          <a:xfrm>
            <a:off x="11522386" y="6283999"/>
            <a:ext cx="412312" cy="383500"/>
          </a:xfrm>
          <a:prstGeom prst="rect">
            <a:avLst/>
          </a:prstGeom>
        </p:spPr>
        <p:txBody>
          <a:bodyPr lIns="0" tIns="0" rIns="0" bIns="0" anchor="ctr" anchorCtr="0">
            <a:noAutofit/>
          </a:bodyPr>
          <a:lstStyle>
            <a:lvl1pPr algn="l">
              <a:defRPr sz="1600" b="1" i="0">
                <a:solidFill>
                  <a:schemeClr val="bg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5" name="Straight Connector 4">
            <a:extLst>
              <a:ext uri="{FF2B5EF4-FFF2-40B4-BE49-F238E27FC236}">
                <a16:creationId xmlns:a16="http://schemas.microsoft.com/office/drawing/2014/main" id="{2465BBA4-293E-730F-DF0C-978A20F6F69D}"/>
              </a:ext>
            </a:extLst>
          </p:cNvPr>
          <p:cNvCxnSpPr>
            <a:cxnSpLocks/>
          </p:cNvCxnSpPr>
          <p:nvPr userDrawn="1"/>
        </p:nvCxnSpPr>
        <p:spPr>
          <a:xfrm>
            <a:off x="11362417" y="6283999"/>
            <a:ext cx="0" cy="38350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C602E7F1-4499-F1BE-5997-3734CF1D03DC}"/>
              </a:ext>
            </a:extLst>
          </p:cNvPr>
          <p:cNvPicPr>
            <a:picLocks noChangeAspect="1"/>
          </p:cNvPicPr>
          <p:nvPr userDrawn="1"/>
        </p:nvPicPr>
        <p:blipFill>
          <a:blip r:embed="rId3" cstate="print">
            <a:extLst>
              <a:ext uri="{28A0092B-C50C-407E-A947-70E740481C1C}">
                <a14:useLocalDpi xmlns:a14="http://schemas.microsoft.com/office/drawing/2010/main" val="0"/>
              </a:ext>
            </a:extLst>
          </a:blip>
          <a:srcRect/>
          <a:stretch/>
        </p:blipFill>
        <p:spPr>
          <a:xfrm>
            <a:off x="9589476" y="6318379"/>
            <a:ext cx="1579295" cy="348534"/>
          </a:xfrm>
          <a:prstGeom prst="rect">
            <a:avLst/>
          </a:prstGeom>
        </p:spPr>
      </p:pic>
    </p:spTree>
    <p:extLst>
      <p:ext uri="{BB962C8B-B14F-4D97-AF65-F5344CB8AC3E}">
        <p14:creationId xmlns:p14="http://schemas.microsoft.com/office/powerpoint/2010/main" val="2764070957"/>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image" Target="../media/image1.pn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Title Placeholder 2">
            <a:extLst>
              <a:ext uri="{FF2B5EF4-FFF2-40B4-BE49-F238E27FC236}">
                <a16:creationId xmlns:a16="http://schemas.microsoft.com/office/drawing/2014/main" id="{15B4AA48-0573-FB4E-8DB7-A409A3FDF3D1}"/>
              </a:ext>
            </a:extLst>
          </p:cNvPr>
          <p:cNvSpPr>
            <a:spLocks noGrp="1"/>
          </p:cNvSpPr>
          <p:nvPr>
            <p:ph type="title"/>
          </p:nvPr>
        </p:nvSpPr>
        <p:spPr>
          <a:xfrm>
            <a:off x="480152" y="288925"/>
            <a:ext cx="11407048" cy="854075"/>
          </a:xfrm>
          <a:prstGeom prst="rect">
            <a:avLst/>
          </a:prstGeom>
        </p:spPr>
        <p:txBody>
          <a:bodyPr vert="horz" lIns="0" tIns="0" rIns="0" bIns="0" rtlCol="0" anchor="ctr">
            <a:noAutofit/>
          </a:bodyPr>
          <a:lstStyle/>
          <a:p>
            <a:r>
              <a:rPr lang="en-US"/>
              <a:t>Click to edit Master title style</a:t>
            </a:r>
          </a:p>
        </p:txBody>
      </p:sp>
      <p:sp>
        <p:nvSpPr>
          <p:cNvPr id="6" name="Text Placeholder 5">
            <a:extLst>
              <a:ext uri="{FF2B5EF4-FFF2-40B4-BE49-F238E27FC236}">
                <a16:creationId xmlns:a16="http://schemas.microsoft.com/office/drawing/2014/main" id="{48D2FA73-4C21-3E43-9227-B1C680C0C7A6}"/>
              </a:ext>
            </a:extLst>
          </p:cNvPr>
          <p:cNvSpPr>
            <a:spLocks noGrp="1"/>
          </p:cNvSpPr>
          <p:nvPr>
            <p:ph type="body" idx="1"/>
          </p:nvPr>
        </p:nvSpPr>
        <p:spPr>
          <a:xfrm>
            <a:off x="480152" y="1325156"/>
            <a:ext cx="11407048" cy="4658202"/>
          </a:xfrm>
          <a:prstGeom prst="rect">
            <a:avLst/>
          </a:prstGeom>
        </p:spPr>
        <p:txBody>
          <a:bodyPr vert="horz" lIns="0" tIns="0" rIns="0" bIns="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Holder 4">
            <a:extLst>
              <a:ext uri="{FF2B5EF4-FFF2-40B4-BE49-F238E27FC236}">
                <a16:creationId xmlns:a16="http://schemas.microsoft.com/office/drawing/2014/main" id="{F2D94B82-8025-D7B6-9E42-BFBAEABA58B6}"/>
              </a:ext>
            </a:extLst>
          </p:cNvPr>
          <p:cNvSpPr>
            <a:spLocks noGrp="1"/>
          </p:cNvSpPr>
          <p:nvPr>
            <p:ph type="sldNum" sz="quarter" idx="4"/>
          </p:nvPr>
        </p:nvSpPr>
        <p:spPr>
          <a:xfrm>
            <a:off x="11522386" y="6283999"/>
            <a:ext cx="412312" cy="383500"/>
          </a:xfrm>
          <a:prstGeom prst="rect">
            <a:avLst/>
          </a:prstGeom>
        </p:spPr>
        <p:txBody>
          <a:bodyPr lIns="0" tIns="0" rIns="0" bIns="0" anchor="ctr" anchorCtr="0">
            <a:noAutofit/>
          </a:bodyPr>
          <a:lstStyle>
            <a:lvl1pPr algn="l">
              <a:defRPr sz="1600" b="1" i="0">
                <a:solidFill>
                  <a:schemeClr val="accent1"/>
                </a:solidFill>
                <a:latin typeface="Calibri" panose="020F0502020204030204" pitchFamily="34" charset="0"/>
                <a:cs typeface="Calibri" panose="020F0502020204030204" pitchFamily="34" charset="0"/>
              </a:defRPr>
            </a:lvl1pPr>
          </a:lstStyle>
          <a:p>
            <a:pPr algn="l"/>
            <a:fld id="{B6F15528-21DE-4FAA-801E-634DDDAF4B2B}" type="slidenum">
              <a:rPr lang="en-US" b="0" smtClean="0"/>
              <a:pPr algn="l"/>
              <a:t>‹#›</a:t>
            </a:fld>
            <a:endParaRPr lang="en-US" b="0"/>
          </a:p>
        </p:txBody>
      </p:sp>
      <p:cxnSp>
        <p:nvCxnSpPr>
          <p:cNvPr id="4" name="Straight Connector 3">
            <a:extLst>
              <a:ext uri="{FF2B5EF4-FFF2-40B4-BE49-F238E27FC236}">
                <a16:creationId xmlns:a16="http://schemas.microsoft.com/office/drawing/2014/main" id="{662DCD6A-CED9-935A-0935-1E0759E0F395}"/>
              </a:ext>
            </a:extLst>
          </p:cNvPr>
          <p:cNvCxnSpPr>
            <a:cxnSpLocks/>
          </p:cNvCxnSpPr>
          <p:nvPr userDrawn="1"/>
        </p:nvCxnSpPr>
        <p:spPr>
          <a:xfrm>
            <a:off x="11362417" y="6283999"/>
            <a:ext cx="0" cy="3835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2D6CA3D8-621C-649F-6D7B-D61F7D0E09ED}"/>
              </a:ext>
            </a:extLst>
          </p:cNvPr>
          <p:cNvPicPr>
            <a:picLocks noChangeAspect="1"/>
          </p:cNvPicPr>
          <p:nvPr userDrawn="1"/>
        </p:nvPicPr>
        <p:blipFill>
          <a:blip r:embed="rId42" cstate="print">
            <a:extLst>
              <a:ext uri="{28A0092B-C50C-407E-A947-70E740481C1C}">
                <a14:useLocalDpi xmlns:a14="http://schemas.microsoft.com/office/drawing/2010/main" val="0"/>
              </a:ext>
            </a:extLst>
          </a:blip>
          <a:srcRect/>
          <a:stretch/>
        </p:blipFill>
        <p:spPr>
          <a:xfrm>
            <a:off x="9635028" y="6283999"/>
            <a:ext cx="1579295" cy="383499"/>
          </a:xfrm>
          <a:prstGeom prst="rect">
            <a:avLst/>
          </a:prstGeom>
        </p:spPr>
      </p:pic>
    </p:spTree>
  </p:cSld>
  <p:clrMap bg1="lt1" tx1="dk1" bg2="lt2" tx2="dk2" accent1="accent1" accent2="accent2" accent3="accent3" accent4="accent4" accent5="accent5" accent6="accent6" hlink="hlink" folHlink="folHlink"/>
  <p:sldLayoutIdLst>
    <p:sldLayoutId id="2147483785" r:id="rId1"/>
    <p:sldLayoutId id="2147483806" r:id="rId2"/>
    <p:sldLayoutId id="2147483796" r:id="rId3"/>
    <p:sldLayoutId id="2147483805" r:id="rId4"/>
    <p:sldLayoutId id="2147483786" r:id="rId5"/>
    <p:sldLayoutId id="2147483807" r:id="rId6"/>
    <p:sldLayoutId id="2147483761" r:id="rId7"/>
    <p:sldLayoutId id="2147483770" r:id="rId8"/>
    <p:sldLayoutId id="2147483754" r:id="rId9"/>
    <p:sldLayoutId id="2147483771" r:id="rId10"/>
    <p:sldLayoutId id="2147483766" r:id="rId11"/>
    <p:sldLayoutId id="2147483772" r:id="rId12"/>
    <p:sldLayoutId id="2147483767" r:id="rId13"/>
    <p:sldLayoutId id="2147483773" r:id="rId14"/>
    <p:sldLayoutId id="2147483762" r:id="rId15"/>
    <p:sldLayoutId id="2147483774" r:id="rId16"/>
    <p:sldLayoutId id="2147483759" r:id="rId17"/>
    <p:sldLayoutId id="2147483776" r:id="rId18"/>
    <p:sldLayoutId id="2147483665" r:id="rId19"/>
    <p:sldLayoutId id="2147483777" r:id="rId20"/>
    <p:sldLayoutId id="2147483768" r:id="rId21"/>
    <p:sldLayoutId id="2147483778" r:id="rId22"/>
    <p:sldLayoutId id="2147483674" r:id="rId23"/>
    <p:sldLayoutId id="2147483779" r:id="rId24"/>
    <p:sldLayoutId id="2147483677" r:id="rId25"/>
    <p:sldLayoutId id="2147483780" r:id="rId26"/>
    <p:sldLayoutId id="2147483675" r:id="rId27"/>
    <p:sldLayoutId id="2147483781" r:id="rId28"/>
    <p:sldLayoutId id="2147483678" r:id="rId29"/>
    <p:sldLayoutId id="2147483681" r:id="rId30"/>
    <p:sldLayoutId id="2147483801" r:id="rId31"/>
    <p:sldLayoutId id="2147483795" r:id="rId32"/>
    <p:sldLayoutId id="2147483800" r:id="rId33"/>
    <p:sldLayoutId id="2147483798" r:id="rId34"/>
    <p:sldLayoutId id="2147483735" r:id="rId35"/>
    <p:sldLayoutId id="2147483793" r:id="rId36"/>
    <p:sldLayoutId id="2147483804" r:id="rId37"/>
    <p:sldLayoutId id="2147483794" r:id="rId38"/>
    <p:sldLayoutId id="2147483671" r:id="rId39"/>
    <p:sldLayoutId id="2147483811" r:id="rId40"/>
  </p:sldLayoutIdLst>
  <p:hf hdr="0" ftr="0" dt="0"/>
  <p:txStyles>
    <p:titleStyle>
      <a:lvl1pPr>
        <a:defRPr sz="3000" b="1">
          <a:solidFill>
            <a:srgbClr val="386EA4"/>
          </a:solidFill>
          <a:latin typeface="Calibri" panose="020F0502020204030204" pitchFamily="34" charset="0"/>
          <a:ea typeface="+mj-ea"/>
          <a:cs typeface="Calibri" panose="020F0502020204030204" pitchFamily="34" charset="0"/>
        </a:defRPr>
      </a:lvl1pPr>
    </p:titleStyle>
    <p:body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5.xml"/><Relationship Id="rId1" Type="http://schemas.openxmlformats.org/officeDocument/2006/relationships/slideLayout" Target="../slideLayouts/slideLayout28.xml"/><Relationship Id="rId6" Type="http://schemas.openxmlformats.org/officeDocument/2006/relationships/diagramColors" Target="../diagrams/colors6.xml"/><Relationship Id="rId5" Type="http://schemas.openxmlformats.org/officeDocument/2006/relationships/diagramQuickStyle" Target="../diagrams/quickStyle6.xml"/><Relationship Id="rId10" Type="http://schemas.openxmlformats.org/officeDocument/2006/relationships/image" Target="../media/image52.svg"/><Relationship Id="rId4" Type="http://schemas.openxmlformats.org/officeDocument/2006/relationships/diagramLayout" Target="../diagrams/layout6.xml"/><Relationship Id="rId9" Type="http://schemas.openxmlformats.org/officeDocument/2006/relationships/image" Target="../media/image51.png"/></Relationships>
</file>

<file path=ppt/slides/_rels/slide1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6.xml"/><Relationship Id="rId1" Type="http://schemas.openxmlformats.org/officeDocument/2006/relationships/slideLayout" Target="../slideLayouts/slideLayout23.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4.svg"/><Relationship Id="rId2" Type="http://schemas.openxmlformats.org/officeDocument/2006/relationships/notesSlide" Target="../notesSlides/notesSlide7.xml"/><Relationship Id="rId1" Type="http://schemas.openxmlformats.org/officeDocument/2006/relationships/slideLayout" Target="../slideLayouts/slideLayout2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hyperlink" Target="mailto:lvandeborne@aemcorp.com" TargetMode="External"/><Relationship Id="rId2" Type="http://schemas.openxmlformats.org/officeDocument/2006/relationships/hyperlink" Target="mailto:kperrigan@wcs.k12.va.us" TargetMode="External"/><Relationship Id="rId1" Type="http://schemas.openxmlformats.org/officeDocument/2006/relationships/slideLayout" Target="../slideLayouts/slideLayout7.xml"/><Relationship Id="rId4" Type="http://schemas.openxmlformats.org/officeDocument/2006/relationships/hyperlink" Target="mailto:AHHPConsultant@ahhpva.or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2.xml.rels><?xml version="1.0" encoding="UTF-8" standalone="yes"?>
<Relationships xmlns="http://schemas.openxmlformats.org/package/2006/relationships"><Relationship Id="rId3" Type="http://schemas.microsoft.com/office/2018/10/relationships/comments" Target="../comments/modernComment_1DF_AE85FF53.xml"/><Relationship Id="rId2" Type="http://schemas.openxmlformats.org/officeDocument/2006/relationships/notesSlide" Target="../notesSlides/notesSlide1.xml"/><Relationship Id="rId1" Type="http://schemas.openxmlformats.org/officeDocument/2006/relationships/slideLayout" Target="../slideLayouts/slideLayout19.xml"/><Relationship Id="rId5" Type="http://schemas.openxmlformats.org/officeDocument/2006/relationships/image" Target="../media/image27.png"/><Relationship Id="rId4" Type="http://schemas.openxmlformats.org/officeDocument/2006/relationships/image" Target="../media/image26.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EB_37C981ED.xml"/><Relationship Id="rId7"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6.png"/></Relationships>
</file>

<file path=ppt/slides/_rels/slide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26.png"/><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1.xml"/><Relationship Id="rId13" Type="http://schemas.openxmlformats.org/officeDocument/2006/relationships/diagramData" Target="../diagrams/data2.xml"/><Relationship Id="rId18" Type="http://schemas.openxmlformats.org/officeDocument/2006/relationships/image" Target="../media/image42.svg"/><Relationship Id="rId3" Type="http://schemas.microsoft.com/office/2018/10/relationships/comments" Target="../comments/modernComment_1F0_C37166D.xml"/><Relationship Id="rId7" Type="http://schemas.openxmlformats.org/officeDocument/2006/relationships/diagramData" Target="../diagrams/data1.xml"/><Relationship Id="rId12" Type="http://schemas.openxmlformats.org/officeDocument/2006/relationships/image" Target="../media/image41.svg"/><Relationship Id="rId17" Type="http://schemas.microsoft.com/office/2007/relationships/diagramDrawing" Target="../diagrams/drawing2.xml"/><Relationship Id="rId2" Type="http://schemas.openxmlformats.org/officeDocument/2006/relationships/notesSlide" Target="../notesSlides/notesSlide3.xml"/><Relationship Id="rId16" Type="http://schemas.openxmlformats.org/officeDocument/2006/relationships/diagramColors" Target="../diagrams/colors2.xml"/><Relationship Id="rId1" Type="http://schemas.openxmlformats.org/officeDocument/2006/relationships/slideLayout" Target="../slideLayouts/slideLayout19.xml"/><Relationship Id="rId6" Type="http://schemas.openxmlformats.org/officeDocument/2006/relationships/image" Target="../media/image34.svg"/><Relationship Id="rId11" Type="http://schemas.microsoft.com/office/2007/relationships/diagramDrawing" Target="../diagrams/drawing1.xml"/><Relationship Id="rId5" Type="http://schemas.openxmlformats.org/officeDocument/2006/relationships/image" Target="../media/image33.png"/><Relationship Id="rId15" Type="http://schemas.openxmlformats.org/officeDocument/2006/relationships/diagramQuickStyle" Target="../diagrams/quickStyle2.xml"/><Relationship Id="rId10" Type="http://schemas.openxmlformats.org/officeDocument/2006/relationships/diagramColors" Target="../diagrams/colors1.xml"/><Relationship Id="rId4" Type="http://schemas.openxmlformats.org/officeDocument/2006/relationships/image" Target="../media/image32.png"/><Relationship Id="rId9" Type="http://schemas.openxmlformats.org/officeDocument/2006/relationships/diagramQuickStyle" Target="../diagrams/quickStyle1.xml"/><Relationship Id="rId1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notesSlide" Target="../notesSlides/notesSlide4.xml"/><Relationship Id="rId1" Type="http://schemas.openxmlformats.org/officeDocument/2006/relationships/slideLayout" Target="../slideLayouts/slideLayout28.xml"/><Relationship Id="rId5" Type="http://schemas.openxmlformats.org/officeDocument/2006/relationships/image" Target="../media/image45.svg"/><Relationship Id="rId4" Type="http://schemas.openxmlformats.org/officeDocument/2006/relationships/image" Target="../media/image44.svg"/></Relationships>
</file>

<file path=ppt/slides/_rels/slide7.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jpeg"/><Relationship Id="rId1" Type="http://schemas.openxmlformats.org/officeDocument/2006/relationships/slideLayout" Target="../slideLayouts/slideLayout28.xml"/></Relationships>
</file>

<file path=ppt/slides/_rels/slide8.xml.rels><?xml version="1.0" encoding="UTF-8" standalone="yes"?>
<Relationships xmlns="http://schemas.openxmlformats.org/package/2006/relationships"><Relationship Id="rId8" Type="http://schemas.microsoft.com/office/2007/relationships/diagramDrawing" Target="../diagrams/drawing3.xml"/><Relationship Id="rId13" Type="http://schemas.microsoft.com/office/2007/relationships/diagramDrawing" Target="../diagrams/drawing4.xml"/><Relationship Id="rId18" Type="http://schemas.microsoft.com/office/2007/relationships/diagramDrawing" Target="../diagrams/drawing5.xml"/><Relationship Id="rId3" Type="http://schemas.openxmlformats.org/officeDocument/2006/relationships/image" Target="../media/image47.svg"/><Relationship Id="rId21" Type="http://schemas.openxmlformats.org/officeDocument/2006/relationships/image" Target="../media/image50.svg"/><Relationship Id="rId7" Type="http://schemas.openxmlformats.org/officeDocument/2006/relationships/diagramColors" Target="../diagrams/colors3.xml"/><Relationship Id="rId12" Type="http://schemas.openxmlformats.org/officeDocument/2006/relationships/diagramColors" Target="../diagrams/colors4.xml"/><Relationship Id="rId17" Type="http://schemas.openxmlformats.org/officeDocument/2006/relationships/diagramColors" Target="../diagrams/colors5.xml"/><Relationship Id="rId2" Type="http://schemas.microsoft.com/office/2018/10/relationships/comments" Target="../comments/modernComment_1ED_A3267ED6.xml"/><Relationship Id="rId16" Type="http://schemas.openxmlformats.org/officeDocument/2006/relationships/diagramQuickStyle" Target="../diagrams/quickStyle5.xml"/><Relationship Id="rId20" Type="http://schemas.openxmlformats.org/officeDocument/2006/relationships/image" Target="../media/image49.svg"/><Relationship Id="rId1" Type="http://schemas.openxmlformats.org/officeDocument/2006/relationships/slideLayout" Target="../slideLayouts/slideLayout19.xml"/><Relationship Id="rId6" Type="http://schemas.openxmlformats.org/officeDocument/2006/relationships/diagramQuickStyle" Target="../diagrams/quickStyle3.xml"/><Relationship Id="rId11" Type="http://schemas.openxmlformats.org/officeDocument/2006/relationships/diagramQuickStyle" Target="../diagrams/quickStyle4.xml"/><Relationship Id="rId5" Type="http://schemas.openxmlformats.org/officeDocument/2006/relationships/diagramLayout" Target="../diagrams/layout3.xml"/><Relationship Id="rId15" Type="http://schemas.openxmlformats.org/officeDocument/2006/relationships/diagramLayout" Target="../diagrams/layout5.xml"/><Relationship Id="rId10" Type="http://schemas.openxmlformats.org/officeDocument/2006/relationships/diagramLayout" Target="../diagrams/layout4.xml"/><Relationship Id="rId19" Type="http://schemas.openxmlformats.org/officeDocument/2006/relationships/image" Target="../media/image48.svg"/><Relationship Id="rId4" Type="http://schemas.openxmlformats.org/officeDocument/2006/relationships/diagramData" Target="../diagrams/data3.xml"/><Relationship Id="rId9" Type="http://schemas.openxmlformats.org/officeDocument/2006/relationships/diagramData" Target="../diagrams/data4.xml"/><Relationship Id="rId14" Type="http://schemas.openxmlformats.org/officeDocument/2006/relationships/diagramData" Target="../diagrams/data5.xml"/></Relationships>
</file>

<file path=ppt/slides/_rels/slide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8.jpeg"/><Relationship Id="rId1" Type="http://schemas.openxmlformats.org/officeDocument/2006/relationships/slideLayout" Target="../slideLayouts/slideLayout28.xml"/><Relationship Id="rId4" Type="http://schemas.openxmlformats.org/officeDocument/2006/relationships/image" Target="../media/image5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57CD7-E882-FC72-4396-73981BE2E65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B941F4-F428-4C85-23B4-29255DB6C3FD}"/>
              </a:ext>
            </a:extLst>
          </p:cNvPr>
          <p:cNvSpPr>
            <a:spLocks noGrp="1"/>
          </p:cNvSpPr>
          <p:nvPr>
            <p:ph type="title"/>
          </p:nvPr>
        </p:nvSpPr>
        <p:spPr/>
        <p:txBody>
          <a:bodyPr/>
          <a:lstStyle/>
          <a:p>
            <a:r>
              <a:rPr lang="en-US" dirty="0"/>
              <a:t>Rural Innovation in Action</a:t>
            </a:r>
          </a:p>
        </p:txBody>
      </p:sp>
      <p:sp>
        <p:nvSpPr>
          <p:cNvPr id="3" name="Text Placeholder 2">
            <a:extLst>
              <a:ext uri="{FF2B5EF4-FFF2-40B4-BE49-F238E27FC236}">
                <a16:creationId xmlns:a16="http://schemas.microsoft.com/office/drawing/2014/main" id="{D6A30794-24FE-EFED-47EF-8571B1AD73A5}"/>
              </a:ext>
            </a:extLst>
          </p:cNvPr>
          <p:cNvSpPr>
            <a:spLocks noGrp="1"/>
          </p:cNvSpPr>
          <p:nvPr>
            <p:ph type="body" sz="quarter" idx="10"/>
          </p:nvPr>
        </p:nvSpPr>
        <p:spPr/>
        <p:txBody>
          <a:bodyPr/>
          <a:lstStyle/>
          <a:p>
            <a:r>
              <a:rPr lang="en-US" dirty="0"/>
              <a:t>Aligning Education, Workforce, and Housing </a:t>
            </a:r>
            <a:r>
              <a:rPr lang="en-US"/>
              <a:t>Systems for </a:t>
            </a:r>
            <a:r>
              <a:rPr lang="en-US" dirty="0"/>
              <a:t>Community Impact</a:t>
            </a:r>
          </a:p>
        </p:txBody>
      </p:sp>
      <p:sp>
        <p:nvSpPr>
          <p:cNvPr id="4" name="Text Placeholder 3">
            <a:extLst>
              <a:ext uri="{FF2B5EF4-FFF2-40B4-BE49-F238E27FC236}">
                <a16:creationId xmlns:a16="http://schemas.microsoft.com/office/drawing/2014/main" id="{0EB3961B-F001-4C6C-6429-97F35A3DDEE0}"/>
              </a:ext>
            </a:extLst>
          </p:cNvPr>
          <p:cNvSpPr>
            <a:spLocks noGrp="1"/>
          </p:cNvSpPr>
          <p:nvPr>
            <p:ph type="body" sz="quarter" idx="11"/>
          </p:nvPr>
        </p:nvSpPr>
        <p:spPr>
          <a:xfrm>
            <a:off x="7385783" y="5104379"/>
            <a:ext cx="4491129" cy="656347"/>
          </a:xfrm>
        </p:spPr>
        <p:txBody>
          <a:bodyPr>
            <a:normAutofit/>
          </a:bodyPr>
          <a:lstStyle/>
          <a:p>
            <a:r>
              <a:rPr lang="en-US" dirty="0"/>
              <a:t>Keith Perrigan, Vickie Ratliff, </a:t>
            </a:r>
          </a:p>
          <a:p>
            <a:r>
              <a:rPr lang="en-US" dirty="0"/>
              <a:t>Mayana Rice, and Lori Vandeborne</a:t>
            </a:r>
          </a:p>
        </p:txBody>
      </p:sp>
      <p:sp>
        <p:nvSpPr>
          <p:cNvPr id="5" name="Text Placeholder 4">
            <a:extLst>
              <a:ext uri="{FF2B5EF4-FFF2-40B4-BE49-F238E27FC236}">
                <a16:creationId xmlns:a16="http://schemas.microsoft.com/office/drawing/2014/main" id="{8DB970AC-2B51-EDBC-9FB4-77053940F0EC}"/>
              </a:ext>
            </a:extLst>
          </p:cNvPr>
          <p:cNvSpPr>
            <a:spLocks noGrp="1"/>
          </p:cNvSpPr>
          <p:nvPr>
            <p:ph type="body" sz="quarter" idx="12"/>
          </p:nvPr>
        </p:nvSpPr>
        <p:spPr/>
        <p:txBody>
          <a:bodyPr/>
          <a:lstStyle/>
          <a:p>
            <a:r>
              <a:rPr lang="en-US">
                <a:latin typeface="Calibri"/>
                <a:ea typeface="Calibri"/>
                <a:cs typeface="Calibri"/>
              </a:rPr>
              <a:t>September 9, 2026</a:t>
            </a:r>
            <a:endParaRPr lang="en-US"/>
          </a:p>
        </p:txBody>
      </p:sp>
    </p:spTree>
    <p:extLst>
      <p:ext uri="{BB962C8B-B14F-4D97-AF65-F5344CB8AC3E}">
        <p14:creationId xmlns:p14="http://schemas.microsoft.com/office/powerpoint/2010/main" val="883303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0BC58B-2293-AB16-0A62-BD5E50841B9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3504F25-5A16-FAE3-874A-E8FEEA0C807D}"/>
              </a:ext>
            </a:extLst>
          </p:cNvPr>
          <p:cNvSpPr>
            <a:spLocks noGrp="1"/>
          </p:cNvSpPr>
          <p:nvPr>
            <p:ph type="sldNum" sz="quarter" idx="7"/>
          </p:nvPr>
        </p:nvSpPr>
        <p:spPr>
          <a:xfrm>
            <a:off x="11492012" y="5694240"/>
            <a:ext cx="412312" cy="383500"/>
          </a:xfrm>
        </p:spPr>
        <p:txBody>
          <a:bodyPr/>
          <a:lstStyle/>
          <a:p>
            <a:pPr algn="l"/>
            <a:fld id="{B6F15528-21DE-4FAA-801E-634DDDAF4B2B}" type="slidenum">
              <a:rPr lang="en-US" b="0" smtClean="0"/>
              <a:pPr algn="l"/>
              <a:t>10</a:t>
            </a:fld>
            <a:endParaRPr lang="en-US" b="0"/>
          </a:p>
        </p:txBody>
      </p:sp>
      <p:sp>
        <p:nvSpPr>
          <p:cNvPr id="24" name="Slide Number Placeholder 3">
            <a:extLst>
              <a:ext uri="{FF2B5EF4-FFF2-40B4-BE49-F238E27FC236}">
                <a16:creationId xmlns:a16="http://schemas.microsoft.com/office/drawing/2014/main" id="{13D6B929-76C8-75AF-417B-737F821C8B73}"/>
              </a:ext>
            </a:extLst>
          </p:cNvPr>
          <p:cNvSpPr txBox="1">
            <a:spLocks/>
          </p:cNvSpPr>
          <p:nvPr/>
        </p:nvSpPr>
        <p:spPr>
          <a:xfrm>
            <a:off x="11444512" y="5694240"/>
            <a:ext cx="412312" cy="383500"/>
          </a:xfrm>
          <a:prstGeom prst="rect">
            <a:avLst/>
          </a:prstGeom>
        </p:spPr>
        <p:txBody>
          <a:bodyPr lIns="0" tIns="0" rIns="0" bIns="0" anchor="ctr" anchorCtr="0">
            <a:noAutofit/>
          </a:bodyPr>
          <a:lstStyle>
            <a:defPPr>
              <a:defRPr lang="en-US"/>
            </a:defPPr>
            <a:lvl1pPr marL="0" algn="r" defTabSz="914400" rtl="0" eaLnBrk="1" latinLnBrk="0" hangingPunct="1">
              <a:defRPr sz="1600" b="1" i="0" kern="1200">
                <a:solidFill>
                  <a:schemeClr val="accent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aphicFrame>
        <p:nvGraphicFramePr>
          <p:cNvPr id="3" name="Diagram 2">
            <a:extLst>
              <a:ext uri="{FF2B5EF4-FFF2-40B4-BE49-F238E27FC236}">
                <a16:creationId xmlns:a16="http://schemas.microsoft.com/office/drawing/2014/main" id="{68C594C8-BA2C-6C1D-CF3F-7A0FD293467B}"/>
              </a:ext>
            </a:extLst>
          </p:cNvPr>
          <p:cNvGraphicFramePr/>
          <p:nvPr/>
        </p:nvGraphicFramePr>
        <p:xfrm>
          <a:off x="190501" y="995906"/>
          <a:ext cx="11810998" cy="58620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itle 1">
            <a:extLst>
              <a:ext uri="{FF2B5EF4-FFF2-40B4-BE49-F238E27FC236}">
                <a16:creationId xmlns:a16="http://schemas.microsoft.com/office/drawing/2014/main" id="{900427D1-4982-97E4-1199-A17FAD0E5B50}"/>
              </a:ext>
            </a:extLst>
          </p:cNvPr>
          <p:cNvSpPr>
            <a:spLocks noGrp="1"/>
          </p:cNvSpPr>
          <p:nvPr>
            <p:ph type="title"/>
          </p:nvPr>
        </p:nvSpPr>
        <p:spPr>
          <a:xfrm>
            <a:off x="443887" y="417876"/>
            <a:ext cx="7188465" cy="914402"/>
          </a:xfrm>
        </p:spPr>
        <p:txBody>
          <a:bodyPr/>
          <a:lstStyle/>
          <a:p>
            <a:r>
              <a:rPr lang="en-US"/>
              <a:t>Level Setting, Program Review, Support Plans, and Implementation</a:t>
            </a:r>
          </a:p>
        </p:txBody>
      </p:sp>
      <p:sp>
        <p:nvSpPr>
          <p:cNvPr id="6" name="Slide Number Placeholder 3">
            <a:extLst>
              <a:ext uri="{FF2B5EF4-FFF2-40B4-BE49-F238E27FC236}">
                <a16:creationId xmlns:a16="http://schemas.microsoft.com/office/drawing/2014/main" id="{7044E45A-E822-90D3-CB73-7CD6A30E5678}"/>
              </a:ext>
            </a:extLst>
          </p:cNvPr>
          <p:cNvSpPr txBox="1">
            <a:spLocks/>
          </p:cNvSpPr>
          <p:nvPr/>
        </p:nvSpPr>
        <p:spPr>
          <a:xfrm>
            <a:off x="11444512" y="5694240"/>
            <a:ext cx="412312" cy="383500"/>
          </a:xfrm>
          <a:prstGeom prst="rect">
            <a:avLst/>
          </a:prstGeom>
        </p:spPr>
        <p:txBody>
          <a:bodyPr lIns="0" tIns="0" rIns="0" bIns="0" anchor="ctr" anchorCtr="0">
            <a:noAutofit/>
          </a:bodyPr>
          <a:lstStyle>
            <a:defPPr>
              <a:defRPr lang="en-US"/>
            </a:defPPr>
            <a:lvl1pPr marL="0" algn="l" defTabSz="914400" rtl="0" eaLnBrk="1" latinLnBrk="0" hangingPunct="1">
              <a:defRPr sz="1600" b="1" i="0" kern="1200">
                <a:solidFill>
                  <a:schemeClr val="accent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b="0" smtClean="0"/>
              <a:pPr/>
              <a:t>10</a:t>
            </a:fld>
            <a:endParaRPr lang="en-US" b="0"/>
          </a:p>
        </p:txBody>
      </p:sp>
      <p:sp>
        <p:nvSpPr>
          <p:cNvPr id="8" name="Arrow: Right 7">
            <a:extLst>
              <a:ext uri="{FF2B5EF4-FFF2-40B4-BE49-F238E27FC236}">
                <a16:creationId xmlns:a16="http://schemas.microsoft.com/office/drawing/2014/main" id="{F9DAB549-9C73-8AC4-B4D9-AA2B479896C3}"/>
              </a:ext>
            </a:extLst>
          </p:cNvPr>
          <p:cNvSpPr/>
          <p:nvPr/>
        </p:nvSpPr>
        <p:spPr>
          <a:xfrm>
            <a:off x="4647910" y="2644865"/>
            <a:ext cx="381000" cy="228600"/>
          </a:xfrm>
          <a:prstGeom prst="rightArrow">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9" name="Arrow: Right 8">
            <a:extLst>
              <a:ext uri="{FF2B5EF4-FFF2-40B4-BE49-F238E27FC236}">
                <a16:creationId xmlns:a16="http://schemas.microsoft.com/office/drawing/2014/main" id="{BA55AE90-8357-AB36-DDC4-67C4E6C4B8C9}"/>
              </a:ext>
            </a:extLst>
          </p:cNvPr>
          <p:cNvSpPr/>
          <p:nvPr/>
        </p:nvSpPr>
        <p:spPr>
          <a:xfrm>
            <a:off x="7121097" y="2652669"/>
            <a:ext cx="381000" cy="228600"/>
          </a:xfrm>
          <a:prstGeom prst="rightArrow">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10" name="Arrow: Right 9">
            <a:extLst>
              <a:ext uri="{FF2B5EF4-FFF2-40B4-BE49-F238E27FC236}">
                <a16:creationId xmlns:a16="http://schemas.microsoft.com/office/drawing/2014/main" id="{4537BA71-896F-C4BC-7A3B-385492D55F66}"/>
              </a:ext>
            </a:extLst>
          </p:cNvPr>
          <p:cNvSpPr/>
          <p:nvPr/>
        </p:nvSpPr>
        <p:spPr>
          <a:xfrm>
            <a:off x="9603906" y="2644865"/>
            <a:ext cx="381000" cy="228600"/>
          </a:xfrm>
          <a:prstGeom prst="rightArrow">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BDC2C306-E210-248B-A2B6-3731640A163E}"/>
              </a:ext>
            </a:extLst>
          </p:cNvPr>
          <p:cNvGrpSpPr/>
          <p:nvPr/>
        </p:nvGrpSpPr>
        <p:grpSpPr>
          <a:xfrm>
            <a:off x="287676" y="5948222"/>
            <a:ext cx="3909044" cy="802481"/>
            <a:chOff x="3657600" y="5751891"/>
            <a:chExt cx="4518644" cy="1222790"/>
          </a:xfrm>
        </p:grpSpPr>
        <p:pic>
          <p:nvPicPr>
            <p:cNvPr id="15" name="Picture 2">
              <a:extLst>
                <a:ext uri="{FF2B5EF4-FFF2-40B4-BE49-F238E27FC236}">
                  <a16:creationId xmlns:a16="http://schemas.microsoft.com/office/drawing/2014/main" id="{3BBEC754-0229-72E3-3919-E88092FB5EE9}"/>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57600" y="5791200"/>
              <a:ext cx="1413385" cy="876299"/>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Wellspring Foundation Logo">
              <a:extLst>
                <a:ext uri="{FF2B5EF4-FFF2-40B4-BE49-F238E27FC236}">
                  <a16:creationId xmlns:a16="http://schemas.microsoft.com/office/drawing/2014/main" id="{9DB721DD-5424-4DAE-4D40-E8D600CDF526}"/>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049029" y="5751891"/>
              <a:ext cx="3127215" cy="1222790"/>
            </a:xfrm>
            <a:prstGeom prst="rect">
              <a:avLst/>
            </a:prstGeom>
            <a:noFill/>
            <a:extLst>
              <a:ext uri="{909E8E84-426E-40DD-AFC4-6F175D3DCCD1}">
                <a14:hiddenFill xmlns:a14="http://schemas.microsoft.com/office/drawing/2010/main">
                  <a:solidFill>
                    <a:srgbClr val="FFFFFF"/>
                  </a:solidFill>
                </a14:hiddenFill>
              </a:ext>
            </a:extLst>
          </p:spPr>
        </p:pic>
      </p:grpSp>
      <p:sp>
        <p:nvSpPr>
          <p:cNvPr id="17" name="Arrow: Right 16">
            <a:extLst>
              <a:ext uri="{FF2B5EF4-FFF2-40B4-BE49-F238E27FC236}">
                <a16:creationId xmlns:a16="http://schemas.microsoft.com/office/drawing/2014/main" id="{C3FA2406-D57B-7CF0-623C-831CEDA8847B}"/>
              </a:ext>
            </a:extLst>
          </p:cNvPr>
          <p:cNvSpPr/>
          <p:nvPr/>
        </p:nvSpPr>
        <p:spPr>
          <a:xfrm>
            <a:off x="2193602" y="2557314"/>
            <a:ext cx="381000" cy="228600"/>
          </a:xfrm>
          <a:prstGeom prst="rightArrow">
            <a:avLst/>
          </a:prstGeom>
          <a:ln>
            <a:noFill/>
          </a:ln>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A773837A-B982-BB15-0316-3B6CB97BB025}"/>
              </a:ext>
            </a:extLst>
          </p:cNvPr>
          <p:cNvSpPr txBox="1"/>
          <p:nvPr/>
        </p:nvSpPr>
        <p:spPr>
          <a:xfrm>
            <a:off x="2603152" y="1772743"/>
            <a:ext cx="18957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2"/>
                </a:solidFill>
                <a:ea typeface="Calibri"/>
                <a:cs typeface="Calibri"/>
              </a:rPr>
              <a:t>June 2026</a:t>
            </a:r>
            <a:endParaRPr lang="en-US">
              <a:solidFill>
                <a:schemeClr val="accent2"/>
              </a:solidFill>
            </a:endParaRPr>
          </a:p>
        </p:txBody>
      </p:sp>
      <p:sp>
        <p:nvSpPr>
          <p:cNvPr id="41" name="TextBox 40">
            <a:extLst>
              <a:ext uri="{FF2B5EF4-FFF2-40B4-BE49-F238E27FC236}">
                <a16:creationId xmlns:a16="http://schemas.microsoft.com/office/drawing/2014/main" id="{84E3903E-1850-F4EF-9C59-53083D2E85F8}"/>
              </a:ext>
            </a:extLst>
          </p:cNvPr>
          <p:cNvSpPr txBox="1"/>
          <p:nvPr/>
        </p:nvSpPr>
        <p:spPr>
          <a:xfrm>
            <a:off x="5148126" y="1760130"/>
            <a:ext cx="18957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2"/>
                </a:solidFill>
                <a:ea typeface="Calibri"/>
                <a:cs typeface="Calibri"/>
              </a:rPr>
              <a:t>July - August 2026</a:t>
            </a:r>
          </a:p>
        </p:txBody>
      </p:sp>
      <p:sp>
        <p:nvSpPr>
          <p:cNvPr id="42" name="TextBox 41">
            <a:extLst>
              <a:ext uri="{FF2B5EF4-FFF2-40B4-BE49-F238E27FC236}">
                <a16:creationId xmlns:a16="http://schemas.microsoft.com/office/drawing/2014/main" id="{5251ACCA-EDA4-1AB1-1322-0166F3957875}"/>
              </a:ext>
            </a:extLst>
          </p:cNvPr>
          <p:cNvSpPr txBox="1"/>
          <p:nvPr/>
        </p:nvSpPr>
        <p:spPr>
          <a:xfrm>
            <a:off x="7632352" y="1495744"/>
            <a:ext cx="1810296" cy="646331"/>
          </a:xfrm>
          <a:prstGeom prst="rect">
            <a:avLst/>
          </a:prstGeom>
          <a:noFill/>
        </p:spPr>
        <p:txBody>
          <a:bodyPr wrap="square">
            <a:spAutoFit/>
          </a:bodyPr>
          <a:lstStyle/>
          <a:p>
            <a:pPr algn="ctr"/>
            <a:r>
              <a:rPr lang="en-US" b="1">
                <a:solidFill>
                  <a:schemeClr val="accent2"/>
                </a:solidFill>
                <a:ea typeface="Calibri"/>
                <a:cs typeface="Calibri"/>
              </a:rPr>
              <a:t>2026–27 </a:t>
            </a:r>
            <a:endParaRPr lang="en-US">
              <a:solidFill>
                <a:schemeClr val="accent2"/>
              </a:solidFill>
            </a:endParaRPr>
          </a:p>
          <a:p>
            <a:pPr algn="ctr"/>
            <a:r>
              <a:rPr lang="en-US" b="1">
                <a:solidFill>
                  <a:schemeClr val="accent2"/>
                </a:solidFill>
                <a:ea typeface="Calibri"/>
                <a:cs typeface="Calibri"/>
              </a:rPr>
              <a:t>School Year</a:t>
            </a:r>
          </a:p>
        </p:txBody>
      </p:sp>
      <p:sp>
        <p:nvSpPr>
          <p:cNvPr id="43" name="TextBox 42">
            <a:extLst>
              <a:ext uri="{FF2B5EF4-FFF2-40B4-BE49-F238E27FC236}">
                <a16:creationId xmlns:a16="http://schemas.microsoft.com/office/drawing/2014/main" id="{AA339C1C-85C8-C427-EBB7-CCB6788784BE}"/>
              </a:ext>
            </a:extLst>
          </p:cNvPr>
          <p:cNvSpPr txBox="1"/>
          <p:nvPr/>
        </p:nvSpPr>
        <p:spPr>
          <a:xfrm>
            <a:off x="9984906" y="1772743"/>
            <a:ext cx="189574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b="1">
                <a:solidFill>
                  <a:schemeClr val="accent2"/>
                </a:solidFill>
                <a:ea typeface="Calibri"/>
                <a:cs typeface="Calibri"/>
              </a:rPr>
              <a:t>Ongoing</a:t>
            </a:r>
            <a:endParaRPr lang="en-US">
              <a:solidFill>
                <a:schemeClr val="accent2"/>
              </a:solidFill>
            </a:endParaRPr>
          </a:p>
        </p:txBody>
      </p:sp>
      <p:sp>
        <p:nvSpPr>
          <p:cNvPr id="44" name="TextBox 43">
            <a:extLst>
              <a:ext uri="{FF2B5EF4-FFF2-40B4-BE49-F238E27FC236}">
                <a16:creationId xmlns:a16="http://schemas.microsoft.com/office/drawing/2014/main" id="{6C978AB5-B3E5-8448-105D-C30D7493DE39}"/>
              </a:ext>
            </a:extLst>
          </p:cNvPr>
          <p:cNvSpPr txBox="1"/>
          <p:nvPr/>
        </p:nvSpPr>
        <p:spPr>
          <a:xfrm>
            <a:off x="-146568" y="1772743"/>
            <a:ext cx="2705330" cy="369332"/>
          </a:xfrm>
          <a:prstGeom prst="rect">
            <a:avLst/>
          </a:prstGeom>
          <a:noFill/>
        </p:spPr>
        <p:txBody>
          <a:bodyPr wrap="square" lIns="91440" tIns="45720" rIns="91440" bIns="45720" anchor="t">
            <a:spAutoFit/>
          </a:bodyPr>
          <a:lstStyle/>
          <a:p>
            <a:pPr algn="ctr"/>
            <a:r>
              <a:rPr lang="en-US" b="1">
                <a:solidFill>
                  <a:schemeClr val="accent2"/>
                </a:solidFill>
                <a:ea typeface="Calibri"/>
                <a:cs typeface="Calibri"/>
              </a:rPr>
              <a:t>April–June 2026</a:t>
            </a:r>
            <a:endParaRPr lang="en-US">
              <a:solidFill>
                <a:schemeClr val="accent2"/>
              </a:solidFill>
            </a:endParaRPr>
          </a:p>
        </p:txBody>
      </p:sp>
      <p:grpSp>
        <p:nvGrpSpPr>
          <p:cNvPr id="2" name="Group 1">
            <a:extLst>
              <a:ext uri="{FF2B5EF4-FFF2-40B4-BE49-F238E27FC236}">
                <a16:creationId xmlns:a16="http://schemas.microsoft.com/office/drawing/2014/main" id="{A49AC21C-F60B-0F95-D534-D0BD9D582AD2}"/>
              </a:ext>
            </a:extLst>
          </p:cNvPr>
          <p:cNvGrpSpPr/>
          <p:nvPr/>
        </p:nvGrpSpPr>
        <p:grpSpPr>
          <a:xfrm>
            <a:off x="9767240" y="377743"/>
            <a:ext cx="2323238" cy="914402"/>
            <a:chOff x="3980000" y="1560000"/>
            <a:chExt cx="2860000" cy="1011750"/>
          </a:xfrm>
        </p:grpSpPr>
        <p:sp>
          <p:nvSpPr>
            <p:cNvPr id="7" name="Process Card">
              <a:extLst>
                <a:ext uri="{FF2B5EF4-FFF2-40B4-BE49-F238E27FC236}">
                  <a16:creationId xmlns:a16="http://schemas.microsoft.com/office/drawing/2014/main" id="{39739EE6-D323-74A7-D460-1827C5C7924E}"/>
                </a:ext>
              </a:extLst>
            </p:cNvPr>
            <p:cNvSpPr/>
            <p:nvPr/>
          </p:nvSpPr>
          <p:spPr>
            <a:xfrm>
              <a:off x="3980000" y="1560000"/>
              <a:ext cx="2860000" cy="1011750"/>
            </a:xfrm>
            <a:prstGeom prst="roundRect">
              <a:avLst>
                <a:gd name="adj" fmla="val 6000"/>
              </a:avLst>
            </a:prstGeom>
            <a:ln/>
          </p:spPr>
          <p:style>
            <a:lnRef idx="0">
              <a:schemeClr val="accent3"/>
            </a:lnRef>
            <a:fillRef idx="3">
              <a:schemeClr val="accent3"/>
            </a:fillRef>
            <a:effectRef idx="3">
              <a:schemeClr val="accent3"/>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Process</a:t>
              </a:r>
              <a:endParaRPr lang="en-US" dirty="0">
                <a:solidFill>
                  <a:schemeClr val="bg1"/>
                </a:solidFill>
                <a:latin typeface="Calibri"/>
                <a:ea typeface="Calibri"/>
                <a:cs typeface="Calibri"/>
              </a:endParaRPr>
            </a:p>
          </p:txBody>
        </p:sp>
        <p:pic>
          <p:nvPicPr>
            <p:cNvPr id="12" name="Graphic 11" descr="Arrow circle with solid fill">
              <a:extLst>
                <a:ext uri="{FF2B5EF4-FFF2-40B4-BE49-F238E27FC236}">
                  <a16:creationId xmlns:a16="http://schemas.microsoft.com/office/drawing/2014/main" id="{23ECDCC1-28B4-66D6-B49E-66CA1D87260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58113" y="1716315"/>
              <a:ext cx="689430" cy="653144"/>
            </a:xfrm>
            <a:prstGeom prst="rect">
              <a:avLst/>
            </a:prstGeom>
          </p:spPr>
        </p:pic>
      </p:grpSp>
    </p:spTree>
    <p:extLst>
      <p:ext uri="{BB962C8B-B14F-4D97-AF65-F5344CB8AC3E}">
        <p14:creationId xmlns:p14="http://schemas.microsoft.com/office/powerpoint/2010/main" val="3680693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19A41D5-089F-FC97-99DD-06410F65E1C0}"/>
              </a:ext>
            </a:extLst>
          </p:cNvPr>
          <p:cNvSpPr>
            <a:spLocks noGrp="1"/>
          </p:cNvSpPr>
          <p:nvPr>
            <p:ph type="title"/>
          </p:nvPr>
        </p:nvSpPr>
        <p:spPr>
          <a:xfrm>
            <a:off x="480153" y="228600"/>
            <a:ext cx="11232422" cy="914402"/>
          </a:xfrm>
        </p:spPr>
        <p:txBody>
          <a:bodyPr anchor="ctr">
            <a:normAutofit/>
          </a:bodyPr>
          <a:lstStyle/>
          <a:p>
            <a:r>
              <a:rPr lang="en-US" dirty="0"/>
              <a:t>Gathering Data and Synthesis of Findings </a:t>
            </a:r>
          </a:p>
        </p:txBody>
      </p:sp>
      <p:sp>
        <p:nvSpPr>
          <p:cNvPr id="5" name="Slide Number Placeholder 4">
            <a:extLst>
              <a:ext uri="{FF2B5EF4-FFF2-40B4-BE49-F238E27FC236}">
                <a16:creationId xmlns:a16="http://schemas.microsoft.com/office/drawing/2014/main" id="{8FB2047D-9C24-2743-8D0A-1D8AAAB96982}"/>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b="0" smtClean="0"/>
              <a:pPr>
                <a:spcAft>
                  <a:spcPts val="600"/>
                </a:spcAft>
              </a:pPr>
              <a:t>11</a:t>
            </a:fld>
            <a:endParaRPr lang="en-US" b="0"/>
          </a:p>
        </p:txBody>
      </p:sp>
      <p:graphicFrame>
        <p:nvGraphicFramePr>
          <p:cNvPr id="7" name="Content Placeholder 1">
            <a:extLst>
              <a:ext uri="{FF2B5EF4-FFF2-40B4-BE49-F238E27FC236}">
                <a16:creationId xmlns:a16="http://schemas.microsoft.com/office/drawing/2014/main" id="{8E05BED8-C288-91E7-5BA8-3702B8F39C3B}"/>
              </a:ext>
            </a:extLst>
          </p:cNvPr>
          <p:cNvGraphicFramePr>
            <a:graphicFrameLocks noGrp="1"/>
          </p:cNvGraphicFramePr>
          <p:nvPr>
            <p:ph sz="quarter" idx="15"/>
            <p:extLst>
              <p:ext uri="{D42A27DB-BD31-4B8C-83A1-F6EECF244321}">
                <p14:modId xmlns:p14="http://schemas.microsoft.com/office/powerpoint/2010/main" val="2786155424"/>
              </p:ext>
            </p:extLst>
          </p:nvPr>
        </p:nvGraphicFramePr>
        <p:xfrm>
          <a:off x="6327539" y="1420001"/>
          <a:ext cx="5616574" cy="42852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2" name="Picture 11">
            <a:extLst>
              <a:ext uri="{FF2B5EF4-FFF2-40B4-BE49-F238E27FC236}">
                <a16:creationId xmlns:a16="http://schemas.microsoft.com/office/drawing/2014/main" id="{D2AFF750-8394-2764-0AE9-7F1EB03EEBF9}"/>
              </a:ext>
            </a:extLst>
          </p:cNvPr>
          <p:cNvPicPr>
            <a:picLocks noChangeAspect="1"/>
          </p:cNvPicPr>
          <p:nvPr/>
        </p:nvPicPr>
        <p:blipFill>
          <a:blip r:embed="rId8"/>
          <a:stretch>
            <a:fillRect/>
          </a:stretch>
        </p:blipFill>
        <p:spPr>
          <a:xfrm>
            <a:off x="295227" y="1420001"/>
            <a:ext cx="5569236" cy="442617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9521816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9BC71485-9F3D-98C8-7EB5-5893CBD19321}"/>
              </a:ext>
            </a:extLst>
          </p:cNvPr>
          <p:cNvSpPr>
            <a:spLocks noGrp="1"/>
          </p:cNvSpPr>
          <p:nvPr>
            <p:ph type="title"/>
          </p:nvPr>
        </p:nvSpPr>
        <p:spPr/>
        <p:txBody>
          <a:bodyPr/>
          <a:lstStyle/>
          <a:p>
            <a:r>
              <a:rPr lang="en-US" dirty="0"/>
              <a:t>Successes and Lessons Learned</a:t>
            </a:r>
          </a:p>
        </p:txBody>
      </p:sp>
      <p:sp>
        <p:nvSpPr>
          <p:cNvPr id="4" name="Slide Number Placeholder 3">
            <a:extLst>
              <a:ext uri="{FF2B5EF4-FFF2-40B4-BE49-F238E27FC236}">
                <a16:creationId xmlns:a16="http://schemas.microsoft.com/office/drawing/2014/main" id="{BFE74F96-1AB8-B402-91B1-D031F39AB15E}"/>
              </a:ext>
            </a:extLst>
          </p:cNvPr>
          <p:cNvSpPr>
            <a:spLocks noGrp="1"/>
          </p:cNvSpPr>
          <p:nvPr>
            <p:ph type="sldNum" sz="quarter" idx="7"/>
          </p:nvPr>
        </p:nvSpPr>
        <p:spPr/>
        <p:txBody>
          <a:bodyPr/>
          <a:lstStyle/>
          <a:p>
            <a:pPr algn="l"/>
            <a:fld id="{B6F15528-21DE-4FAA-801E-634DDDAF4B2B}" type="slidenum">
              <a:rPr lang="en-US" b="0" smtClean="0"/>
              <a:pPr algn="l"/>
              <a:t>12</a:t>
            </a:fld>
            <a:endParaRPr lang="en-US" b="0"/>
          </a:p>
        </p:txBody>
      </p:sp>
      <p:sp>
        <p:nvSpPr>
          <p:cNvPr id="6" name="Content Placeholder 5">
            <a:extLst>
              <a:ext uri="{FF2B5EF4-FFF2-40B4-BE49-F238E27FC236}">
                <a16:creationId xmlns:a16="http://schemas.microsoft.com/office/drawing/2014/main" id="{FDBC07DB-7D5A-DAD9-370F-C018370B4C00}"/>
              </a:ext>
            </a:extLst>
          </p:cNvPr>
          <p:cNvSpPr>
            <a:spLocks noGrp="1"/>
          </p:cNvSpPr>
          <p:nvPr>
            <p:ph sz="quarter" idx="14"/>
          </p:nvPr>
        </p:nvSpPr>
        <p:spPr>
          <a:xfrm>
            <a:off x="479790" y="1641905"/>
            <a:ext cx="5050678" cy="4987495"/>
          </a:xfrm>
        </p:spPr>
        <p:txBody>
          <a:bodyPr>
            <a:normAutofit/>
          </a:bodyPr>
          <a:lstStyle/>
          <a:p>
            <a:pPr marL="0" indent="0">
              <a:buNone/>
            </a:pPr>
            <a:r>
              <a:rPr lang="en-US" b="1" dirty="0"/>
              <a:t>Successes:</a:t>
            </a:r>
          </a:p>
          <a:p>
            <a:r>
              <a:rPr lang="en-US" dirty="0"/>
              <a:t>Stronger partnerships</a:t>
            </a:r>
          </a:p>
          <a:p>
            <a:r>
              <a:rPr lang="en-US" dirty="0"/>
              <a:t>Better understanding of community needs </a:t>
            </a:r>
          </a:p>
          <a:p>
            <a:r>
              <a:rPr lang="en-US" dirty="0"/>
              <a:t>New ideas and approaches</a:t>
            </a:r>
          </a:p>
          <a:p>
            <a:r>
              <a:rPr lang="en-US" dirty="0"/>
              <a:t>Improved opportunities for students</a:t>
            </a:r>
          </a:p>
          <a:p>
            <a:r>
              <a:rPr lang="en-US" dirty="0"/>
              <a:t>Breaking down barriers to succeed</a:t>
            </a:r>
          </a:p>
          <a:p>
            <a:r>
              <a:rPr lang="en-US" dirty="0"/>
              <a:t>More and stronger relationships</a:t>
            </a:r>
          </a:p>
          <a:p>
            <a:endParaRPr lang="en-US" dirty="0"/>
          </a:p>
          <a:p>
            <a:endParaRPr lang="en-US" dirty="0"/>
          </a:p>
          <a:p>
            <a:endParaRPr lang="en-US" dirty="0"/>
          </a:p>
          <a:p>
            <a:endParaRPr lang="en-US" dirty="0"/>
          </a:p>
          <a:p>
            <a:pPr marL="0" indent="0">
              <a:buNone/>
            </a:pPr>
            <a:endParaRPr lang="en-US" dirty="0"/>
          </a:p>
        </p:txBody>
      </p:sp>
      <p:sp>
        <p:nvSpPr>
          <p:cNvPr id="2" name="Content Placeholder 5">
            <a:extLst>
              <a:ext uri="{FF2B5EF4-FFF2-40B4-BE49-F238E27FC236}">
                <a16:creationId xmlns:a16="http://schemas.microsoft.com/office/drawing/2014/main" id="{27C333A7-22B4-A93D-07D3-32B3FFCBEA9C}"/>
              </a:ext>
            </a:extLst>
          </p:cNvPr>
          <p:cNvSpPr txBox="1">
            <a:spLocks/>
          </p:cNvSpPr>
          <p:nvPr/>
        </p:nvSpPr>
        <p:spPr>
          <a:xfrm>
            <a:off x="5900740" y="1285661"/>
            <a:ext cx="5251373" cy="4645439"/>
          </a:xfrm>
          <a:prstGeom prst="rect">
            <a:avLst/>
          </a:prstGeom>
        </p:spPr>
        <p:txBody>
          <a:bodyPr vert="horz" lIns="0" tIns="0" rIns="0" bIns="0" rtlCol="0">
            <a:normAutofit/>
          </a:bodyPr>
          <a:lstStyle>
            <a:lvl1pPr marL="228600" indent="-228600" algn="l" defTabSz="914400" rtl="0" eaLnBrk="1" latinLnBrk="0" hangingPunct="1">
              <a:spcAft>
                <a:spcPts val="600"/>
              </a:spcAft>
              <a:buClr>
                <a:srgbClr val="328612"/>
              </a:buClr>
              <a:buSzPct val="80000"/>
              <a:buFont typeface="System Font Regular"/>
              <a:buChar char="●"/>
              <a:tabLst/>
              <a:defRPr lang="en-US" sz="2400" b="0" i="0" kern="0" dirty="0" smtClean="0">
                <a:solidFill>
                  <a:srgbClr val="386EA4"/>
                </a:solidFill>
                <a:latin typeface="Calibri" panose="020F0502020204030204" pitchFamily="34" charset="0"/>
                <a:ea typeface="+mn-ea"/>
                <a:cs typeface="Calibri" panose="020F0502020204030204" pitchFamily="34" charset="0"/>
              </a:defRPr>
            </a:lvl1pPr>
            <a:lvl2pPr marL="457200" indent="-228600">
              <a:spcAft>
                <a:spcPts val="600"/>
              </a:spcAft>
              <a:buClr>
                <a:srgbClr val="328612"/>
              </a:buClr>
              <a:buSzPct val="90000"/>
              <a:buFont typeface="System Font Regular"/>
              <a:buChar char="○"/>
              <a:tabLst/>
              <a:defRPr lang="en-US" sz="2200" b="0" i="0" kern="0" dirty="0" smtClean="0">
                <a:solidFill>
                  <a:srgbClr val="386EA4"/>
                </a:solidFill>
                <a:latin typeface="Calibri" panose="020F0502020204030204" pitchFamily="34" charset="0"/>
                <a:ea typeface="+mn-ea"/>
                <a:cs typeface="Calibri" panose="020F0502020204030204" pitchFamily="34" charset="0"/>
              </a:defRPr>
            </a:lvl2pPr>
            <a:lvl3pPr marL="685800" indent="-228600">
              <a:spcAft>
                <a:spcPts val="600"/>
              </a:spcAft>
              <a:buClr>
                <a:srgbClr val="328612"/>
              </a:buClr>
              <a:buSzPct val="100000"/>
              <a:buFont typeface="System Font Regular"/>
              <a:buChar char="■"/>
              <a:tabLst/>
              <a:defRPr lang="en-US" sz="2000" b="0" i="0" kern="0" dirty="0" smtClean="0">
                <a:solidFill>
                  <a:srgbClr val="386EA4"/>
                </a:solidFill>
                <a:latin typeface="Calibri" panose="020F0502020204030204" pitchFamily="34" charset="0"/>
                <a:ea typeface="+mn-ea"/>
                <a:cs typeface="Calibri" panose="020F0502020204030204" pitchFamily="34" charset="0"/>
              </a:defRPr>
            </a:lvl3pPr>
            <a:lvl4pPr marL="914400" indent="-228600">
              <a:spcAft>
                <a:spcPts val="600"/>
              </a:spcAft>
              <a:buClr>
                <a:srgbClr val="328612"/>
              </a:buClr>
              <a:buSzPct val="100000"/>
              <a:buFont typeface="System Font Regular"/>
              <a:buChar char="□"/>
              <a:tabLst/>
              <a:defRPr lang="en-US" sz="1800" b="0" i="0" kern="0" dirty="0" smtClean="0">
                <a:solidFill>
                  <a:srgbClr val="386EA4"/>
                </a:solidFill>
                <a:latin typeface="Calibri" panose="020F0502020204030204" pitchFamily="34" charset="0"/>
                <a:ea typeface="+mn-ea"/>
                <a:cs typeface="Calibri" panose="020F0502020204030204" pitchFamily="34" charset="0"/>
              </a:defRPr>
            </a:lvl4pPr>
            <a:lvl5pPr marL="1143000" indent="-228600">
              <a:spcAft>
                <a:spcPts val="600"/>
              </a:spcAft>
              <a:buClr>
                <a:srgbClr val="328612"/>
              </a:buClr>
              <a:buFont typeface="System Font Regular"/>
              <a:buChar char="−"/>
              <a:tabLst/>
              <a:defRPr lang="en-US" sz="1600" b="0" i="0" kern="0" dirty="0">
                <a:solidFill>
                  <a:srgbClr val="386EA4"/>
                </a:solidFill>
                <a:latin typeface="Calibri" panose="020F0502020204030204" pitchFamily="34" charset="0"/>
                <a:ea typeface="+mn-ea"/>
                <a:cs typeface="Calibri" panose="020F0502020204030204" pitchFamily="34" charset="0"/>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a:lstStyle>
          <a:p>
            <a:pPr marL="0" indent="0">
              <a:buFont typeface="System Font Regular"/>
              <a:buNone/>
            </a:pPr>
            <a:endParaRPr lang="en-US" dirty="0"/>
          </a:p>
          <a:p>
            <a:pPr marL="0" indent="0">
              <a:buFont typeface="System Font Regular"/>
              <a:buNone/>
            </a:pPr>
            <a:r>
              <a:rPr lang="en-US" b="1" dirty="0"/>
              <a:t>Practical Advice:</a:t>
            </a:r>
          </a:p>
          <a:p>
            <a:r>
              <a:rPr lang="en-US" dirty="0"/>
              <a:t>Identify a Champion to move the work forward</a:t>
            </a:r>
          </a:p>
          <a:p>
            <a:r>
              <a:rPr lang="en-US" dirty="0"/>
              <a:t>Create roles and responsibilities for different levels of involvement</a:t>
            </a:r>
          </a:p>
          <a:p>
            <a:r>
              <a:rPr lang="en-US" dirty="0"/>
              <a:t>Establish regularly scheduled meetings</a:t>
            </a:r>
          </a:p>
          <a:p>
            <a:r>
              <a:rPr lang="en-US" dirty="0"/>
              <a:t>Map assets and opportunities with key stakeholders (present and not present)</a:t>
            </a:r>
          </a:p>
          <a:p>
            <a:r>
              <a:rPr lang="en-US" dirty="0"/>
              <a:t>Build a united approach</a:t>
            </a:r>
          </a:p>
          <a:p>
            <a:endParaRPr lang="en-US" dirty="0"/>
          </a:p>
          <a:p>
            <a:endParaRPr lang="en-US" dirty="0"/>
          </a:p>
          <a:p>
            <a:endParaRPr lang="en-US" dirty="0"/>
          </a:p>
          <a:p>
            <a:endParaRPr lang="en-US" dirty="0"/>
          </a:p>
          <a:p>
            <a:pPr marL="0" indent="0">
              <a:buFont typeface="System Font Regular"/>
              <a:buNone/>
            </a:pPr>
            <a:endParaRPr lang="en-US" dirty="0"/>
          </a:p>
        </p:txBody>
      </p:sp>
      <p:grpSp>
        <p:nvGrpSpPr>
          <p:cNvPr id="7" name="Group 6">
            <a:extLst>
              <a:ext uri="{FF2B5EF4-FFF2-40B4-BE49-F238E27FC236}">
                <a16:creationId xmlns:a16="http://schemas.microsoft.com/office/drawing/2014/main" id="{088AD78B-FC03-E415-D8A7-E6CDAD3330CC}"/>
              </a:ext>
            </a:extLst>
          </p:cNvPr>
          <p:cNvGrpSpPr/>
          <p:nvPr/>
        </p:nvGrpSpPr>
        <p:grpSpPr>
          <a:xfrm>
            <a:off x="9759608" y="362119"/>
            <a:ext cx="2323239" cy="923542"/>
            <a:chOff x="3980000" y="2720249"/>
            <a:chExt cx="2920000" cy="1011750"/>
          </a:xfrm>
        </p:grpSpPr>
        <p:sp>
          <p:nvSpPr>
            <p:cNvPr id="8" name="Success Card">
              <a:extLst>
                <a:ext uri="{FF2B5EF4-FFF2-40B4-BE49-F238E27FC236}">
                  <a16:creationId xmlns:a16="http://schemas.microsoft.com/office/drawing/2014/main" id="{C936A5AB-F9BB-72EB-2FD7-AFBCC1447867}"/>
                </a:ext>
              </a:extLst>
            </p:cNvPr>
            <p:cNvSpPr/>
            <p:nvPr/>
          </p:nvSpPr>
          <p:spPr>
            <a:xfrm>
              <a:off x="3980000" y="2720249"/>
              <a:ext cx="2920000" cy="1011750"/>
            </a:xfrm>
            <a:prstGeom prst="roundRect">
              <a:avLst>
                <a:gd name="adj" fmla="val 6000"/>
              </a:avLst>
            </a:prstGeom>
            <a:ln/>
          </p:spPr>
          <p:style>
            <a:lnRef idx="0">
              <a:schemeClr val="accent6"/>
            </a:lnRef>
            <a:fillRef idx="3">
              <a:schemeClr val="accent6"/>
            </a:fillRef>
            <a:effectRef idx="3">
              <a:schemeClr val="accent6"/>
            </a:effectRef>
            <a:fontRef idx="minor">
              <a:schemeClr val="lt1"/>
            </a:fontRef>
          </p:style>
          <p:txBody>
            <a:bodyPr lIns="182880" tIns="228600" rIns="182880" bIns="182880" rtlCol="0" anchor="t">
              <a:normAutofit/>
            </a:bodyPr>
            <a:lstStyle/>
            <a:p>
              <a:pPr>
                <a:spcAft>
                  <a:spcPts val="600"/>
                </a:spcAft>
              </a:pPr>
              <a:r>
                <a:rPr lang="en-US" sz="2400" b="1" dirty="0">
                  <a:ln>
                    <a:solidFill>
                      <a:schemeClr val="bg1"/>
                    </a:solidFill>
                  </a:ln>
                  <a:solidFill>
                    <a:schemeClr val="bg1"/>
                  </a:solidFill>
                  <a:latin typeface="Calibri"/>
                  <a:ea typeface="Calibri"/>
                  <a:cs typeface="Calibri"/>
                </a:rPr>
                <a:t>  Success</a:t>
              </a:r>
              <a:endParaRPr lang="en-US" dirty="0">
                <a:ln>
                  <a:solidFill>
                    <a:schemeClr val="bg1"/>
                  </a:solidFill>
                </a:ln>
                <a:solidFill>
                  <a:schemeClr val="bg1"/>
                </a:solidFill>
              </a:endParaRPr>
            </a:p>
          </p:txBody>
        </p:sp>
        <p:pic>
          <p:nvPicPr>
            <p:cNvPr id="9" name="Graphic 8" descr="Stars with solid fill">
              <a:extLst>
                <a:ext uri="{FF2B5EF4-FFF2-40B4-BE49-F238E27FC236}">
                  <a16:creationId xmlns:a16="http://schemas.microsoft.com/office/drawing/2014/main" id="{4F894F84-7C00-4E64-3AC7-F8B484B3A90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52457" y="2903075"/>
              <a:ext cx="595086" cy="566057"/>
            </a:xfrm>
            <a:prstGeom prst="rect">
              <a:avLst/>
            </a:prstGeom>
          </p:spPr>
        </p:pic>
      </p:grpSp>
    </p:spTree>
    <p:extLst>
      <p:ext uri="{BB962C8B-B14F-4D97-AF65-F5344CB8AC3E}">
        <p14:creationId xmlns:p14="http://schemas.microsoft.com/office/powerpoint/2010/main" val="198874442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4AD4BC0-8F49-7CBE-334D-5AB1379F63CD}"/>
              </a:ext>
            </a:extLst>
          </p:cNvPr>
          <p:cNvSpPr>
            <a:spLocks noGrp="1"/>
          </p:cNvSpPr>
          <p:nvPr>
            <p:ph type="title"/>
          </p:nvPr>
        </p:nvSpPr>
        <p:spPr>
          <a:xfrm>
            <a:off x="4485458" y="2755900"/>
            <a:ext cx="5410200" cy="1346200"/>
          </a:xfrm>
        </p:spPr>
        <p:txBody>
          <a:bodyPr/>
          <a:lstStyle/>
          <a:p>
            <a:r>
              <a:rPr lang="en-US"/>
              <a:t>Questions?</a:t>
            </a:r>
          </a:p>
        </p:txBody>
      </p:sp>
      <p:sp>
        <p:nvSpPr>
          <p:cNvPr id="2" name="Slide Number Placeholder 1">
            <a:extLst>
              <a:ext uri="{FF2B5EF4-FFF2-40B4-BE49-F238E27FC236}">
                <a16:creationId xmlns:a16="http://schemas.microsoft.com/office/drawing/2014/main" id="{B5879E29-E522-05C0-26B2-034B85055E25}"/>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4373293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11AEE4D-CD71-6C34-2734-1F5C4582128F}"/>
              </a:ext>
            </a:extLst>
          </p:cNvPr>
          <p:cNvSpPr>
            <a:spLocks noGrp="1"/>
          </p:cNvSpPr>
          <p:nvPr>
            <p:ph type="body" idx="1"/>
          </p:nvPr>
        </p:nvSpPr>
        <p:spPr>
          <a:xfrm>
            <a:off x="4485458" y="3810000"/>
            <a:ext cx="5410200" cy="1638300"/>
          </a:xfrm>
        </p:spPr>
        <p:txBody>
          <a:bodyPr/>
          <a:lstStyle/>
          <a:p>
            <a:r>
              <a:rPr lang="en-US" dirty="0">
                <a:hlinkClick r:id="rId2">
                  <a:extLst>
                    <a:ext uri="{A12FA001-AC4F-418D-AE19-62706E023703}">
                      <ahyp:hlinkClr xmlns:ahyp="http://schemas.microsoft.com/office/drawing/2018/hyperlinkcolor" val="tx"/>
                    </a:ext>
                  </a:extLst>
                </a:hlinkClick>
              </a:rPr>
              <a:t>kperrigan@wcs.k12.va.us</a:t>
            </a:r>
            <a:endParaRPr lang="en-US" dirty="0"/>
          </a:p>
          <a:p>
            <a:r>
              <a:rPr lang="en-US" dirty="0">
                <a:hlinkClick r:id="rId3">
                  <a:extLst>
                    <a:ext uri="{A12FA001-AC4F-418D-AE19-62706E023703}">
                      <ahyp:hlinkClr xmlns:ahyp="http://schemas.microsoft.com/office/drawing/2018/hyperlinkcolor" val="tx"/>
                    </a:ext>
                  </a:extLst>
                </a:hlinkClick>
              </a:rPr>
              <a:t>lvandeborne@aemcorp.com</a:t>
            </a:r>
            <a:r>
              <a:rPr lang="en-US" dirty="0"/>
              <a:t> </a:t>
            </a:r>
          </a:p>
          <a:p>
            <a:r>
              <a:rPr lang="en-US" dirty="0">
                <a:hlinkClick r:id="rId4">
                  <a:extLst>
                    <a:ext uri="{A12FA001-AC4F-418D-AE19-62706E023703}">
                      <ahyp:hlinkClr xmlns:ahyp="http://schemas.microsoft.com/office/drawing/2018/hyperlinkcolor" val="tx"/>
                    </a:ext>
                  </a:extLst>
                </a:hlinkClick>
              </a:rPr>
              <a:t>AHHPConsultant@ahhpva.org</a:t>
            </a:r>
            <a:r>
              <a:rPr lang="en-US" dirty="0"/>
              <a:t> </a:t>
            </a:r>
          </a:p>
        </p:txBody>
      </p:sp>
      <p:sp>
        <p:nvSpPr>
          <p:cNvPr id="9" name="Title 3">
            <a:extLst>
              <a:ext uri="{FF2B5EF4-FFF2-40B4-BE49-F238E27FC236}">
                <a16:creationId xmlns:a16="http://schemas.microsoft.com/office/drawing/2014/main" id="{B4EE83FB-F461-739B-E41E-BDC87F975105}"/>
              </a:ext>
            </a:extLst>
          </p:cNvPr>
          <p:cNvSpPr>
            <a:spLocks noGrp="1"/>
          </p:cNvSpPr>
          <p:nvPr>
            <p:ph type="title"/>
          </p:nvPr>
        </p:nvSpPr>
        <p:spPr>
          <a:xfrm>
            <a:off x="4485458" y="2755900"/>
            <a:ext cx="5410200" cy="1346200"/>
          </a:xfrm>
        </p:spPr>
        <p:txBody>
          <a:bodyPr/>
          <a:lstStyle/>
          <a:p>
            <a:r>
              <a:rPr lang="en-US"/>
              <a:t>Thank you!</a:t>
            </a:r>
          </a:p>
        </p:txBody>
      </p:sp>
      <p:sp>
        <p:nvSpPr>
          <p:cNvPr id="10" name="Slide Number Placeholder 1">
            <a:extLst>
              <a:ext uri="{FF2B5EF4-FFF2-40B4-BE49-F238E27FC236}">
                <a16:creationId xmlns:a16="http://schemas.microsoft.com/office/drawing/2014/main" id="{2CDB0D5F-1E57-E5D4-BE8B-0F92239ACC3A}"/>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14</a:t>
            </a:fld>
            <a:endParaRPr lang="en-US"/>
          </a:p>
        </p:txBody>
      </p:sp>
    </p:spTree>
    <p:extLst>
      <p:ext uri="{BB962C8B-B14F-4D97-AF65-F5344CB8AC3E}">
        <p14:creationId xmlns:p14="http://schemas.microsoft.com/office/powerpoint/2010/main" val="18625711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4B29EC1-694A-267B-A376-AA476481D3F0}"/>
              </a:ext>
            </a:extLst>
          </p:cNvPr>
          <p:cNvSpPr>
            <a:spLocks noGrp="1"/>
          </p:cNvSpPr>
          <p:nvPr>
            <p:ph type="body" sz="quarter" idx="10"/>
          </p:nvPr>
        </p:nvSpPr>
        <p:spPr>
          <a:ln>
            <a:noFill/>
          </a:ln>
        </p:spPr>
        <p:txBody>
          <a:bodyPr/>
          <a:lstStyle/>
          <a:p>
            <a:r>
              <a:rPr lang="en-US"/>
              <a:t>The contents of this presentation were developed under a grant from the U.S. Department of Education (Department). The Department does not mandate or prescribe the practices, models, or other activities described or discussed in this document. The contents of this presentation may contain examples of, adaptations of, and links to resources created and maintained by other public or private organizations. All external links cited in this resource were reviewed for compliance with all federal regulations in effect at the time of publication; however, the Comprehensive Center Network is not responsible for subsequent changes to those external sites or for any content beyond the specific material referenced. External links are provided solely to support the research, examples, analysis, and conclusions presented in this resource and do not constitute endorsement of any broader site content. The content of this presentation does not necessarily represent the policy of the Department. This presentation is not intended to represent the views or policies of, or be an endorsement of, any views expressed or materials provided by any federal agency. </a:t>
            </a:r>
            <a:r>
              <a:rPr lang="en-US" baseline="30000"/>
              <a:t>©</a:t>
            </a:r>
            <a:r>
              <a:rPr lang="en-US"/>
              <a:t> 2026 </a:t>
            </a:r>
            <a:r>
              <a:rPr lang="en-US" err="1"/>
              <a:t>Westat</a:t>
            </a:r>
            <a:r>
              <a:rPr lang="en-US"/>
              <a:t>.</a:t>
            </a:r>
          </a:p>
        </p:txBody>
      </p:sp>
      <p:sp>
        <p:nvSpPr>
          <p:cNvPr id="11" name="Slide Number Placeholder 1">
            <a:extLst>
              <a:ext uri="{FF2B5EF4-FFF2-40B4-BE49-F238E27FC236}">
                <a16:creationId xmlns:a16="http://schemas.microsoft.com/office/drawing/2014/main" id="{B5749CE6-8550-A703-9E3B-A2CE72690026}"/>
              </a:ext>
            </a:extLst>
          </p:cNvPr>
          <p:cNvSpPr>
            <a:spLocks noGrp="1"/>
          </p:cNvSpPr>
          <p:nvPr>
            <p:ph type="sldNum" sz="quarter" idx="7"/>
          </p:nvPr>
        </p:nvSpPr>
        <p:spPr>
          <a:xfrm>
            <a:off x="11522386" y="6283999"/>
            <a:ext cx="412312" cy="383500"/>
          </a:xfrm>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6142621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901D75-6513-9924-600F-C22D020350BD}"/>
              </a:ext>
            </a:extLst>
          </p:cNvPr>
          <p:cNvSpPr>
            <a:spLocks noGrp="1"/>
          </p:cNvSpPr>
          <p:nvPr>
            <p:ph type="title"/>
          </p:nvPr>
        </p:nvSpPr>
        <p:spPr>
          <a:xfrm>
            <a:off x="448622" y="1505466"/>
            <a:ext cx="4590232" cy="914402"/>
          </a:xfrm>
        </p:spPr>
        <p:txBody>
          <a:bodyPr anchor="ctr">
            <a:normAutofit fontScale="90000"/>
          </a:bodyPr>
          <a:lstStyle/>
          <a:p>
            <a:pPr>
              <a:lnSpc>
                <a:spcPct val="90000"/>
              </a:lnSpc>
            </a:pPr>
            <a:r>
              <a:rPr lang="en-US" sz="4000" dirty="0">
                <a:latin typeface="Calibri"/>
                <a:ea typeface="Calibri"/>
                <a:cs typeface="Calibri"/>
              </a:rPr>
              <a:t>A Local Problem</a:t>
            </a:r>
            <a:br>
              <a:rPr lang="en-US" sz="4000" dirty="0"/>
            </a:br>
            <a:r>
              <a:rPr lang="en-US" sz="4000" dirty="0">
                <a:latin typeface="Calibri"/>
                <a:ea typeface="Calibri"/>
                <a:cs typeface="Calibri"/>
              </a:rPr>
              <a:t>Requires a Local Solution</a:t>
            </a:r>
          </a:p>
        </p:txBody>
      </p:sp>
      <p:sp>
        <p:nvSpPr>
          <p:cNvPr id="4" name="Slide Number Placeholder 3">
            <a:extLst>
              <a:ext uri="{FF2B5EF4-FFF2-40B4-BE49-F238E27FC236}">
                <a16:creationId xmlns:a16="http://schemas.microsoft.com/office/drawing/2014/main" id="{C2E6B0D4-03C6-BC26-0D78-3427564D3150}"/>
              </a:ext>
            </a:extLst>
          </p:cNvPr>
          <p:cNvSpPr>
            <a:spLocks noGrp="1"/>
          </p:cNvSpPr>
          <p:nvPr>
            <p:ph type="sldNum" sz="quarter" idx="7"/>
          </p:nvPr>
        </p:nvSpPr>
        <p:spPr/>
        <p:txBody>
          <a:bodyPr anchor="ctr">
            <a:normAutofit/>
          </a:bodyPr>
          <a:lstStyle/>
          <a:p>
            <a:pPr>
              <a:spcAft>
                <a:spcPts val="600"/>
              </a:spcAft>
            </a:pPr>
            <a:fld id="{B6F15528-21DE-4FAA-801E-634DDDAF4B2B}" type="slidenum">
              <a:rPr lang="en-US" b="0" smtClean="0"/>
              <a:pPr>
                <a:spcAft>
                  <a:spcPts val="600"/>
                </a:spcAft>
              </a:pPr>
              <a:t>2</a:t>
            </a:fld>
            <a:endParaRPr lang="en-US" b="0"/>
          </a:p>
        </p:txBody>
      </p:sp>
      <p:pic>
        <p:nvPicPr>
          <p:cNvPr id="18" name="Picture 17">
            <a:extLst>
              <a:ext uri="{FF2B5EF4-FFF2-40B4-BE49-F238E27FC236}">
                <a16:creationId xmlns:a16="http://schemas.microsoft.com/office/drawing/2014/main" id="{81E8E217-6BAB-86A6-A6DC-BD7CB3BD4174}"/>
              </a:ext>
            </a:extLst>
          </p:cNvPr>
          <p:cNvPicPr>
            <a:picLocks noChangeAspect="1"/>
          </p:cNvPicPr>
          <p:nvPr/>
        </p:nvPicPr>
        <p:blipFill>
          <a:blip r:embed="rId4"/>
          <a:stretch>
            <a:fillRect/>
          </a:stretch>
        </p:blipFill>
        <p:spPr>
          <a:xfrm>
            <a:off x="6445797" y="0"/>
            <a:ext cx="6432921" cy="6873949"/>
          </a:xfrm>
          <a:prstGeom prst="rect">
            <a:avLst/>
          </a:prstGeom>
        </p:spPr>
      </p:pic>
      <p:pic>
        <p:nvPicPr>
          <p:cNvPr id="5" name="Picture 4">
            <a:extLst>
              <a:ext uri="{FF2B5EF4-FFF2-40B4-BE49-F238E27FC236}">
                <a16:creationId xmlns:a16="http://schemas.microsoft.com/office/drawing/2014/main" id="{84FDD8F9-B5DA-3213-8856-4D077CEC6BB8}"/>
              </a:ext>
            </a:extLst>
          </p:cNvPr>
          <p:cNvPicPr>
            <a:picLocks noChangeAspect="1"/>
          </p:cNvPicPr>
          <p:nvPr/>
        </p:nvPicPr>
        <p:blipFill>
          <a:blip r:embed="rId5"/>
          <a:srcRect t="5378"/>
          <a:stretch>
            <a:fillRect/>
          </a:stretch>
        </p:blipFill>
        <p:spPr>
          <a:xfrm>
            <a:off x="199245" y="3058510"/>
            <a:ext cx="6015656" cy="2568797"/>
          </a:xfrm>
          <a:prstGeom prst="rect">
            <a:avLst/>
          </a:prstGeom>
        </p:spPr>
      </p:pic>
    </p:spTree>
    <p:extLst>
      <p:ext uri="{BB962C8B-B14F-4D97-AF65-F5344CB8AC3E}">
        <p14:creationId xmlns:p14="http://schemas.microsoft.com/office/powerpoint/2010/main" val="2928017235"/>
      </p:ext>
    </p:extLst>
  </p:cSld>
  <p:clrMapOvr>
    <a:masterClrMapping/>
  </p:clrMapOvr>
  <p:extLst>
    <p:ext uri="{6950BFC3-D8DA-4A85-94F7-54DA5524770B}">
      <p188:commentRel xmlns:p188="http://schemas.microsoft.com/office/powerpoint/2018/8/main" r:id="rId3"/>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6720B2-E65A-5752-3733-5E267BCEFBAC}"/>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C528B00F-4BB4-67A2-3D95-7D44E7322682}"/>
              </a:ext>
            </a:extLst>
          </p:cNvPr>
          <p:cNvPicPr>
            <a:picLocks noChangeAspect="1"/>
          </p:cNvPicPr>
          <p:nvPr/>
        </p:nvPicPr>
        <p:blipFill>
          <a:blip r:embed="rId4"/>
          <a:stretch>
            <a:fillRect/>
          </a:stretch>
        </p:blipFill>
        <p:spPr>
          <a:xfrm>
            <a:off x="5650116" y="-103239"/>
            <a:ext cx="6541884" cy="6990382"/>
          </a:xfrm>
          <a:prstGeom prst="rect">
            <a:avLst/>
          </a:prstGeom>
        </p:spPr>
      </p:pic>
      <p:sp>
        <p:nvSpPr>
          <p:cNvPr id="4" name="Slide Number Placeholder 3">
            <a:extLst>
              <a:ext uri="{FF2B5EF4-FFF2-40B4-BE49-F238E27FC236}">
                <a16:creationId xmlns:a16="http://schemas.microsoft.com/office/drawing/2014/main" id="{8F29F992-FE28-9B58-60DD-65A5757030F1}"/>
              </a:ext>
            </a:extLst>
          </p:cNvPr>
          <p:cNvSpPr>
            <a:spLocks noGrp="1"/>
          </p:cNvSpPr>
          <p:nvPr>
            <p:ph type="sldNum" sz="quarter" idx="7"/>
          </p:nvPr>
        </p:nvSpPr>
        <p:spPr/>
        <p:txBody>
          <a:bodyPr/>
          <a:lstStyle/>
          <a:p>
            <a:pPr algn="l"/>
            <a:fld id="{B6F15528-21DE-4FAA-801E-634DDDAF4B2B}" type="slidenum">
              <a:rPr lang="en-US" b="0" smtClean="0"/>
              <a:pPr algn="l"/>
              <a:t>3</a:t>
            </a:fld>
            <a:endParaRPr lang="en-US" b="0"/>
          </a:p>
        </p:txBody>
      </p:sp>
      <p:sp>
        <p:nvSpPr>
          <p:cNvPr id="3" name="Content Placeholder 2">
            <a:extLst>
              <a:ext uri="{FF2B5EF4-FFF2-40B4-BE49-F238E27FC236}">
                <a16:creationId xmlns:a16="http://schemas.microsoft.com/office/drawing/2014/main" id="{DE574518-6694-A427-5EFF-9B4BDAEF6D17}"/>
              </a:ext>
            </a:extLst>
          </p:cNvPr>
          <p:cNvSpPr>
            <a:spLocks noGrp="1"/>
          </p:cNvSpPr>
          <p:nvPr>
            <p:ph sz="quarter" idx="14"/>
          </p:nvPr>
        </p:nvSpPr>
        <p:spPr>
          <a:xfrm>
            <a:off x="480153" y="1517145"/>
            <a:ext cx="5120640" cy="4958604"/>
          </a:xfrm>
        </p:spPr>
        <p:txBody>
          <a:bodyPr>
            <a:normAutofit/>
          </a:bodyPr>
          <a:lstStyle/>
          <a:p>
            <a:r>
              <a:rPr lang="en-US" sz="2400"/>
              <a:t>Southwestern Virginia faces an affordable workforce housing challenge for medical professionals</a:t>
            </a:r>
          </a:p>
          <a:p>
            <a:pPr marL="0" indent="0">
              <a:buNone/>
            </a:pPr>
            <a:endParaRPr lang="en-US" sz="2400"/>
          </a:p>
          <a:p>
            <a:r>
              <a:rPr lang="en-US" sz="2400"/>
              <a:t>AHHP and the Wellspring Foundation identified an opportunity to design a local solution with the community</a:t>
            </a:r>
          </a:p>
          <a:p>
            <a:pPr marL="0" indent="0">
              <a:buNone/>
            </a:pPr>
            <a:endParaRPr lang="en-US" sz="2400"/>
          </a:p>
          <a:p>
            <a:r>
              <a:rPr lang="en-US" sz="2400"/>
              <a:t>Their significant investment in the community is a critical piece to the success of this project</a:t>
            </a:r>
          </a:p>
          <a:p>
            <a:pPr marL="0" indent="0">
              <a:buNone/>
            </a:pPr>
            <a:endParaRPr lang="en-US"/>
          </a:p>
        </p:txBody>
      </p:sp>
      <p:sp>
        <p:nvSpPr>
          <p:cNvPr id="11" name="Content Placeholder 10">
            <a:extLst>
              <a:ext uri="{FF2B5EF4-FFF2-40B4-BE49-F238E27FC236}">
                <a16:creationId xmlns:a16="http://schemas.microsoft.com/office/drawing/2014/main" id="{42F57638-F9C6-2783-D4D2-F19139B49573}"/>
              </a:ext>
            </a:extLst>
          </p:cNvPr>
          <p:cNvSpPr>
            <a:spLocks noGrp="1"/>
          </p:cNvSpPr>
          <p:nvPr>
            <p:ph sz="quarter" idx="16"/>
          </p:nvPr>
        </p:nvSpPr>
        <p:spPr>
          <a:xfrm>
            <a:off x="6096000" y="3095444"/>
            <a:ext cx="5120640" cy="3044197"/>
          </a:xfrm>
        </p:spPr>
        <p:txBody>
          <a:bodyPr/>
          <a:lstStyle/>
          <a:p>
            <a:pPr marL="514350" indent="-285750" defTabSz="2438338">
              <a:lnSpc>
                <a:spcPct val="90000"/>
              </a:lnSpc>
              <a:spcBef>
                <a:spcPts val="1200"/>
              </a:spcBef>
              <a:spcAft>
                <a:spcPts val="1200"/>
              </a:spcAft>
              <a:buClrTx/>
              <a:buSzPct val="123000"/>
              <a:buFont typeface="Arial" panose="020B0604020202020204" pitchFamily="34" charset="0"/>
              <a:buChar char="•"/>
              <a:defRPr>
                <a:solidFill>
                  <a:srgbClr val="000000"/>
                </a:solidFill>
                <a:latin typeface="Tahoma"/>
                <a:ea typeface="Tahoma"/>
                <a:cs typeface="Tahoma"/>
                <a:sym typeface="Tahoma"/>
              </a:defRPr>
            </a:pPr>
            <a:endParaRPr kumimoji="0" lang="en-US" sz="1800" b="0" i="0" u="none" strike="noStrike" kern="0" cap="none" spc="0" normalizeH="0" baseline="0" noProof="0">
              <a:ln>
                <a:noFill/>
              </a:ln>
              <a:solidFill>
                <a:srgbClr val="386EA4"/>
              </a:solidFill>
              <a:effectLst/>
              <a:uLnTx/>
              <a:uFillTx/>
              <a:latin typeface="Calibri" panose="020F0502020204030204" pitchFamily="34" charset="0"/>
              <a:ea typeface="+mn-ea"/>
              <a:cs typeface="Calibri" panose="020F0502020204030204" pitchFamily="34" charset="0"/>
              <a:sym typeface="Tahoma"/>
            </a:endParaRPr>
          </a:p>
          <a:p>
            <a:endParaRPr lang="en-US"/>
          </a:p>
        </p:txBody>
      </p:sp>
      <p:sp>
        <p:nvSpPr>
          <p:cNvPr id="12" name="Rectangle 11">
            <a:extLst>
              <a:ext uri="{FF2B5EF4-FFF2-40B4-BE49-F238E27FC236}">
                <a16:creationId xmlns:a16="http://schemas.microsoft.com/office/drawing/2014/main" id="{D52A5318-96C3-C3E7-A5A9-B9F22EE6A141}"/>
              </a:ext>
            </a:extLst>
          </p:cNvPr>
          <p:cNvSpPr/>
          <p:nvPr/>
        </p:nvSpPr>
        <p:spPr>
          <a:xfrm>
            <a:off x="6096000" y="559274"/>
            <a:ext cx="5494297" cy="5739451"/>
          </a:xfrm>
          <a:prstGeom prst="rect">
            <a:avLst/>
          </a:prstGeom>
          <a:solidFill>
            <a:schemeClr val="bg1"/>
          </a:solid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5" name="Picture 16">
            <a:extLst>
              <a:ext uri="{FF2B5EF4-FFF2-40B4-BE49-F238E27FC236}">
                <a16:creationId xmlns:a16="http://schemas.microsoft.com/office/drawing/2014/main" id="{A36B6A98-95CE-F695-817A-4CA15EE494B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8113" y="2611802"/>
            <a:ext cx="2286004" cy="141732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14" descr="Wellspring Foundation Logo">
            <a:extLst>
              <a:ext uri="{FF2B5EF4-FFF2-40B4-BE49-F238E27FC236}">
                <a16:creationId xmlns:a16="http://schemas.microsoft.com/office/drawing/2014/main" id="{D01EB305-0C04-1CE2-422A-1E2901C147DA}"/>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921414" y="788534"/>
            <a:ext cx="3759402" cy="1469985"/>
          </a:xfrm>
          <a:prstGeom prst="rect">
            <a:avLst/>
          </a:prstGeom>
          <a:noFill/>
          <a:extLst>
            <a:ext uri="{909E8E84-426E-40DD-AFC4-6F175D3DCCD1}">
              <a14:hiddenFill xmlns:a14="http://schemas.microsoft.com/office/drawing/2010/main">
                <a:solidFill>
                  <a:srgbClr val="FFFFFF"/>
                </a:solidFill>
              </a14:hiddenFill>
            </a:ext>
          </a:extLst>
        </p:spPr>
      </p:pic>
      <p:sp>
        <p:nvSpPr>
          <p:cNvPr id="8" name="Title 7">
            <a:extLst>
              <a:ext uri="{FF2B5EF4-FFF2-40B4-BE49-F238E27FC236}">
                <a16:creationId xmlns:a16="http://schemas.microsoft.com/office/drawing/2014/main" id="{A3733F79-F9DE-F65F-9F92-3F19834DA33B}"/>
              </a:ext>
            </a:extLst>
          </p:cNvPr>
          <p:cNvSpPr>
            <a:spLocks noGrp="1"/>
          </p:cNvSpPr>
          <p:nvPr>
            <p:ph type="title"/>
          </p:nvPr>
        </p:nvSpPr>
        <p:spPr/>
        <p:txBody>
          <a:bodyPr/>
          <a:lstStyle/>
          <a:p>
            <a:r>
              <a:rPr lang="en-US"/>
              <a:t>Working Together</a:t>
            </a:r>
          </a:p>
        </p:txBody>
      </p:sp>
      <p:pic>
        <p:nvPicPr>
          <p:cNvPr id="10" name="Picture 9" descr="A black background with green and blue text&#10;&#10;AI-generated content may be incorrect.">
            <a:extLst>
              <a:ext uri="{FF2B5EF4-FFF2-40B4-BE49-F238E27FC236}">
                <a16:creationId xmlns:a16="http://schemas.microsoft.com/office/drawing/2014/main" id="{04821168-A5C6-99BE-5147-B86BC3A643BF}"/>
              </a:ext>
            </a:extLst>
          </p:cNvPr>
          <p:cNvPicPr>
            <a:picLocks noChangeAspect="1"/>
          </p:cNvPicPr>
          <p:nvPr/>
        </p:nvPicPr>
        <p:blipFill>
          <a:blip r:embed="rId7"/>
          <a:stretch>
            <a:fillRect/>
          </a:stretch>
        </p:blipFill>
        <p:spPr>
          <a:xfrm>
            <a:off x="6322808" y="4617542"/>
            <a:ext cx="5036147" cy="1259037"/>
          </a:xfrm>
          <a:prstGeom prst="rect">
            <a:avLst/>
          </a:prstGeom>
        </p:spPr>
      </p:pic>
    </p:spTree>
    <p:extLst>
      <p:ext uri="{BB962C8B-B14F-4D97-AF65-F5344CB8AC3E}">
        <p14:creationId xmlns:p14="http://schemas.microsoft.com/office/powerpoint/2010/main" val="935952877"/>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FF18B19-72BF-B76D-8FA6-587D11BAAB4A}"/>
              </a:ext>
            </a:extLst>
          </p:cNvPr>
          <p:cNvPicPr>
            <a:picLocks noChangeAspect="1"/>
          </p:cNvPicPr>
          <p:nvPr/>
        </p:nvPicPr>
        <p:blipFill>
          <a:blip r:embed="rId2"/>
          <a:stretch>
            <a:fillRect/>
          </a:stretch>
        </p:blipFill>
        <p:spPr>
          <a:xfrm>
            <a:off x="5650116" y="-103239"/>
            <a:ext cx="6541884" cy="6990382"/>
          </a:xfrm>
          <a:prstGeom prst="rect">
            <a:avLst/>
          </a:prstGeom>
        </p:spPr>
      </p:pic>
      <p:sp>
        <p:nvSpPr>
          <p:cNvPr id="2" name="Title 1">
            <a:extLst>
              <a:ext uri="{FF2B5EF4-FFF2-40B4-BE49-F238E27FC236}">
                <a16:creationId xmlns:a16="http://schemas.microsoft.com/office/drawing/2014/main" id="{E113C4AC-598A-C409-2C01-CD93380DB219}"/>
              </a:ext>
            </a:extLst>
          </p:cNvPr>
          <p:cNvSpPr>
            <a:spLocks noGrp="1"/>
          </p:cNvSpPr>
          <p:nvPr>
            <p:ph type="title"/>
          </p:nvPr>
        </p:nvSpPr>
        <p:spPr>
          <a:xfrm>
            <a:off x="421159" y="2344994"/>
            <a:ext cx="3737886" cy="2426111"/>
          </a:xfrm>
        </p:spPr>
        <p:txBody>
          <a:bodyPr anchor="ctr">
            <a:normAutofit/>
          </a:bodyPr>
          <a:lstStyle/>
          <a:p>
            <a:pPr>
              <a:lnSpc>
                <a:spcPct val="90000"/>
              </a:lnSpc>
            </a:pPr>
            <a:r>
              <a:rPr lang="en-US" sz="3600"/>
              <a:t>Find a Champion: Washington County Public Schools</a:t>
            </a:r>
          </a:p>
        </p:txBody>
      </p:sp>
      <p:sp>
        <p:nvSpPr>
          <p:cNvPr id="4" name="Slide Number Placeholder 3">
            <a:extLst>
              <a:ext uri="{FF2B5EF4-FFF2-40B4-BE49-F238E27FC236}">
                <a16:creationId xmlns:a16="http://schemas.microsoft.com/office/drawing/2014/main" id="{CC7638D6-05B2-A8B0-F09A-4EE699CE2A88}"/>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b="0" smtClean="0"/>
              <a:pPr>
                <a:spcAft>
                  <a:spcPts val="600"/>
                </a:spcAft>
              </a:pPr>
              <a:t>4</a:t>
            </a:fld>
            <a:endParaRPr lang="en-US" b="0"/>
          </a:p>
        </p:txBody>
      </p:sp>
      <p:pic>
        <p:nvPicPr>
          <p:cNvPr id="6" name="Picture 5">
            <a:extLst>
              <a:ext uri="{FF2B5EF4-FFF2-40B4-BE49-F238E27FC236}">
                <a16:creationId xmlns:a16="http://schemas.microsoft.com/office/drawing/2014/main" id="{99949DA9-C998-DD8C-5955-B8F3B5CA8E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70915" y="1600196"/>
            <a:ext cx="3657607" cy="3657607"/>
          </a:xfrm>
          <a:prstGeom prst="rect">
            <a:avLst/>
          </a:prstGeom>
        </p:spPr>
      </p:pic>
    </p:spTree>
    <p:extLst>
      <p:ext uri="{BB962C8B-B14F-4D97-AF65-F5344CB8AC3E}">
        <p14:creationId xmlns:p14="http://schemas.microsoft.com/office/powerpoint/2010/main" val="41400234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3629B1-D54B-E44F-2C1A-63FBB63C9012}"/>
            </a:ext>
          </a:extLst>
        </p:cNvPr>
        <p:cNvGrpSpPr/>
        <p:nvPr/>
      </p:nvGrpSpPr>
      <p:grpSpPr>
        <a:xfrm>
          <a:off x="0" y="0"/>
          <a:ext cx="0" cy="0"/>
          <a:chOff x="0" y="0"/>
          <a:chExt cx="0" cy="0"/>
        </a:xfrm>
      </p:grpSpPr>
      <p:sp>
        <p:nvSpPr>
          <p:cNvPr id="19" name="Title 1">
            <a:extLst>
              <a:ext uri="{FF2B5EF4-FFF2-40B4-BE49-F238E27FC236}">
                <a16:creationId xmlns:a16="http://schemas.microsoft.com/office/drawing/2014/main" id="{AB43F3B0-E637-A163-4ABF-07F40DDEC57B}"/>
              </a:ext>
            </a:extLst>
          </p:cNvPr>
          <p:cNvSpPr>
            <a:spLocks noGrp="1"/>
          </p:cNvSpPr>
          <p:nvPr>
            <p:ph type="title"/>
          </p:nvPr>
        </p:nvSpPr>
        <p:spPr>
          <a:xfrm>
            <a:off x="488637" y="276084"/>
            <a:ext cx="11254647" cy="914402"/>
          </a:xfrm>
        </p:spPr>
        <p:txBody>
          <a:bodyPr/>
          <a:lstStyle/>
          <a:p>
            <a:pPr algn="ctr"/>
            <a:r>
              <a:rPr lang="en-US" dirty="0"/>
              <a:t>The Virginia Department of Education Three “E” Readiness Framework: </a:t>
            </a:r>
            <a:br>
              <a:rPr lang="en-US" dirty="0"/>
            </a:br>
            <a:r>
              <a:rPr lang="en-US" dirty="0"/>
              <a:t>Enrollment, Employment, AND Enlistment</a:t>
            </a:r>
          </a:p>
        </p:txBody>
      </p:sp>
      <p:sp>
        <p:nvSpPr>
          <p:cNvPr id="3" name="Slide Number Placeholder 2">
            <a:extLst>
              <a:ext uri="{FF2B5EF4-FFF2-40B4-BE49-F238E27FC236}">
                <a16:creationId xmlns:a16="http://schemas.microsoft.com/office/drawing/2014/main" id="{74C31D3C-D806-C38E-0C23-53D0B450E0AB}"/>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smtClean="0"/>
              <a:pPr>
                <a:spcAft>
                  <a:spcPts val="600"/>
                </a:spcAft>
              </a:pPr>
              <a:t>5</a:t>
            </a:fld>
            <a:endParaRPr lang="en-US"/>
          </a:p>
        </p:txBody>
      </p:sp>
      <p:pic>
        <p:nvPicPr>
          <p:cNvPr id="30" name="Picture 29">
            <a:extLst>
              <a:ext uri="{FF2B5EF4-FFF2-40B4-BE49-F238E27FC236}">
                <a16:creationId xmlns:a16="http://schemas.microsoft.com/office/drawing/2014/main" id="{FF646160-865F-7AA1-D7F6-3FB53BE8E637}"/>
              </a:ext>
            </a:extLst>
          </p:cNvPr>
          <p:cNvPicPr>
            <a:picLocks noChangeAspect="1"/>
          </p:cNvPicPr>
          <p:nvPr/>
        </p:nvPicPr>
        <p:blipFill>
          <a:blip r:embed="rId4"/>
          <a:stretch>
            <a:fillRect/>
          </a:stretch>
        </p:blipFill>
        <p:spPr>
          <a:xfrm>
            <a:off x="549456" y="3042581"/>
            <a:ext cx="3219307" cy="1083420"/>
          </a:xfrm>
          <a:prstGeom prst="rect">
            <a:avLst/>
          </a:prstGeom>
        </p:spPr>
      </p:pic>
      <p:pic>
        <p:nvPicPr>
          <p:cNvPr id="35" name="Picture 34">
            <a:extLst>
              <a:ext uri="{FF2B5EF4-FFF2-40B4-BE49-F238E27FC236}">
                <a16:creationId xmlns:a16="http://schemas.microsoft.com/office/drawing/2014/main" id="{D3C4E15B-F7CF-57BB-D0E0-E12CD52434B1}"/>
              </a:ext>
            </a:extLst>
          </p:cNvPr>
          <p:cNvPicPr>
            <a:picLocks noChangeAspect="1"/>
          </p:cNvPicPr>
          <p:nvPr/>
        </p:nvPicPr>
        <p:blipFill>
          <a:blip r:embed="rId5"/>
          <a:stretch>
            <a:fillRect/>
          </a:stretch>
        </p:blipFill>
        <p:spPr>
          <a:xfrm>
            <a:off x="476558" y="4714184"/>
            <a:ext cx="3219307" cy="1347155"/>
          </a:xfrm>
          <a:prstGeom prst="rect">
            <a:avLst/>
          </a:prstGeom>
        </p:spPr>
      </p:pic>
      <p:sp>
        <p:nvSpPr>
          <p:cNvPr id="39" name="Rectangle 38">
            <a:extLst>
              <a:ext uri="{FF2B5EF4-FFF2-40B4-BE49-F238E27FC236}">
                <a16:creationId xmlns:a16="http://schemas.microsoft.com/office/drawing/2014/main" id="{A7564CC6-9951-C049-0B42-AE17F41351DA}"/>
              </a:ext>
            </a:extLst>
          </p:cNvPr>
          <p:cNvSpPr/>
          <p:nvPr/>
        </p:nvSpPr>
        <p:spPr>
          <a:xfrm>
            <a:off x="7058026" y="1358393"/>
            <a:ext cx="4685258" cy="471855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2">
                  <a:lumMod val="10000"/>
                </a:schemeClr>
              </a:solidFill>
            </a:endParaRPr>
          </a:p>
        </p:txBody>
      </p:sp>
      <p:grpSp>
        <p:nvGrpSpPr>
          <p:cNvPr id="43" name="Group 42">
            <a:extLst>
              <a:ext uri="{FF2B5EF4-FFF2-40B4-BE49-F238E27FC236}">
                <a16:creationId xmlns:a16="http://schemas.microsoft.com/office/drawing/2014/main" id="{84566165-4CC2-E94F-9974-64098A2172E2}"/>
              </a:ext>
            </a:extLst>
          </p:cNvPr>
          <p:cNvGrpSpPr/>
          <p:nvPr/>
        </p:nvGrpSpPr>
        <p:grpSpPr>
          <a:xfrm>
            <a:off x="7514896" y="1609894"/>
            <a:ext cx="765672" cy="789020"/>
            <a:chOff x="7965254" y="579108"/>
            <a:chExt cx="526285" cy="557005"/>
          </a:xfrm>
        </p:grpSpPr>
        <p:sp>
          <p:nvSpPr>
            <p:cNvPr id="42" name="Oval 41">
              <a:extLst>
                <a:ext uri="{FF2B5EF4-FFF2-40B4-BE49-F238E27FC236}">
                  <a16:creationId xmlns:a16="http://schemas.microsoft.com/office/drawing/2014/main" id="{A361015F-08A3-4630-B8BD-92B5A48EFEAC}"/>
                </a:ext>
              </a:extLst>
            </p:cNvPr>
            <p:cNvSpPr/>
            <p:nvPr/>
          </p:nvSpPr>
          <p:spPr>
            <a:xfrm>
              <a:off x="8023608" y="579108"/>
              <a:ext cx="409576" cy="389461"/>
            </a:xfrm>
            <a:prstGeom prst="ellipse">
              <a:avLst/>
            </a:prstGeom>
            <a:solidFill>
              <a:schemeClr val="accent6"/>
            </a:solidFill>
            <a:ln>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1" name="Graphic 40" descr="Construction worker male with solid fill">
              <a:extLst>
                <a:ext uri="{FF2B5EF4-FFF2-40B4-BE49-F238E27FC236}">
                  <a16:creationId xmlns:a16="http://schemas.microsoft.com/office/drawing/2014/main" id="{6AFE52F6-AFF7-0D2C-8149-0C789174AEC7}"/>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965254" y="609828"/>
              <a:ext cx="526285" cy="526285"/>
            </a:xfrm>
            <a:prstGeom prst="rect">
              <a:avLst/>
            </a:prstGeom>
          </p:spPr>
        </p:pic>
      </p:grpSp>
      <p:graphicFrame>
        <p:nvGraphicFramePr>
          <p:cNvPr id="4" name="Diagram 3">
            <a:extLst>
              <a:ext uri="{FF2B5EF4-FFF2-40B4-BE49-F238E27FC236}">
                <a16:creationId xmlns:a16="http://schemas.microsoft.com/office/drawing/2014/main" id="{A4BBB49B-2414-64F5-20DA-51FD10B25B9E}"/>
              </a:ext>
            </a:extLst>
          </p:cNvPr>
          <p:cNvGraphicFramePr/>
          <p:nvPr>
            <p:extLst>
              <p:ext uri="{D42A27DB-BD31-4B8C-83A1-F6EECF244321}">
                <p14:modId xmlns:p14="http://schemas.microsoft.com/office/powerpoint/2010/main" val="2764548113"/>
              </p:ext>
            </p:extLst>
          </p:nvPr>
        </p:nvGraphicFramePr>
        <p:xfrm>
          <a:off x="8069942" y="2663484"/>
          <a:ext cx="3452441" cy="341346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6" name="TextBox 5">
            <a:extLst>
              <a:ext uri="{FF2B5EF4-FFF2-40B4-BE49-F238E27FC236}">
                <a16:creationId xmlns:a16="http://schemas.microsoft.com/office/drawing/2014/main" id="{60AF5156-832E-2520-4C54-9C38F4C5DC5F}"/>
              </a:ext>
            </a:extLst>
          </p:cNvPr>
          <p:cNvSpPr txBox="1"/>
          <p:nvPr/>
        </p:nvSpPr>
        <p:spPr>
          <a:xfrm>
            <a:off x="8361844" y="1463155"/>
            <a:ext cx="3797259" cy="1200329"/>
          </a:xfrm>
          <a:prstGeom prst="rect">
            <a:avLst/>
          </a:prstGeom>
          <a:noFill/>
        </p:spPr>
        <p:txBody>
          <a:bodyPr wrap="square">
            <a:spAutoFit/>
          </a:bodyPr>
          <a:lstStyle/>
          <a:p>
            <a:r>
              <a:rPr lang="en-US" sz="2400" dirty="0">
                <a:solidFill>
                  <a:schemeClr val="tx2"/>
                </a:solidFill>
              </a:rPr>
              <a:t>Six Approved High-Quality Work-based Learning (HQWBL) Experiences</a:t>
            </a:r>
            <a:endParaRPr lang="en-US" dirty="0">
              <a:solidFill>
                <a:schemeClr val="tx2"/>
              </a:solidFill>
            </a:endParaRPr>
          </a:p>
        </p:txBody>
      </p:sp>
      <p:pic>
        <p:nvPicPr>
          <p:cNvPr id="10" name="Graphic 9" descr="Traffic cone with solid fill">
            <a:extLst>
              <a:ext uri="{FF2B5EF4-FFF2-40B4-BE49-F238E27FC236}">
                <a16:creationId xmlns:a16="http://schemas.microsoft.com/office/drawing/2014/main" id="{C963DFB1-7FF1-C509-D312-6AB1A5BCC17F}"/>
              </a:ext>
            </a:extLst>
          </p:cNvPr>
          <p:cNvPicPr>
            <a:picLocks noChangeAspect="1"/>
          </p:cNvPicPr>
          <p:nvPr/>
        </p:nvPicPr>
        <p:blipFill>
          <a:blip>
            <a:extLst>
              <a:ext uri="{96DAC541-7B7A-43D3-8B79-37D633B846F1}">
                <asvg:svgBlip xmlns:asvg="http://schemas.microsoft.com/office/drawing/2016/SVG/main" r:embed="rId12"/>
              </a:ext>
            </a:extLst>
          </a:blip>
          <a:srcRect/>
          <a:stretch/>
        </p:blipFill>
        <p:spPr>
          <a:xfrm>
            <a:off x="4052180" y="1484514"/>
            <a:ext cx="914400" cy="914400"/>
          </a:xfrm>
          <a:prstGeom prst="rect">
            <a:avLst/>
          </a:prstGeom>
        </p:spPr>
      </p:pic>
      <p:graphicFrame>
        <p:nvGraphicFramePr>
          <p:cNvPr id="11" name="Diagram 10">
            <a:extLst>
              <a:ext uri="{FF2B5EF4-FFF2-40B4-BE49-F238E27FC236}">
                <a16:creationId xmlns:a16="http://schemas.microsoft.com/office/drawing/2014/main" id="{5699A313-439E-6D91-B6B1-CE2E2CA06E96}"/>
              </a:ext>
            </a:extLst>
          </p:cNvPr>
          <p:cNvGraphicFramePr/>
          <p:nvPr/>
        </p:nvGraphicFramePr>
        <p:xfrm>
          <a:off x="4302336" y="2468696"/>
          <a:ext cx="3021980" cy="3740821"/>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sp>
        <p:nvSpPr>
          <p:cNvPr id="13" name="TextBox 12">
            <a:extLst>
              <a:ext uri="{FF2B5EF4-FFF2-40B4-BE49-F238E27FC236}">
                <a16:creationId xmlns:a16="http://schemas.microsoft.com/office/drawing/2014/main" id="{24BC68C0-37C3-1101-EAE7-4008FA535E69}"/>
              </a:ext>
            </a:extLst>
          </p:cNvPr>
          <p:cNvSpPr txBox="1"/>
          <p:nvPr/>
        </p:nvSpPr>
        <p:spPr>
          <a:xfrm>
            <a:off x="4876722" y="1502346"/>
            <a:ext cx="2553276" cy="830997"/>
          </a:xfrm>
          <a:prstGeom prst="rect">
            <a:avLst/>
          </a:prstGeom>
          <a:noFill/>
        </p:spPr>
        <p:txBody>
          <a:bodyPr wrap="square">
            <a:spAutoFit/>
          </a:bodyPr>
          <a:lstStyle/>
          <a:p>
            <a:r>
              <a:rPr lang="en-US" sz="2400" dirty="0">
                <a:solidFill>
                  <a:schemeClr val="accent2"/>
                </a:solidFill>
              </a:rPr>
              <a:t>High Demand Credentials</a:t>
            </a:r>
            <a:endParaRPr lang="en-US" dirty="0">
              <a:solidFill>
                <a:schemeClr val="accent2"/>
              </a:solidFill>
            </a:endParaRPr>
          </a:p>
        </p:txBody>
      </p:sp>
      <p:pic>
        <p:nvPicPr>
          <p:cNvPr id="15" name="Graphic 14" descr="Briefcase with solid fill">
            <a:extLst>
              <a:ext uri="{FF2B5EF4-FFF2-40B4-BE49-F238E27FC236}">
                <a16:creationId xmlns:a16="http://schemas.microsoft.com/office/drawing/2014/main" id="{FB50A476-90D1-13DC-57A1-D7541E48B446}"/>
              </a:ext>
            </a:extLst>
          </p:cNvPr>
          <p:cNvPicPr>
            <a:picLocks noChangeAspect="1"/>
          </p:cNvPicPr>
          <p:nvPr/>
        </p:nvPicPr>
        <p:blipFill>
          <a:blip>
            <a:extLst>
              <a:ext uri="{96DAC541-7B7A-43D3-8B79-37D633B846F1}">
                <asvg:svgBlip xmlns:asvg="http://schemas.microsoft.com/office/drawing/2016/SVG/main" r:embed="rId18"/>
              </a:ext>
            </a:extLst>
          </a:blip>
          <a:srcRect/>
          <a:stretch/>
        </p:blipFill>
        <p:spPr>
          <a:xfrm>
            <a:off x="555511" y="1405979"/>
            <a:ext cx="914400" cy="914400"/>
          </a:xfrm>
          <a:prstGeom prst="rect">
            <a:avLst/>
          </a:prstGeom>
        </p:spPr>
      </p:pic>
      <p:sp>
        <p:nvSpPr>
          <p:cNvPr id="17" name="TextBox 16">
            <a:extLst>
              <a:ext uri="{FF2B5EF4-FFF2-40B4-BE49-F238E27FC236}">
                <a16:creationId xmlns:a16="http://schemas.microsoft.com/office/drawing/2014/main" id="{AEB80DF3-E5D2-B973-3743-EE2A4C7B2331}"/>
              </a:ext>
            </a:extLst>
          </p:cNvPr>
          <p:cNvSpPr txBox="1"/>
          <p:nvPr/>
        </p:nvSpPr>
        <p:spPr>
          <a:xfrm>
            <a:off x="1672325" y="1470238"/>
            <a:ext cx="2553276" cy="830997"/>
          </a:xfrm>
          <a:prstGeom prst="rect">
            <a:avLst/>
          </a:prstGeom>
          <a:noFill/>
        </p:spPr>
        <p:txBody>
          <a:bodyPr wrap="square">
            <a:spAutoFit/>
          </a:bodyPr>
          <a:lstStyle/>
          <a:p>
            <a:r>
              <a:rPr lang="en-US" sz="2400" dirty="0">
                <a:solidFill>
                  <a:schemeClr val="accent3"/>
                </a:solidFill>
              </a:rPr>
              <a:t>The 3E </a:t>
            </a:r>
          </a:p>
          <a:p>
            <a:r>
              <a:rPr lang="en-US" sz="2400" dirty="0">
                <a:solidFill>
                  <a:schemeClr val="accent3"/>
                </a:solidFill>
              </a:rPr>
              <a:t>Framework</a:t>
            </a:r>
            <a:endParaRPr lang="en-US" dirty="0">
              <a:solidFill>
                <a:schemeClr val="accent3"/>
              </a:solidFill>
            </a:endParaRPr>
          </a:p>
        </p:txBody>
      </p:sp>
      <p:cxnSp>
        <p:nvCxnSpPr>
          <p:cNvPr id="20" name="Straight Connector 19">
            <a:extLst>
              <a:ext uri="{FF2B5EF4-FFF2-40B4-BE49-F238E27FC236}">
                <a16:creationId xmlns:a16="http://schemas.microsoft.com/office/drawing/2014/main" id="{20988C36-01D2-67EF-715B-79A44DB7D587}"/>
              </a:ext>
            </a:extLst>
          </p:cNvPr>
          <p:cNvCxnSpPr/>
          <p:nvPr/>
        </p:nvCxnSpPr>
        <p:spPr>
          <a:xfrm>
            <a:off x="3920490" y="1463155"/>
            <a:ext cx="0" cy="4613795"/>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94A78A32-F236-1038-466A-431EDB80C853}"/>
              </a:ext>
            </a:extLst>
          </p:cNvPr>
          <p:cNvCxnSpPr/>
          <p:nvPr/>
        </p:nvCxnSpPr>
        <p:spPr>
          <a:xfrm>
            <a:off x="7507276" y="1410773"/>
            <a:ext cx="0" cy="461379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936813"/>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p:cNvSpPr txBox="1"/>
          <p:nvPr/>
        </p:nvSpPr>
        <p:spPr>
          <a:xfrm>
            <a:off x="468000" y="280000"/>
            <a:ext cx="11256000" cy="900000"/>
          </a:xfrm>
          <a:prstGeom prst="rect">
            <a:avLst/>
          </a:prstGeom>
        </p:spPr>
        <p:txBody>
          <a:bodyPr vert="horz" lIns="0" tIns="0" rIns="0" bIns="0" rtlCol="0" anchor="ctr">
            <a:noAutofit/>
          </a:bodyPr>
          <a:lstStyle/>
          <a:p>
            <a:pPr algn="ctr">
              <a:buNone/>
            </a:pPr>
            <a:r>
              <a:rPr lang="en-US" sz="3200" b="1" dirty="0">
                <a:solidFill>
                  <a:schemeClr val="accent4"/>
                </a:solidFill>
                <a:latin typeface="Calibri" panose="020F0502020204030204" pitchFamily="34" charset="0"/>
                <a:cs typeface="Calibri" panose="020F0502020204030204" pitchFamily="34" charset="0"/>
              </a:rPr>
              <a:t>People</a:t>
            </a:r>
            <a:r>
              <a:rPr lang="en-US" sz="3200" b="1" dirty="0">
                <a:solidFill>
                  <a:srgbClr val="346DA3"/>
                </a:solidFill>
                <a:latin typeface="Calibri" panose="020F0502020204030204" pitchFamily="34" charset="0"/>
                <a:cs typeface="Calibri" panose="020F0502020204030204" pitchFamily="34" charset="0"/>
              </a:rPr>
              <a:t> </a:t>
            </a:r>
            <a:r>
              <a:rPr lang="en-US" sz="3200" b="1" dirty="0">
                <a:solidFill>
                  <a:srgbClr val="1F476E"/>
                </a:solidFill>
                <a:latin typeface="Calibri" panose="020F0502020204030204" pitchFamily="34" charset="0"/>
                <a:cs typeface="Calibri" panose="020F0502020204030204" pitchFamily="34" charset="0"/>
              </a:rPr>
              <a:t>+ </a:t>
            </a:r>
            <a:r>
              <a:rPr lang="en-US" sz="3200" b="1" dirty="0">
                <a:solidFill>
                  <a:srgbClr val="008290"/>
                </a:solidFill>
                <a:latin typeface="Calibri" panose="020F0502020204030204" pitchFamily="34" charset="0"/>
                <a:cs typeface="Calibri" panose="020F0502020204030204" pitchFamily="34" charset="0"/>
              </a:rPr>
              <a:t>Process </a:t>
            </a:r>
            <a:r>
              <a:rPr lang="en-US" sz="3200" b="1" dirty="0">
                <a:solidFill>
                  <a:srgbClr val="1F476E"/>
                </a:solidFill>
                <a:latin typeface="Calibri" panose="020F0502020204030204" pitchFamily="34" charset="0"/>
                <a:cs typeface="Calibri" panose="020F0502020204030204" pitchFamily="34" charset="0"/>
              </a:rPr>
              <a:t>= </a:t>
            </a:r>
            <a:r>
              <a:rPr lang="en-US" sz="3200" b="1" dirty="0">
                <a:solidFill>
                  <a:schemeClr val="tx2"/>
                </a:solidFill>
                <a:latin typeface="Calibri" panose="020F0502020204030204" pitchFamily="34" charset="0"/>
                <a:cs typeface="Calibri" panose="020F0502020204030204" pitchFamily="34" charset="0"/>
              </a:rPr>
              <a:t>Success</a:t>
            </a:r>
          </a:p>
        </p:txBody>
      </p:sp>
      <p:sp>
        <p:nvSpPr>
          <p:cNvPr id="10" name="People Card"/>
          <p:cNvSpPr/>
          <p:nvPr/>
        </p:nvSpPr>
        <p:spPr>
          <a:xfrm>
            <a:off x="430000" y="1560000"/>
            <a:ext cx="2860000" cy="4380000"/>
          </a:xfrm>
          <a:prstGeom prst="roundRect">
            <a:avLst>
              <a:gd name="adj" fmla="val 6000"/>
            </a:avLst>
          </a:prstGeom>
          <a:ln/>
        </p:spPr>
        <p:style>
          <a:lnRef idx="0">
            <a:schemeClr val="accent4"/>
          </a:lnRef>
          <a:fillRef idx="3">
            <a:schemeClr val="accent4"/>
          </a:fillRef>
          <a:effectRef idx="3">
            <a:schemeClr val="accent4"/>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People</a:t>
            </a:r>
            <a:endParaRPr lang="en-US" dirty="0">
              <a:solidFill>
                <a:schemeClr val="bg1"/>
              </a:solidFill>
              <a:latin typeface="Calibri"/>
              <a:ea typeface="Calibri"/>
              <a:cs typeface="Calibri"/>
            </a:endParaRPr>
          </a:p>
          <a:p>
            <a:pPr marL="228600" indent="-228600" algn="l">
              <a:spcBef>
                <a:spcPts val="800"/>
              </a:spcBef>
              <a:buFont typeface="Arial" panose="020B0604020202020204" pitchFamily="34" charset="0"/>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AHHP</a:t>
            </a:r>
          </a:p>
          <a:p>
            <a:pPr marL="228600" indent="-228600" algn="l">
              <a:spcBef>
                <a:spcPts val="800"/>
              </a:spcBef>
              <a:buFont typeface="Arial" panose="020B0604020202020204" pitchFamily="34" charset="0"/>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WCPS</a:t>
            </a:r>
          </a:p>
          <a:p>
            <a:pPr marL="228600" indent="-228600" algn="l">
              <a:spcBef>
                <a:spcPts val="800"/>
              </a:spcBef>
              <a:buFont typeface="Arial" panose="020B0604020202020204" pitchFamily="34" charset="0"/>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VDOE</a:t>
            </a:r>
          </a:p>
          <a:p>
            <a:pPr marL="228600" indent="-228600" algn="l">
              <a:spcBef>
                <a:spcPts val="800"/>
              </a:spcBef>
              <a:buFont typeface="Arial" panose="020B0604020202020204" pitchFamily="34" charset="0"/>
              <a:buChar char="•"/>
            </a:pPr>
            <a:r>
              <a:rPr lang="en-US" sz="2400" dirty="0">
                <a:solidFill>
                  <a:schemeClr val="bg1"/>
                </a:solidFill>
                <a:latin typeface="Calibri" panose="020F0502020204030204" pitchFamily="34" charset="0"/>
                <a:ea typeface="Calibri" panose="020F0502020204030204" pitchFamily="34" charset="0"/>
                <a:cs typeface="Calibri" panose="020F0502020204030204" pitchFamily="34" charset="0"/>
              </a:rPr>
              <a:t>Appalachia CC</a:t>
            </a:r>
          </a:p>
        </p:txBody>
      </p:sp>
      <p:sp>
        <p:nvSpPr>
          <p:cNvPr id="11" name="Plus"/>
          <p:cNvSpPr txBox="1"/>
          <p:nvPr/>
        </p:nvSpPr>
        <p:spPr>
          <a:xfrm>
            <a:off x="3320000" y="3360000"/>
            <a:ext cx="580000" cy="800000"/>
          </a:xfrm>
          <a:prstGeom prst="rect">
            <a:avLst/>
          </a:prstGeom>
        </p:spPr>
        <p:txBody>
          <a:bodyPr lIns="0" tIns="0" rIns="0" bIns="0" rtlCol="0" anchor="ctr">
            <a:noAutofit/>
          </a:bodyPr>
          <a:lstStyle/>
          <a:p>
            <a:pPr algn="ctr">
              <a:buNone/>
            </a:pPr>
            <a:r>
              <a:rPr lang="en-US" sz="5400" b="1">
                <a:solidFill>
                  <a:srgbClr val="1F476E"/>
                </a:solidFill>
                <a:latin typeface="Calibri" panose="020F0502020204030204" pitchFamily="34" charset="0"/>
                <a:cs typeface="Calibri" panose="020F0502020204030204" pitchFamily="34" charset="0"/>
              </a:rPr>
              <a:t>+</a:t>
            </a:r>
          </a:p>
        </p:txBody>
      </p:sp>
      <p:sp>
        <p:nvSpPr>
          <p:cNvPr id="12" name="Process Card"/>
          <p:cNvSpPr/>
          <p:nvPr/>
        </p:nvSpPr>
        <p:spPr>
          <a:xfrm>
            <a:off x="3980000" y="1560000"/>
            <a:ext cx="3900000" cy="4380000"/>
          </a:xfrm>
          <a:prstGeom prst="roundRect">
            <a:avLst>
              <a:gd name="adj" fmla="val 6000"/>
            </a:avLst>
          </a:prstGeom>
          <a:ln/>
        </p:spPr>
        <p:style>
          <a:lnRef idx="0">
            <a:schemeClr val="accent3"/>
          </a:lnRef>
          <a:fillRef idx="3">
            <a:schemeClr val="accent3"/>
          </a:fillRef>
          <a:effectRef idx="3">
            <a:schemeClr val="accent3"/>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Process</a:t>
            </a:r>
            <a:endParaRPr lang="en-US" dirty="0">
              <a:solidFill>
                <a:schemeClr val="bg1"/>
              </a:solidFill>
              <a:latin typeface="Calibri"/>
              <a:ea typeface="Calibri"/>
              <a:cs typeface="Calibri"/>
            </a:endParaRP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Organizing frameworks</a:t>
            </a: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Partnership for logistics</a:t>
            </a: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Thought partnership</a:t>
            </a: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Focus on students</a:t>
            </a: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Expertise &amp; resources </a:t>
            </a:r>
          </a:p>
          <a:p>
            <a:pPr marL="228600" indent="-228600" algn="l">
              <a:spcBef>
                <a:spcPts val="600"/>
              </a:spcBef>
              <a:buFont typeface="Arial" panose="020B0604020202020204" pitchFamily="34" charset="0"/>
              <a:buChar char="•"/>
            </a:pPr>
            <a:r>
              <a:rPr lang="en-US" sz="2400" dirty="0">
                <a:solidFill>
                  <a:schemeClr val="bg1"/>
                </a:solidFill>
                <a:ea typeface="Calibri"/>
                <a:cs typeface="Calibri"/>
              </a:rPr>
              <a:t>Nurturing trust </a:t>
            </a:r>
          </a:p>
        </p:txBody>
      </p:sp>
      <p:sp>
        <p:nvSpPr>
          <p:cNvPr id="13" name="Equals"/>
          <p:cNvSpPr txBox="1"/>
          <p:nvPr/>
        </p:nvSpPr>
        <p:spPr>
          <a:xfrm>
            <a:off x="7920000" y="3360000"/>
            <a:ext cx="580000" cy="800000"/>
          </a:xfrm>
          <a:prstGeom prst="rect">
            <a:avLst/>
          </a:prstGeom>
        </p:spPr>
        <p:txBody>
          <a:bodyPr lIns="0" tIns="0" rIns="0" bIns="0" rtlCol="0" anchor="ctr">
            <a:noAutofit/>
          </a:bodyPr>
          <a:lstStyle/>
          <a:p>
            <a:pPr algn="ctr">
              <a:buNone/>
            </a:pPr>
            <a:r>
              <a:rPr lang="en-US" sz="5400" b="1">
                <a:solidFill>
                  <a:srgbClr val="1F476E"/>
                </a:solidFill>
                <a:latin typeface="Calibri" panose="020F0502020204030204" pitchFamily="34" charset="0"/>
                <a:cs typeface="Calibri" panose="020F0502020204030204" pitchFamily="34" charset="0"/>
              </a:rPr>
              <a:t>=</a:t>
            </a:r>
          </a:p>
        </p:txBody>
      </p:sp>
      <p:sp>
        <p:nvSpPr>
          <p:cNvPr id="14" name="Success Card"/>
          <p:cNvSpPr/>
          <p:nvPr/>
        </p:nvSpPr>
        <p:spPr>
          <a:xfrm>
            <a:off x="8560000" y="1560000"/>
            <a:ext cx="3200000" cy="4380000"/>
          </a:xfrm>
          <a:prstGeom prst="roundRect">
            <a:avLst>
              <a:gd name="adj" fmla="val 6000"/>
            </a:avLst>
          </a:prstGeom>
          <a:ln/>
        </p:spPr>
        <p:style>
          <a:lnRef idx="0">
            <a:schemeClr val="accent6"/>
          </a:lnRef>
          <a:fillRef idx="3">
            <a:schemeClr val="accent6"/>
          </a:fillRef>
          <a:effectRef idx="3">
            <a:schemeClr val="accent6"/>
          </a:effectRef>
          <a:fontRef idx="minor">
            <a:schemeClr val="lt1"/>
          </a:fontRef>
        </p:style>
        <p:txBody>
          <a:bodyPr lIns="182880" tIns="228600" rIns="182880" bIns="182880" rtlCol="0" anchor="t">
            <a:normAutofit/>
          </a:bodyPr>
          <a:lstStyle/>
          <a:p>
            <a:pPr>
              <a:spcAft>
                <a:spcPts val="600"/>
              </a:spcAft>
            </a:pPr>
            <a:r>
              <a:rPr lang="en-US" sz="2400" b="1" dirty="0">
                <a:ln>
                  <a:solidFill>
                    <a:schemeClr val="bg1"/>
                  </a:solidFill>
                </a:ln>
                <a:solidFill>
                  <a:schemeClr val="bg1"/>
                </a:solidFill>
                <a:latin typeface="Calibri"/>
                <a:ea typeface="Calibri"/>
                <a:cs typeface="Calibri"/>
              </a:rPr>
              <a:t>         Success</a:t>
            </a:r>
            <a:endParaRPr lang="en-US" dirty="0">
              <a:ln>
                <a:solidFill>
                  <a:schemeClr val="bg1"/>
                </a:solidFill>
              </a:ln>
              <a:solidFill>
                <a:schemeClr val="bg1"/>
              </a:solidFill>
            </a:endParaRPr>
          </a:p>
          <a:p>
            <a:pPr marL="228600" indent="-228600" algn="l">
              <a:spcBef>
                <a:spcPts val="800"/>
              </a:spcBef>
              <a:buFont typeface="Arial" panose="020B0604020202020204" pitchFamily="34" charset="0"/>
              <a:buChar char="•"/>
            </a:pPr>
            <a:r>
              <a:rPr lang="en-US" sz="2400" dirty="0">
                <a:ln>
                  <a:solidFill>
                    <a:schemeClr val="bg1"/>
                  </a:solidFill>
                </a:ln>
                <a:solidFill>
                  <a:schemeClr val="bg1"/>
                </a:solidFill>
                <a:ea typeface="Calibri"/>
                <a:cs typeface="Calibri"/>
              </a:rPr>
              <a:t>Improved opportunities for students</a:t>
            </a:r>
          </a:p>
          <a:p>
            <a:pPr marL="228600" indent="-228600">
              <a:spcBef>
                <a:spcPts val="800"/>
              </a:spcBef>
              <a:buFont typeface="Arial" panose="020B0604020202020204" pitchFamily="34" charset="0"/>
              <a:buChar char="•"/>
            </a:pPr>
            <a:r>
              <a:rPr lang="en-US" sz="2400" dirty="0">
                <a:ln>
                  <a:solidFill>
                    <a:schemeClr val="bg1"/>
                  </a:solidFill>
                </a:ln>
                <a:solidFill>
                  <a:schemeClr val="bg1"/>
                </a:solidFill>
                <a:ea typeface="Calibri"/>
                <a:cs typeface="Calibri"/>
              </a:rPr>
              <a:t>Ongoing partnerships</a:t>
            </a:r>
          </a:p>
          <a:p>
            <a:pPr marL="228600" indent="-228600">
              <a:spcBef>
                <a:spcPts val="800"/>
              </a:spcBef>
              <a:buFont typeface="Arial" panose="020B0604020202020204" pitchFamily="34" charset="0"/>
              <a:buChar char="•"/>
            </a:pPr>
            <a:r>
              <a:rPr lang="en-US" sz="2400" dirty="0">
                <a:ln>
                  <a:solidFill>
                    <a:schemeClr val="bg1"/>
                  </a:solidFill>
                </a:ln>
                <a:solidFill>
                  <a:schemeClr val="bg1"/>
                </a:solidFill>
                <a:ea typeface="Calibri"/>
                <a:cs typeface="Calibri"/>
              </a:rPr>
              <a:t>Serving the needs of communities</a:t>
            </a:r>
            <a:endParaRPr lang="en-US" sz="2400" dirty="0">
              <a:ln>
                <a:solidFill>
                  <a:schemeClr val="bg1"/>
                </a:solidFill>
              </a:ln>
              <a:solidFill>
                <a:schemeClr val="bg1"/>
              </a:solidFill>
              <a:ea typeface="Calibri"/>
              <a:cs typeface="Calibri" panose="020F0502020204030204" pitchFamily="34" charset="0"/>
            </a:endParaRPr>
          </a:p>
        </p:txBody>
      </p:sp>
      <p:sp>
        <p:nvSpPr>
          <p:cNvPr id="4" name="Slide Number Placeholder">
            <a:extLst>
              <a:ext uri="{FF2B5EF4-FFF2-40B4-BE49-F238E27FC236}">
                <a16:creationId xmlns:a16="http://schemas.microsoft.com/office/drawing/2014/main" id="{9AB7CB6F-C9D3-A372-F69F-569E00D3C533}"/>
              </a:ext>
            </a:extLst>
          </p:cNvPr>
          <p:cNvSpPr>
            <a:spLocks noGrp="1"/>
          </p:cNvSpPr>
          <p:nvPr>
            <p:ph type="sldNum" sz="quarter" idx="7"/>
          </p:nvPr>
        </p:nvSpPr>
        <p:spPr/>
        <p:txBody>
          <a:bodyPr/>
          <a:lstStyle/>
          <a:p>
            <a:pPr algn="l"/>
            <a:fld id="{B6F15528-21DE-4FAA-801E-634DDDAF4B2B}" type="slidenum">
              <a:rPr lang="en-US" b="0" smtClean="0"/>
              <a:pPr algn="l"/>
              <a:t>6</a:t>
            </a:fld>
            <a:endParaRPr lang="en-US" b="0"/>
          </a:p>
        </p:txBody>
      </p:sp>
      <p:pic>
        <p:nvPicPr>
          <p:cNvPr id="3" name="Graphic 2" descr="Users with solid fill">
            <a:extLst>
              <a:ext uri="{FF2B5EF4-FFF2-40B4-BE49-F238E27FC236}">
                <a16:creationId xmlns:a16="http://schemas.microsoft.com/office/drawing/2014/main" id="{5E4C4D3C-7016-3615-24C0-C6C16D422C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973943" y="1716314"/>
            <a:ext cx="667658" cy="667658"/>
          </a:xfrm>
          <a:prstGeom prst="rect">
            <a:avLst/>
          </a:prstGeom>
        </p:spPr>
      </p:pic>
      <p:pic>
        <p:nvPicPr>
          <p:cNvPr id="5" name="Graphic 4" descr="Arrow circle with solid fill">
            <a:extLst>
              <a:ext uri="{FF2B5EF4-FFF2-40B4-BE49-F238E27FC236}">
                <a16:creationId xmlns:a16="http://schemas.microsoft.com/office/drawing/2014/main" id="{3A4FE504-E042-8B6E-FD33-2E0808B1A72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8113" y="1716315"/>
            <a:ext cx="689430" cy="653144"/>
          </a:xfrm>
          <a:prstGeom prst="rect">
            <a:avLst/>
          </a:prstGeom>
        </p:spPr>
      </p:pic>
      <p:pic>
        <p:nvPicPr>
          <p:cNvPr id="6" name="Graphic 5" descr="Stars with solid fill">
            <a:extLst>
              <a:ext uri="{FF2B5EF4-FFF2-40B4-BE49-F238E27FC236}">
                <a16:creationId xmlns:a16="http://schemas.microsoft.com/office/drawing/2014/main" id="{2309C45B-8F52-6ADC-E752-66A191D8B173}"/>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355943" y="1716315"/>
            <a:ext cx="595086" cy="566057"/>
          </a:xfrm>
          <a:prstGeom prst="rect">
            <a:avLst/>
          </a:prstGeom>
        </p:spPr>
      </p:pic>
    </p:spTree>
    <p:extLst>
      <p:ext uri="{BB962C8B-B14F-4D97-AF65-F5344CB8AC3E}">
        <p14:creationId xmlns:p14="http://schemas.microsoft.com/office/powerpoint/2010/main" val="820164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3ABB9E6-D1E0-1386-EA33-4EA66232D49F}"/>
              </a:ext>
            </a:extLst>
          </p:cNvPr>
          <p:cNvSpPr>
            <a:spLocks noGrp="1"/>
          </p:cNvSpPr>
          <p:nvPr>
            <p:ph sz="quarter" idx="14"/>
          </p:nvPr>
        </p:nvSpPr>
        <p:spPr>
          <a:xfrm>
            <a:off x="480154" y="1388676"/>
            <a:ext cx="4975766" cy="4790898"/>
          </a:xfrm>
        </p:spPr>
        <p:txBody>
          <a:bodyPr vert="horz" lIns="0" tIns="0" rIns="0" bIns="0" rtlCol="0">
            <a:normAutofit fontScale="92500" lnSpcReduction="10000"/>
          </a:bodyPr>
          <a:lstStyle/>
          <a:p>
            <a:pPr marL="0" indent="0">
              <a:buNone/>
            </a:pPr>
            <a:r>
              <a:rPr lang="en-US" b="1" dirty="0">
                <a:solidFill>
                  <a:schemeClr val="accent2"/>
                </a:solidFill>
              </a:rPr>
              <a:t>Objective: </a:t>
            </a:r>
            <a:r>
              <a:rPr lang="en-US" dirty="0"/>
              <a:t>To convene educational leaders, educators, community, industry, and local government partners to </a:t>
            </a:r>
            <a:r>
              <a:rPr lang="en-US" b="1" dirty="0"/>
              <a:t>develop a strong, community‑based construction technology pathway</a:t>
            </a:r>
            <a:r>
              <a:rPr lang="en-US" dirty="0"/>
              <a:t> that supports students, meets employer demand, and</a:t>
            </a:r>
            <a:r>
              <a:rPr lang="en-US" b="1" dirty="0"/>
              <a:t> helps address regional workforce housing needs.</a:t>
            </a:r>
          </a:p>
          <a:p>
            <a:pPr marL="0" indent="0">
              <a:buNone/>
            </a:pPr>
            <a:endParaRPr lang="en-US" b="1" dirty="0"/>
          </a:p>
          <a:p>
            <a:pPr marL="0" indent="0">
              <a:buNone/>
            </a:pPr>
            <a:r>
              <a:rPr lang="en-US" b="1" dirty="0" err="1"/>
              <a:t>HOMEWorks</a:t>
            </a:r>
            <a:r>
              <a:rPr lang="en-US" b="1" dirty="0"/>
              <a:t> </a:t>
            </a:r>
            <a:r>
              <a:rPr lang="en-US" dirty="0"/>
              <a:t>connects education, workforce, community, and industry partners into one coordinated regional system guiding learners from career awareness to credentials, work-based learning, and employment in the trades.</a:t>
            </a:r>
            <a:endParaRPr lang="en-US" dirty="0">
              <a:highlight>
                <a:srgbClr val="C6C6C6"/>
              </a:highlight>
            </a:endParaRPr>
          </a:p>
          <a:p>
            <a:pPr marL="0" indent="0">
              <a:buNone/>
            </a:pPr>
            <a:endParaRPr lang="en-US" dirty="0"/>
          </a:p>
          <a:p>
            <a:pPr marL="0" indent="0">
              <a:buNone/>
            </a:pPr>
            <a:endParaRPr lang="en-US" dirty="0"/>
          </a:p>
          <a:p>
            <a:pPr marL="0" indent="0">
              <a:buNone/>
            </a:pPr>
            <a:endParaRPr lang="en-US" dirty="0"/>
          </a:p>
          <a:p>
            <a:endParaRPr lang="en-US" dirty="0"/>
          </a:p>
        </p:txBody>
      </p:sp>
      <p:sp>
        <p:nvSpPr>
          <p:cNvPr id="3" name="Title 2">
            <a:extLst>
              <a:ext uri="{FF2B5EF4-FFF2-40B4-BE49-F238E27FC236}">
                <a16:creationId xmlns:a16="http://schemas.microsoft.com/office/drawing/2014/main" id="{DA5FEBE0-40A8-24A3-C992-B912EF029311}"/>
              </a:ext>
            </a:extLst>
          </p:cNvPr>
          <p:cNvSpPr>
            <a:spLocks noGrp="1"/>
          </p:cNvSpPr>
          <p:nvPr>
            <p:ph type="title"/>
          </p:nvPr>
        </p:nvSpPr>
        <p:spPr>
          <a:xfrm>
            <a:off x="480153" y="228600"/>
            <a:ext cx="11232422" cy="914402"/>
          </a:xfrm>
        </p:spPr>
        <p:txBody>
          <a:bodyPr anchor="ctr">
            <a:normAutofit/>
          </a:bodyPr>
          <a:lstStyle/>
          <a:p>
            <a:r>
              <a:rPr lang="en-US" err="1"/>
              <a:t>HOMEWorks</a:t>
            </a:r>
            <a:r>
              <a:rPr lang="en-US"/>
              <a:t> Workgroup Meetings </a:t>
            </a:r>
          </a:p>
        </p:txBody>
      </p:sp>
      <p:sp>
        <p:nvSpPr>
          <p:cNvPr id="4" name="Slide Number Placeholder 3">
            <a:extLst>
              <a:ext uri="{FF2B5EF4-FFF2-40B4-BE49-F238E27FC236}">
                <a16:creationId xmlns:a16="http://schemas.microsoft.com/office/drawing/2014/main" id="{B35D2013-37BC-F4FB-E6CE-E6E17BAF229C}"/>
              </a:ext>
            </a:extLst>
          </p:cNvPr>
          <p:cNvSpPr>
            <a:spLocks noGrp="1"/>
          </p:cNvSpPr>
          <p:nvPr>
            <p:ph type="sldNum" sz="quarter" idx="7"/>
          </p:nvPr>
        </p:nvSpPr>
        <p:spPr>
          <a:xfrm>
            <a:off x="11522386" y="6283999"/>
            <a:ext cx="412312" cy="383500"/>
          </a:xfrm>
        </p:spPr>
        <p:txBody>
          <a:bodyPr anchor="ctr">
            <a:normAutofit/>
          </a:bodyPr>
          <a:lstStyle/>
          <a:p>
            <a:pPr>
              <a:spcAft>
                <a:spcPts val="600"/>
              </a:spcAft>
            </a:pPr>
            <a:fld id="{B6F15528-21DE-4FAA-801E-634DDDAF4B2B}" type="slidenum">
              <a:rPr lang="en-US" b="0" smtClean="0"/>
              <a:pPr>
                <a:spcAft>
                  <a:spcPts val="600"/>
                </a:spcAft>
              </a:pPr>
              <a:t>7</a:t>
            </a:fld>
            <a:endParaRPr lang="en-US" b="0"/>
          </a:p>
        </p:txBody>
      </p:sp>
      <p:pic>
        <p:nvPicPr>
          <p:cNvPr id="9" name="Picture 8" descr="A group of people standing in front of a building&#10;&#10;AI-generated content may be incorrect.">
            <a:extLst>
              <a:ext uri="{FF2B5EF4-FFF2-40B4-BE49-F238E27FC236}">
                <a16:creationId xmlns:a16="http://schemas.microsoft.com/office/drawing/2014/main" id="{00637016-C6A9-AD7A-BB75-A33007FE6603}"/>
              </a:ext>
            </a:extLst>
          </p:cNvPr>
          <p:cNvPicPr>
            <a:picLocks noChangeAspect="1"/>
          </p:cNvPicPr>
          <p:nvPr/>
        </p:nvPicPr>
        <p:blipFill>
          <a:blip r:embed="rId2"/>
          <a:stretch>
            <a:fillRect/>
          </a:stretch>
        </p:blipFill>
        <p:spPr>
          <a:xfrm>
            <a:off x="5749018" y="2038124"/>
            <a:ext cx="5962650" cy="30575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7" name="Group 6">
            <a:extLst>
              <a:ext uri="{FF2B5EF4-FFF2-40B4-BE49-F238E27FC236}">
                <a16:creationId xmlns:a16="http://schemas.microsoft.com/office/drawing/2014/main" id="{1E391C3A-323E-E704-AA6C-80718023F0DD}"/>
              </a:ext>
            </a:extLst>
          </p:cNvPr>
          <p:cNvGrpSpPr/>
          <p:nvPr/>
        </p:nvGrpSpPr>
        <p:grpSpPr>
          <a:xfrm>
            <a:off x="9739086" y="392573"/>
            <a:ext cx="2323238" cy="914402"/>
            <a:chOff x="3990832" y="3915228"/>
            <a:chExt cx="2919999" cy="1011750"/>
          </a:xfrm>
        </p:grpSpPr>
        <p:sp>
          <p:nvSpPr>
            <p:cNvPr id="8" name="People Card">
              <a:extLst>
                <a:ext uri="{FF2B5EF4-FFF2-40B4-BE49-F238E27FC236}">
                  <a16:creationId xmlns:a16="http://schemas.microsoft.com/office/drawing/2014/main" id="{CCEAE1ED-376B-7B13-EB24-4B607AE2FFA5}"/>
                </a:ext>
              </a:extLst>
            </p:cNvPr>
            <p:cNvSpPr/>
            <p:nvPr/>
          </p:nvSpPr>
          <p:spPr>
            <a:xfrm>
              <a:off x="3990832" y="3915228"/>
              <a:ext cx="2919999" cy="1011750"/>
            </a:xfrm>
            <a:prstGeom prst="roundRect">
              <a:avLst>
                <a:gd name="adj" fmla="val 6000"/>
              </a:avLst>
            </a:prstGeom>
            <a:ln/>
          </p:spPr>
          <p:style>
            <a:lnRef idx="0">
              <a:schemeClr val="accent4"/>
            </a:lnRef>
            <a:fillRef idx="3">
              <a:schemeClr val="accent4"/>
            </a:fillRef>
            <a:effectRef idx="3">
              <a:schemeClr val="accent4"/>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People</a:t>
              </a:r>
              <a:endParaRPr lang="en-US" dirty="0">
                <a:solidFill>
                  <a:schemeClr val="bg1"/>
                </a:solidFill>
                <a:latin typeface="Calibri"/>
                <a:ea typeface="Calibri"/>
                <a:cs typeface="Calibri"/>
              </a:endParaRPr>
            </a:p>
          </p:txBody>
        </p:sp>
        <p:pic>
          <p:nvPicPr>
            <p:cNvPr id="11" name="Graphic 10" descr="Users with solid fill">
              <a:extLst>
                <a:ext uri="{FF2B5EF4-FFF2-40B4-BE49-F238E27FC236}">
                  <a16:creationId xmlns:a16="http://schemas.microsoft.com/office/drawing/2014/main" id="{8BD1DBDA-C3B5-51C2-1481-3140E971EB9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6171" y="4087274"/>
              <a:ext cx="667658" cy="667658"/>
            </a:xfrm>
            <a:prstGeom prst="rect">
              <a:avLst/>
            </a:prstGeom>
          </p:spPr>
        </p:pic>
      </p:grpSp>
    </p:spTree>
    <p:extLst>
      <p:ext uri="{BB962C8B-B14F-4D97-AF65-F5344CB8AC3E}">
        <p14:creationId xmlns:p14="http://schemas.microsoft.com/office/powerpoint/2010/main" val="40425452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525A29-E447-0C99-9AC6-EFE31AFF710F}"/>
              </a:ext>
            </a:extLst>
          </p:cNvPr>
          <p:cNvSpPr>
            <a:spLocks noGrp="1"/>
          </p:cNvSpPr>
          <p:nvPr>
            <p:ph type="title"/>
          </p:nvPr>
        </p:nvSpPr>
        <p:spPr>
          <a:xfrm>
            <a:off x="456162" y="238667"/>
            <a:ext cx="11254647" cy="914402"/>
          </a:xfrm>
        </p:spPr>
        <p:txBody>
          <a:bodyPr vert="horz" lIns="0" tIns="0" rIns="0" bIns="0" rtlCol="0" anchor="ctr">
            <a:normAutofit/>
          </a:bodyPr>
          <a:lstStyle/>
          <a:p>
            <a:r>
              <a:rPr lang="en-US" b="1" i="0" dirty="0" err="1"/>
              <a:t>HOMEWorks</a:t>
            </a:r>
            <a:r>
              <a:rPr lang="en-US" b="1" i="0" dirty="0"/>
              <a:t> Workgroup</a:t>
            </a:r>
          </a:p>
        </p:txBody>
      </p:sp>
      <p:sp>
        <p:nvSpPr>
          <p:cNvPr id="4" name="Slide Number Placeholder 3">
            <a:extLst>
              <a:ext uri="{FF2B5EF4-FFF2-40B4-BE49-F238E27FC236}">
                <a16:creationId xmlns:a16="http://schemas.microsoft.com/office/drawing/2014/main" id="{524E5974-1CEA-6A62-17AC-3D590CD3697A}"/>
              </a:ext>
            </a:extLst>
          </p:cNvPr>
          <p:cNvSpPr>
            <a:spLocks noGrp="1"/>
          </p:cNvSpPr>
          <p:nvPr>
            <p:ph type="sldNum" sz="quarter" idx="7"/>
          </p:nvPr>
        </p:nvSpPr>
        <p:spPr>
          <a:xfrm>
            <a:off x="11522386" y="6283999"/>
            <a:ext cx="412312" cy="383500"/>
          </a:xfrm>
        </p:spPr>
        <p:txBody>
          <a:bodyPr lIns="0" tIns="0" rIns="0" bIns="0" anchor="ctr" anchorCtr="0">
            <a:normAutofit/>
          </a:bodyPr>
          <a:lstStyle/>
          <a:p>
            <a:pPr>
              <a:spcAft>
                <a:spcPts val="600"/>
              </a:spcAft>
            </a:pPr>
            <a:fld id="{B6F15528-21DE-4FAA-801E-634DDDAF4B2B}" type="slidenum">
              <a:rPr lang="en-US" b="0" smtClean="0"/>
              <a:pPr>
                <a:spcAft>
                  <a:spcPts val="600"/>
                </a:spcAft>
              </a:pPr>
              <a:t>8</a:t>
            </a:fld>
            <a:endParaRPr lang="en-US" b="0"/>
          </a:p>
        </p:txBody>
      </p:sp>
      <p:grpSp>
        <p:nvGrpSpPr>
          <p:cNvPr id="3" name="Group 2">
            <a:extLst>
              <a:ext uri="{FF2B5EF4-FFF2-40B4-BE49-F238E27FC236}">
                <a16:creationId xmlns:a16="http://schemas.microsoft.com/office/drawing/2014/main" id="{1A3EC01E-7111-41CB-311E-06CB17D4B556}"/>
              </a:ext>
            </a:extLst>
          </p:cNvPr>
          <p:cNvGrpSpPr/>
          <p:nvPr/>
        </p:nvGrpSpPr>
        <p:grpSpPr>
          <a:xfrm>
            <a:off x="9714816" y="394159"/>
            <a:ext cx="2323238" cy="914402"/>
            <a:chOff x="3990832" y="3915228"/>
            <a:chExt cx="2919999" cy="1011750"/>
          </a:xfrm>
        </p:grpSpPr>
        <p:sp>
          <p:nvSpPr>
            <p:cNvPr id="6" name="People Card">
              <a:extLst>
                <a:ext uri="{FF2B5EF4-FFF2-40B4-BE49-F238E27FC236}">
                  <a16:creationId xmlns:a16="http://schemas.microsoft.com/office/drawing/2014/main" id="{EE9903CD-6AD3-EEDD-B780-B3759EB7CB86}"/>
                </a:ext>
              </a:extLst>
            </p:cNvPr>
            <p:cNvSpPr/>
            <p:nvPr/>
          </p:nvSpPr>
          <p:spPr>
            <a:xfrm>
              <a:off x="3990832" y="3915228"/>
              <a:ext cx="2919999" cy="1011750"/>
            </a:xfrm>
            <a:prstGeom prst="roundRect">
              <a:avLst>
                <a:gd name="adj" fmla="val 6000"/>
              </a:avLst>
            </a:prstGeom>
            <a:ln/>
          </p:spPr>
          <p:style>
            <a:lnRef idx="0">
              <a:schemeClr val="accent4"/>
            </a:lnRef>
            <a:fillRef idx="3">
              <a:schemeClr val="accent4"/>
            </a:fillRef>
            <a:effectRef idx="3">
              <a:schemeClr val="accent4"/>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People</a:t>
              </a:r>
              <a:endParaRPr lang="en-US" dirty="0">
                <a:solidFill>
                  <a:schemeClr val="bg1"/>
                </a:solidFill>
                <a:latin typeface="Calibri"/>
                <a:ea typeface="Calibri"/>
                <a:cs typeface="Calibri"/>
              </a:endParaRPr>
            </a:p>
          </p:txBody>
        </p:sp>
        <p:pic>
          <p:nvPicPr>
            <p:cNvPr id="8" name="Graphic 7" descr="Users with solid fill">
              <a:extLst>
                <a:ext uri="{FF2B5EF4-FFF2-40B4-BE49-F238E27FC236}">
                  <a16:creationId xmlns:a16="http://schemas.microsoft.com/office/drawing/2014/main" id="{F3759968-E6D8-1A31-B985-45FF6E33EAA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6171" y="4087274"/>
              <a:ext cx="667658" cy="667658"/>
            </a:xfrm>
            <a:prstGeom prst="rect">
              <a:avLst/>
            </a:prstGeom>
          </p:spPr>
        </p:pic>
      </p:grpSp>
      <p:graphicFrame>
        <p:nvGraphicFramePr>
          <p:cNvPr id="7" name="Content Placeholder 2">
            <a:extLst>
              <a:ext uri="{FF2B5EF4-FFF2-40B4-BE49-F238E27FC236}">
                <a16:creationId xmlns:a16="http://schemas.microsoft.com/office/drawing/2014/main" id="{9B2CC166-D910-BDF2-ED9A-6FA6222A8295}"/>
              </a:ext>
            </a:extLst>
          </p:cNvPr>
          <p:cNvGraphicFramePr>
            <a:graphicFrameLocks/>
          </p:cNvGraphicFramePr>
          <p:nvPr>
            <p:extLst>
              <p:ext uri="{D42A27DB-BD31-4B8C-83A1-F6EECF244321}">
                <p14:modId xmlns:p14="http://schemas.microsoft.com/office/powerpoint/2010/main" val="1947140054"/>
              </p:ext>
            </p:extLst>
          </p:nvPr>
        </p:nvGraphicFramePr>
        <p:xfrm>
          <a:off x="4188621" y="1905142"/>
          <a:ext cx="3821214" cy="482955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graphicFrame>
        <p:nvGraphicFramePr>
          <p:cNvPr id="9" name="Content Placeholder 2">
            <a:extLst>
              <a:ext uri="{FF2B5EF4-FFF2-40B4-BE49-F238E27FC236}">
                <a16:creationId xmlns:a16="http://schemas.microsoft.com/office/drawing/2014/main" id="{7465357A-8078-1654-87C0-8522D021E541}"/>
              </a:ext>
            </a:extLst>
          </p:cNvPr>
          <p:cNvGraphicFramePr>
            <a:graphicFrameLocks/>
          </p:cNvGraphicFramePr>
          <p:nvPr>
            <p:extLst>
              <p:ext uri="{D42A27DB-BD31-4B8C-83A1-F6EECF244321}">
                <p14:modId xmlns:p14="http://schemas.microsoft.com/office/powerpoint/2010/main" val="4034586984"/>
              </p:ext>
            </p:extLst>
          </p:nvPr>
        </p:nvGraphicFramePr>
        <p:xfrm>
          <a:off x="8041667" y="3797854"/>
          <a:ext cx="4150333" cy="2330653"/>
        </p:xfrm>
        <a:graphic>
          <a:graphicData uri="http://schemas.openxmlformats.org/drawingml/2006/diagram">
            <dgm:relIds xmlns:dgm="http://schemas.openxmlformats.org/drawingml/2006/diagram" xmlns:r="http://schemas.openxmlformats.org/officeDocument/2006/relationships" r:dm="rId9" r:lo="rId10" r:qs="rId11" r:cs="rId12"/>
          </a:graphicData>
        </a:graphic>
      </p:graphicFrame>
      <p:graphicFrame>
        <p:nvGraphicFramePr>
          <p:cNvPr id="12" name="Content Placeholder 2">
            <a:extLst>
              <a:ext uri="{FF2B5EF4-FFF2-40B4-BE49-F238E27FC236}">
                <a16:creationId xmlns:a16="http://schemas.microsoft.com/office/drawing/2014/main" id="{8DD08367-ED9C-6C8B-0F71-67D4BAD45DFB}"/>
              </a:ext>
            </a:extLst>
          </p:cNvPr>
          <p:cNvGraphicFramePr>
            <a:graphicFrameLocks/>
          </p:cNvGraphicFramePr>
          <p:nvPr>
            <p:extLst>
              <p:ext uri="{D42A27DB-BD31-4B8C-83A1-F6EECF244321}">
                <p14:modId xmlns:p14="http://schemas.microsoft.com/office/powerpoint/2010/main" val="4270526454"/>
              </p:ext>
            </p:extLst>
          </p:nvPr>
        </p:nvGraphicFramePr>
        <p:xfrm>
          <a:off x="170215" y="3606007"/>
          <a:ext cx="3821214" cy="2677992"/>
        </p:xfrm>
        <a:graphic>
          <a:graphicData uri="http://schemas.openxmlformats.org/drawingml/2006/diagram">
            <dgm:relIds xmlns:dgm="http://schemas.openxmlformats.org/drawingml/2006/diagram" xmlns:r="http://schemas.openxmlformats.org/officeDocument/2006/relationships" r:dm="rId14" r:lo="rId15" r:qs="rId16" r:cs="rId17"/>
          </a:graphicData>
        </a:graphic>
      </p:graphicFrame>
      <p:pic>
        <p:nvPicPr>
          <p:cNvPr id="16" name="Graphic 15" descr="Classroom with solid fill">
            <a:extLst>
              <a:ext uri="{FF2B5EF4-FFF2-40B4-BE49-F238E27FC236}">
                <a16:creationId xmlns:a16="http://schemas.microsoft.com/office/drawing/2014/main" id="{C43C1E1A-7A0F-BEE5-3D89-DACB10CEB652}"/>
              </a:ext>
            </a:extLst>
          </p:cNvPr>
          <p:cNvPicPr>
            <a:picLocks noChangeAspect="1"/>
          </p:cNvPicPr>
          <p:nvPr/>
        </p:nvPicPr>
        <p:blipFill>
          <a:blip>
            <a:extLst>
              <a:ext uri="{96DAC541-7B7A-43D3-8B79-37D633B846F1}">
                <asvg:svgBlip xmlns:asvg="http://schemas.microsoft.com/office/drawing/2016/SVG/main" r:embed="rId19"/>
              </a:ext>
            </a:extLst>
          </a:blip>
          <a:stretch>
            <a:fillRect/>
          </a:stretch>
        </p:blipFill>
        <p:spPr>
          <a:xfrm>
            <a:off x="5553591" y="990740"/>
            <a:ext cx="1084816" cy="1084816"/>
          </a:xfrm>
          <a:prstGeom prst="rect">
            <a:avLst/>
          </a:prstGeom>
        </p:spPr>
      </p:pic>
      <p:sp>
        <p:nvSpPr>
          <p:cNvPr id="17" name="TextBox 16">
            <a:extLst>
              <a:ext uri="{FF2B5EF4-FFF2-40B4-BE49-F238E27FC236}">
                <a16:creationId xmlns:a16="http://schemas.microsoft.com/office/drawing/2014/main" id="{801DEADD-D015-4777-F02F-8C5D038DAD2B}"/>
              </a:ext>
            </a:extLst>
          </p:cNvPr>
          <p:cNvSpPr txBox="1"/>
          <p:nvPr/>
        </p:nvSpPr>
        <p:spPr>
          <a:xfrm>
            <a:off x="5121874" y="2046541"/>
            <a:ext cx="1948249" cy="369332"/>
          </a:xfrm>
          <a:prstGeom prst="rect">
            <a:avLst/>
          </a:prstGeom>
          <a:noFill/>
        </p:spPr>
        <p:txBody>
          <a:bodyPr wrap="square" rtlCol="0">
            <a:spAutoFit/>
          </a:bodyPr>
          <a:lstStyle/>
          <a:p>
            <a:pPr algn="ctr"/>
            <a:r>
              <a:rPr lang="en-US" b="1" dirty="0"/>
              <a:t>Education</a:t>
            </a:r>
          </a:p>
        </p:txBody>
      </p:sp>
      <p:sp>
        <p:nvSpPr>
          <p:cNvPr id="19" name="TextBox 18">
            <a:extLst>
              <a:ext uri="{FF2B5EF4-FFF2-40B4-BE49-F238E27FC236}">
                <a16:creationId xmlns:a16="http://schemas.microsoft.com/office/drawing/2014/main" id="{2DCF2956-51A4-3DC2-4348-0834FA1DA556}"/>
              </a:ext>
            </a:extLst>
          </p:cNvPr>
          <p:cNvSpPr txBox="1"/>
          <p:nvPr/>
        </p:nvSpPr>
        <p:spPr>
          <a:xfrm>
            <a:off x="456162" y="3236675"/>
            <a:ext cx="3249320" cy="369332"/>
          </a:xfrm>
          <a:prstGeom prst="rect">
            <a:avLst/>
          </a:prstGeom>
          <a:noFill/>
        </p:spPr>
        <p:txBody>
          <a:bodyPr wrap="square" rtlCol="0">
            <a:spAutoFit/>
          </a:bodyPr>
          <a:lstStyle/>
          <a:p>
            <a:pPr algn="ctr"/>
            <a:r>
              <a:rPr lang="en-US" b="1" dirty="0"/>
              <a:t>Workforce </a:t>
            </a:r>
          </a:p>
        </p:txBody>
      </p:sp>
      <p:sp>
        <p:nvSpPr>
          <p:cNvPr id="21" name="TextBox 20">
            <a:extLst>
              <a:ext uri="{FF2B5EF4-FFF2-40B4-BE49-F238E27FC236}">
                <a16:creationId xmlns:a16="http://schemas.microsoft.com/office/drawing/2014/main" id="{66CB11FD-7E55-3E32-37DA-13D85327B121}"/>
              </a:ext>
            </a:extLst>
          </p:cNvPr>
          <p:cNvSpPr txBox="1"/>
          <p:nvPr/>
        </p:nvSpPr>
        <p:spPr>
          <a:xfrm>
            <a:off x="8491797" y="3214314"/>
            <a:ext cx="3249320" cy="369332"/>
          </a:xfrm>
          <a:prstGeom prst="rect">
            <a:avLst/>
          </a:prstGeom>
          <a:noFill/>
        </p:spPr>
        <p:txBody>
          <a:bodyPr wrap="square" rtlCol="0">
            <a:spAutoFit/>
          </a:bodyPr>
          <a:lstStyle/>
          <a:p>
            <a:pPr algn="ctr"/>
            <a:r>
              <a:rPr lang="en-US" b="1" dirty="0"/>
              <a:t>Community</a:t>
            </a:r>
          </a:p>
        </p:txBody>
      </p:sp>
      <p:pic>
        <p:nvPicPr>
          <p:cNvPr id="23" name="Graphic 22" descr="Briefcase with solid fill">
            <a:extLst>
              <a:ext uri="{FF2B5EF4-FFF2-40B4-BE49-F238E27FC236}">
                <a16:creationId xmlns:a16="http://schemas.microsoft.com/office/drawing/2014/main" id="{216409A5-16C3-74A5-152B-8833F4CFD62C}"/>
              </a:ext>
            </a:extLst>
          </p:cNvPr>
          <p:cNvPicPr>
            <a:picLocks noChangeAspect="1"/>
          </p:cNvPicPr>
          <p:nvPr/>
        </p:nvPicPr>
        <p:blipFill>
          <a:blip>
            <a:extLst>
              <a:ext uri="{96DAC541-7B7A-43D3-8B79-37D633B846F1}">
                <asvg:svgBlip xmlns:asvg="http://schemas.microsoft.com/office/drawing/2016/SVG/main" r:embed="rId20"/>
              </a:ext>
            </a:extLst>
          </a:blip>
          <a:stretch>
            <a:fillRect/>
          </a:stretch>
        </p:blipFill>
        <p:spPr>
          <a:xfrm>
            <a:off x="1623622" y="2322275"/>
            <a:ext cx="914400" cy="914400"/>
          </a:xfrm>
          <a:prstGeom prst="rect">
            <a:avLst/>
          </a:prstGeom>
        </p:spPr>
      </p:pic>
      <p:pic>
        <p:nvPicPr>
          <p:cNvPr id="25" name="Graphic 24" descr="Neighborhood with solid fill">
            <a:extLst>
              <a:ext uri="{FF2B5EF4-FFF2-40B4-BE49-F238E27FC236}">
                <a16:creationId xmlns:a16="http://schemas.microsoft.com/office/drawing/2014/main" id="{54A20637-4A59-2FAA-DB09-93A8E81DBC87}"/>
              </a:ext>
            </a:extLst>
          </p:cNvPr>
          <p:cNvPicPr>
            <a:picLocks noChangeAspect="1"/>
          </p:cNvPicPr>
          <p:nvPr/>
        </p:nvPicPr>
        <p:blipFill>
          <a:blip>
            <a:extLst>
              <a:ext uri="{96DAC541-7B7A-43D3-8B79-37D633B846F1}">
                <asvg:svgBlip xmlns:asvg="http://schemas.microsoft.com/office/drawing/2016/SVG/main" r:embed="rId21"/>
              </a:ext>
            </a:extLst>
          </a:blip>
          <a:stretch>
            <a:fillRect/>
          </a:stretch>
        </p:blipFill>
        <p:spPr>
          <a:xfrm>
            <a:off x="9653978" y="2322275"/>
            <a:ext cx="914400" cy="914400"/>
          </a:xfrm>
          <a:prstGeom prst="rect">
            <a:avLst/>
          </a:prstGeom>
        </p:spPr>
      </p:pic>
    </p:spTree>
    <p:extLst>
      <p:ext uri="{BB962C8B-B14F-4D97-AF65-F5344CB8AC3E}">
        <p14:creationId xmlns:p14="http://schemas.microsoft.com/office/powerpoint/2010/main" val="2737209046"/>
      </p:ext>
    </p:extLst>
  </p:cSld>
  <p:clrMapOvr>
    <a:masterClrMapping/>
  </p:clrMapOvr>
  <p:extLst>
    <p:ext uri="{6950BFC3-D8DA-4A85-94F7-54DA5524770B}">
      <p188:commentRel xmlns:p188="http://schemas.microsoft.com/office/powerpoint/2018/8/main" r:id="rId2"/>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AB7CB6F-C9D3-A372-F69F-569E00D3C532}"/>
              </a:ext>
            </a:extLst>
          </p:cNvPr>
          <p:cNvSpPr>
            <a:spLocks noGrp="1"/>
          </p:cNvSpPr>
          <p:nvPr>
            <p:ph type="sldNum" sz="quarter" idx="7"/>
          </p:nvPr>
        </p:nvSpPr>
        <p:spPr/>
        <p:txBody>
          <a:bodyPr/>
          <a:lstStyle/>
          <a:p>
            <a:pPr algn="l"/>
            <a:fld id="{B6F15528-21DE-4FAA-801E-634DDDAF4B2B}" type="slidenum">
              <a:rPr lang="en-US" b="0" smtClean="0"/>
              <a:pPr algn="l"/>
              <a:t>9</a:t>
            </a:fld>
            <a:endParaRPr lang="en-US" b="0"/>
          </a:p>
        </p:txBody>
      </p:sp>
      <p:sp>
        <p:nvSpPr>
          <p:cNvPr id="23" name="Title 1">
            <a:extLst>
              <a:ext uri="{FF2B5EF4-FFF2-40B4-BE49-F238E27FC236}">
                <a16:creationId xmlns:a16="http://schemas.microsoft.com/office/drawing/2014/main" id="{9FC7D5EE-C5F2-74BE-B452-B32ABD7B0680}"/>
              </a:ext>
            </a:extLst>
          </p:cNvPr>
          <p:cNvSpPr txBox="1">
            <a:spLocks/>
          </p:cNvSpPr>
          <p:nvPr/>
        </p:nvSpPr>
        <p:spPr>
          <a:xfrm>
            <a:off x="331676" y="422895"/>
            <a:ext cx="11254647" cy="914402"/>
          </a:xfrm>
          <a:prstGeom prst="rect">
            <a:avLst/>
          </a:prstGeom>
        </p:spPr>
        <p:txBody>
          <a:bodyPr vert="horz" lIns="0" tIns="0" rIns="0" bIns="0" rtlCol="0" anchor="ctr">
            <a:noAutofit/>
          </a:bodyPr>
          <a:lstStyle>
            <a:lvl1pPr eaLnBrk="1" hangingPunct="1">
              <a:defRPr sz="3000" b="1" i="0">
                <a:solidFill>
                  <a:srgbClr val="386EA3"/>
                </a:solidFill>
                <a:latin typeface="Calibri" panose="020F0502020204030204" pitchFamily="34" charset="0"/>
                <a:ea typeface="+mj-ea"/>
                <a:cs typeface="Calibri" panose="020F0502020204030204" pitchFamily="34" charset="0"/>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328612"/>
                </a:solidFill>
                <a:effectLst/>
                <a:uLnTx/>
                <a:uFillTx/>
                <a:latin typeface="Calibri" panose="020F0502020204030204" pitchFamily="34" charset="0"/>
                <a:ea typeface="+mj-ea"/>
                <a:cs typeface="Calibri" panose="020F0502020204030204" pitchFamily="34" charset="0"/>
              </a:rPr>
              <a:t>Working Together: </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a:ln>
                  <a:noFill/>
                </a:ln>
                <a:solidFill>
                  <a:srgbClr val="386EA3"/>
                </a:solidFill>
                <a:effectLst/>
                <a:uLnTx/>
                <a:uFillTx/>
                <a:latin typeface="Calibri" panose="020F0502020204030204" pitchFamily="34" charset="0"/>
                <a:ea typeface="+mj-ea"/>
                <a:cs typeface="Calibri" panose="020F0502020204030204" pitchFamily="34" charset="0"/>
              </a:rPr>
              <a:t>Closing the SW Virginia Workforce Housing Gap</a:t>
            </a:r>
          </a:p>
        </p:txBody>
      </p:sp>
      <p:sp>
        <p:nvSpPr>
          <p:cNvPr id="24" name="Slide Number Placeholder 3">
            <a:extLst>
              <a:ext uri="{FF2B5EF4-FFF2-40B4-BE49-F238E27FC236}">
                <a16:creationId xmlns:a16="http://schemas.microsoft.com/office/drawing/2014/main" id="{341D2D73-C567-F390-8D69-6D03F82D99A3}"/>
              </a:ext>
            </a:extLst>
          </p:cNvPr>
          <p:cNvSpPr txBox="1">
            <a:spLocks/>
          </p:cNvSpPr>
          <p:nvPr/>
        </p:nvSpPr>
        <p:spPr>
          <a:xfrm>
            <a:off x="11474886" y="6283999"/>
            <a:ext cx="412312" cy="383500"/>
          </a:xfrm>
          <a:prstGeom prst="rect">
            <a:avLst/>
          </a:prstGeom>
        </p:spPr>
        <p:txBody>
          <a:bodyPr lIns="0" tIns="0" rIns="0" bIns="0" anchor="ctr" anchorCtr="0">
            <a:noAutofit/>
          </a:bodyPr>
          <a:lstStyle>
            <a:defPPr>
              <a:defRPr lang="en-US"/>
            </a:defPPr>
            <a:lvl1pPr marL="0" algn="r" defTabSz="914400" rtl="0" eaLnBrk="1" latinLnBrk="0" hangingPunct="1">
              <a:defRPr sz="1600" b="1" i="0" kern="1200">
                <a:solidFill>
                  <a:schemeClr val="accent1"/>
                </a:solidFill>
                <a:latin typeface="Calibri" panose="020F0502020204030204" pitchFamily="34" charset="0"/>
                <a:ea typeface="+mn-ea"/>
                <a:cs typeface="Calibri" panose="020F050202020403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B6F15528-21DE-4FAA-801E-634DDDAF4B2B}" type="slidenum">
              <a:rPr kumimoji="0" lang="en-US" sz="1600" b="0" i="0" u="none" strike="noStrike" kern="1200" cap="none" spc="0" normalizeH="0" baseline="0" noProof="0" smtClean="0">
                <a:ln>
                  <a:noFill/>
                </a:ln>
                <a:solidFill>
                  <a:srgbClr val="000000"/>
                </a:solidFill>
                <a:effectLst/>
                <a:uLnTx/>
                <a:uFillTx/>
                <a:latin typeface="Calibri" panose="020F0502020204030204" pitchFamily="34" charset="0"/>
                <a:ea typeface="+mn-ea"/>
                <a:cs typeface="Calibri" panose="020F050202020403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600" b="0" i="0" u="none" strike="noStrike" kern="1200" cap="none" spc="0" normalizeH="0" baseline="0" noProof="0">
              <a:ln>
                <a:noFill/>
              </a:ln>
              <a:solidFill>
                <a:srgbClr val="000000"/>
              </a:solidFill>
              <a:effectLst/>
              <a:uLnTx/>
              <a:uFillTx/>
              <a:latin typeface="Calibri" panose="020F0502020204030204" pitchFamily="34" charset="0"/>
              <a:ea typeface="+mn-ea"/>
              <a:cs typeface="Calibri" panose="020F0502020204030204" pitchFamily="34" charset="0"/>
            </a:endParaRPr>
          </a:p>
        </p:txBody>
      </p:sp>
      <p:grpSp>
        <p:nvGrpSpPr>
          <p:cNvPr id="25" name="Group 24">
            <a:extLst>
              <a:ext uri="{FF2B5EF4-FFF2-40B4-BE49-F238E27FC236}">
                <a16:creationId xmlns:a16="http://schemas.microsoft.com/office/drawing/2014/main" id="{8FF9203A-E2BC-05DD-A2D2-DBB3EF1AA3EF}"/>
              </a:ext>
            </a:extLst>
          </p:cNvPr>
          <p:cNvGrpSpPr/>
          <p:nvPr/>
        </p:nvGrpSpPr>
        <p:grpSpPr>
          <a:xfrm>
            <a:off x="644997" y="1578777"/>
            <a:ext cx="10619646" cy="4339749"/>
            <a:chOff x="640818" y="1173368"/>
            <a:chExt cx="10619646" cy="4339749"/>
          </a:xfrm>
          <a:effectLst/>
        </p:grpSpPr>
        <p:sp>
          <p:nvSpPr>
            <p:cNvPr id="26" name="Rectangle: Rounded Corners 25">
              <a:extLst>
                <a:ext uri="{FF2B5EF4-FFF2-40B4-BE49-F238E27FC236}">
                  <a16:creationId xmlns:a16="http://schemas.microsoft.com/office/drawing/2014/main" id="{ED8FEDC8-3A95-81EA-18F5-937408AFD9A9}"/>
                </a:ext>
              </a:extLst>
            </p:cNvPr>
            <p:cNvSpPr/>
            <p:nvPr/>
          </p:nvSpPr>
          <p:spPr>
            <a:xfrm>
              <a:off x="3325921" y="1173368"/>
              <a:ext cx="5257800" cy="914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a:ln>
                    <a:noFill/>
                  </a:ln>
                  <a:solidFill>
                    <a:schemeClr val="bg1"/>
                  </a:solidFill>
                  <a:effectLst/>
                  <a:uLnTx/>
                  <a:uFillTx/>
                  <a:latin typeface="Calibri"/>
                  <a:ea typeface="+mn-ea"/>
                  <a:cs typeface="+mn-cs"/>
                </a:rPr>
                <a:t>Construction Technology Education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Leveraging skills training across the continuum</a:t>
              </a:r>
            </a:p>
          </p:txBody>
        </p:sp>
        <p:sp>
          <p:nvSpPr>
            <p:cNvPr id="27" name="Rectangle: Rounded Corners 26">
              <a:extLst>
                <a:ext uri="{FF2B5EF4-FFF2-40B4-BE49-F238E27FC236}">
                  <a16:creationId xmlns:a16="http://schemas.microsoft.com/office/drawing/2014/main" id="{33599BF9-39AD-F48E-CA49-3D698AF5C755}"/>
                </a:ext>
              </a:extLst>
            </p:cNvPr>
            <p:cNvSpPr/>
            <p:nvPr/>
          </p:nvSpPr>
          <p:spPr>
            <a:xfrm>
              <a:off x="8657111" y="4598715"/>
              <a:ext cx="2495840" cy="914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Economic Impact</a:t>
              </a:r>
            </a:p>
          </p:txBody>
        </p:sp>
        <p:sp>
          <p:nvSpPr>
            <p:cNvPr id="28" name="Rectangle: Rounded Corners 27">
              <a:extLst>
                <a:ext uri="{FF2B5EF4-FFF2-40B4-BE49-F238E27FC236}">
                  <a16:creationId xmlns:a16="http://schemas.microsoft.com/office/drawing/2014/main" id="{0C94503A-1AE5-1545-6A10-3F836D0AA2D4}"/>
                </a:ext>
              </a:extLst>
            </p:cNvPr>
            <p:cNvSpPr/>
            <p:nvPr/>
          </p:nvSpPr>
          <p:spPr>
            <a:xfrm>
              <a:off x="6016052" y="4595086"/>
              <a:ext cx="2394384" cy="914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Career &amp; Wages</a:t>
              </a:r>
            </a:p>
          </p:txBody>
        </p:sp>
        <p:sp>
          <p:nvSpPr>
            <p:cNvPr id="29" name="Rectangle: Rounded Corners 28">
              <a:extLst>
                <a:ext uri="{FF2B5EF4-FFF2-40B4-BE49-F238E27FC236}">
                  <a16:creationId xmlns:a16="http://schemas.microsoft.com/office/drawing/2014/main" id="{519D3DD1-FE38-832F-49FA-6928635B6AF5}"/>
                </a:ext>
              </a:extLst>
            </p:cNvPr>
            <p:cNvSpPr/>
            <p:nvPr/>
          </p:nvSpPr>
          <p:spPr>
            <a:xfrm>
              <a:off x="3358578" y="4565826"/>
              <a:ext cx="2394383" cy="914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Affordable Housing</a:t>
              </a:r>
            </a:p>
          </p:txBody>
        </p:sp>
        <p:sp>
          <p:nvSpPr>
            <p:cNvPr id="30" name="Rectangle: Rounded Corners 29">
              <a:extLst>
                <a:ext uri="{FF2B5EF4-FFF2-40B4-BE49-F238E27FC236}">
                  <a16:creationId xmlns:a16="http://schemas.microsoft.com/office/drawing/2014/main" id="{A42456A2-861F-E885-28CC-D6DEDB2FBABD}"/>
                </a:ext>
              </a:extLst>
            </p:cNvPr>
            <p:cNvSpPr/>
            <p:nvPr/>
          </p:nvSpPr>
          <p:spPr>
            <a:xfrm>
              <a:off x="640818" y="4565826"/>
              <a:ext cx="2495840" cy="914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3"/>
            </a:lnRef>
            <a:fillRef idx="3">
              <a:schemeClr val="accent3"/>
            </a:fillRef>
            <a:effectRef idx="3">
              <a:schemeClr val="accent3"/>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Skilled Pipeline</a:t>
              </a:r>
            </a:p>
          </p:txBody>
        </p:sp>
        <p:sp>
          <p:nvSpPr>
            <p:cNvPr id="31" name="Rectangle: Rounded Corners 30">
              <a:extLst>
                <a:ext uri="{FF2B5EF4-FFF2-40B4-BE49-F238E27FC236}">
                  <a16:creationId xmlns:a16="http://schemas.microsoft.com/office/drawing/2014/main" id="{B0CB86EB-0273-AB90-5845-50D9F91CC8BD}"/>
                </a:ext>
              </a:extLst>
            </p:cNvPr>
            <p:cNvSpPr/>
            <p:nvPr/>
          </p:nvSpPr>
          <p:spPr>
            <a:xfrm>
              <a:off x="7367478" y="2410996"/>
              <a:ext cx="3892986" cy="1248726"/>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dk1"/>
            </a:lnRef>
            <a:fillRef idx="3">
              <a:schemeClr val="dk1"/>
            </a:fillRef>
            <a:effectRef idx="3">
              <a:schemeClr val="dk1"/>
            </a:effectRef>
            <a:fontRef idx="minor">
              <a:schemeClr val="lt1"/>
            </a:fontRef>
          </p:style>
          <p:txBody>
            <a:bodyPr rtlCol="0" anchor="ct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Adult Learning Programs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Apprenticeships</a:t>
              </a:r>
            </a:p>
            <a:p>
              <a:pPr marL="0" marR="0" lvl="0" indent="0" algn="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Upskilling &amp; retraining</a:t>
              </a:r>
            </a:p>
          </p:txBody>
        </p:sp>
        <p:sp>
          <p:nvSpPr>
            <p:cNvPr id="32" name="Rectangle: Rounded Corners 31">
              <a:extLst>
                <a:ext uri="{FF2B5EF4-FFF2-40B4-BE49-F238E27FC236}">
                  <a16:creationId xmlns:a16="http://schemas.microsoft.com/office/drawing/2014/main" id="{481004A5-57E5-7965-DE3F-1A2F510057E7}"/>
                </a:ext>
              </a:extLst>
            </p:cNvPr>
            <p:cNvSpPr/>
            <p:nvPr/>
          </p:nvSpPr>
          <p:spPr>
            <a:xfrm>
              <a:off x="649178" y="2412320"/>
              <a:ext cx="3924300" cy="1247402"/>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2"/>
            </a:lnRef>
            <a:fillRef idx="3">
              <a:schemeClr val="accent2"/>
            </a:fillRef>
            <a:effectRef idx="3">
              <a:schemeClr val="accent2"/>
            </a:effectRef>
            <a:fontRef idx="minor">
              <a:schemeClr val="lt1"/>
            </a:fontRef>
          </p:style>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High School Programs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CTE &amp; trades pathways</a:t>
              </a:r>
            </a:p>
            <a:p>
              <a:pPr marL="0" marR="0" lvl="0" indent="0"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Early career exposure</a:t>
              </a:r>
            </a:p>
          </p:txBody>
        </p:sp>
        <p:sp>
          <p:nvSpPr>
            <p:cNvPr id="33" name="Rectangle: Rounded Corners 32">
              <a:extLst>
                <a:ext uri="{FF2B5EF4-FFF2-40B4-BE49-F238E27FC236}">
                  <a16:creationId xmlns:a16="http://schemas.microsoft.com/office/drawing/2014/main" id="{7DA55B9F-1A98-153A-2B7E-DD3DFB4A857D}"/>
                </a:ext>
              </a:extLst>
            </p:cNvPr>
            <p:cNvSpPr/>
            <p:nvPr/>
          </p:nvSpPr>
          <p:spPr>
            <a:xfrm>
              <a:off x="3249721" y="2410996"/>
              <a:ext cx="5410200" cy="1248726"/>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4"/>
            </a:lnRef>
            <a:fillRef idx="3">
              <a:schemeClr val="accent4"/>
            </a:fillRef>
            <a:effectRef idx="3">
              <a:schemeClr val="accent4"/>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Community College</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Certificates &amp; degrees</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a:ln>
                    <a:noFill/>
                  </a:ln>
                  <a:solidFill>
                    <a:schemeClr val="bg1"/>
                  </a:solidFill>
                  <a:effectLst/>
                  <a:uLnTx/>
                  <a:uFillTx/>
                  <a:latin typeface="Calibri"/>
                  <a:ea typeface="+mn-ea"/>
                  <a:cs typeface="+mn-cs"/>
                </a:rPr>
                <a:t>Technical credentials</a:t>
              </a:r>
            </a:p>
          </p:txBody>
        </p:sp>
        <p:sp>
          <p:nvSpPr>
            <p:cNvPr id="36" name="Rectangle: Rounded Corners 35">
              <a:extLst>
                <a:ext uri="{FF2B5EF4-FFF2-40B4-BE49-F238E27FC236}">
                  <a16:creationId xmlns:a16="http://schemas.microsoft.com/office/drawing/2014/main" id="{FE9EB17F-2A9F-D3EF-1649-95A267CCEAD9}"/>
                </a:ext>
              </a:extLst>
            </p:cNvPr>
            <p:cNvSpPr/>
            <p:nvPr/>
          </p:nvSpPr>
          <p:spPr>
            <a:xfrm>
              <a:off x="640818" y="4093633"/>
              <a:ext cx="10503772" cy="325703"/>
            </a:xfrm>
            <a:prstGeom prst="roundRect">
              <a:avLst/>
            </a:prstGeom>
            <a:ln w="19050">
              <a:solidFill>
                <a:schemeClr val="bg1"/>
              </a:solidFill>
            </a:ln>
            <a:scene3d>
              <a:camera prst="orthographicFront">
                <a:rot lat="0" lon="0" rev="0"/>
              </a:camera>
              <a:lightRig rig="threePt" dir="t">
                <a:rot lat="0" lon="0" rev="1200000"/>
              </a:lightRig>
            </a:scene3d>
            <a:sp3d>
              <a:bevelT w="63500" h="25400"/>
            </a:sp3d>
          </p:spPr>
          <p:style>
            <a:lnRef idx="0">
              <a:schemeClr val="accent6"/>
            </a:lnRef>
            <a:fillRef idx="3">
              <a:schemeClr val="accent6"/>
            </a:fillRef>
            <a:effectRef idx="3">
              <a:schemeClr val="accent6"/>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a:ln>
                    <a:noFill/>
                  </a:ln>
                  <a:solidFill>
                    <a:schemeClr val="bg1"/>
                  </a:solidFill>
                  <a:effectLst/>
                  <a:uLnTx/>
                  <a:uFillTx/>
                  <a:latin typeface="Calibri"/>
                  <a:ea typeface="+mn-ea"/>
                  <a:cs typeface="+mn-cs"/>
                </a:rPr>
                <a:t>Student and Community Benefits</a:t>
              </a:r>
            </a:p>
          </p:txBody>
        </p:sp>
      </p:grpSp>
      <p:grpSp>
        <p:nvGrpSpPr>
          <p:cNvPr id="37" name="Group 36">
            <a:extLst>
              <a:ext uri="{FF2B5EF4-FFF2-40B4-BE49-F238E27FC236}">
                <a16:creationId xmlns:a16="http://schemas.microsoft.com/office/drawing/2014/main" id="{539DFCC3-05D2-570A-FDF3-46356245672A}"/>
              </a:ext>
            </a:extLst>
          </p:cNvPr>
          <p:cNvGrpSpPr/>
          <p:nvPr/>
        </p:nvGrpSpPr>
        <p:grpSpPr>
          <a:xfrm>
            <a:off x="3931538" y="6090647"/>
            <a:ext cx="3909044" cy="802481"/>
            <a:chOff x="3657600" y="5751891"/>
            <a:chExt cx="4518644" cy="1222790"/>
          </a:xfrm>
        </p:grpSpPr>
        <p:pic>
          <p:nvPicPr>
            <p:cNvPr id="38" name="Picture 2">
              <a:extLst>
                <a:ext uri="{FF2B5EF4-FFF2-40B4-BE49-F238E27FC236}">
                  <a16:creationId xmlns:a16="http://schemas.microsoft.com/office/drawing/2014/main" id="{E755D8A4-8EB8-A8FD-3A35-DB3399C126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57600" y="5791200"/>
              <a:ext cx="1413385" cy="876299"/>
            </a:xfrm>
            <a:prstGeom prst="rect">
              <a:avLst/>
            </a:prstGeom>
            <a:noFill/>
            <a:extLst>
              <a:ext uri="{909E8E84-426E-40DD-AFC4-6F175D3DCCD1}">
                <a14:hiddenFill xmlns:a14="http://schemas.microsoft.com/office/drawing/2010/main">
                  <a:solidFill>
                    <a:srgbClr val="FFFFFF"/>
                  </a:solidFill>
                </a14:hiddenFill>
              </a:ext>
            </a:extLst>
          </p:spPr>
        </p:pic>
        <p:pic>
          <p:nvPicPr>
            <p:cNvPr id="39" name="Picture 4" descr="Wellspring Foundation Logo">
              <a:extLst>
                <a:ext uri="{FF2B5EF4-FFF2-40B4-BE49-F238E27FC236}">
                  <a16:creationId xmlns:a16="http://schemas.microsoft.com/office/drawing/2014/main" id="{056CD5BF-4104-2AFB-2E61-6942A6F47D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49029" y="5751891"/>
              <a:ext cx="3127215" cy="1222790"/>
            </a:xfrm>
            <a:prstGeom prst="rect">
              <a:avLst/>
            </a:prstGeom>
            <a:noFill/>
            <a:extLst>
              <a:ext uri="{909E8E84-426E-40DD-AFC4-6F175D3DCCD1}">
                <a14:hiddenFill xmlns:a14="http://schemas.microsoft.com/office/drawing/2010/main">
                  <a:solidFill>
                    <a:srgbClr val="FFFFFF"/>
                  </a:solidFill>
                </a14:hiddenFill>
              </a:ext>
            </a:extLst>
          </p:spPr>
        </p:pic>
      </p:grpSp>
      <p:sp>
        <p:nvSpPr>
          <p:cNvPr id="40" name="Arrow: Left-Right 39">
            <a:extLst>
              <a:ext uri="{FF2B5EF4-FFF2-40B4-BE49-F238E27FC236}">
                <a16:creationId xmlns:a16="http://schemas.microsoft.com/office/drawing/2014/main" id="{4901D1C5-0974-A6C2-D01A-083042042C2E}"/>
              </a:ext>
            </a:extLst>
          </p:cNvPr>
          <p:cNvSpPr/>
          <p:nvPr/>
        </p:nvSpPr>
        <p:spPr>
          <a:xfrm>
            <a:off x="1032740" y="4165099"/>
            <a:ext cx="9448800" cy="288791"/>
          </a:xfrm>
          <a:prstGeom prst="leftRightArrow">
            <a:avLst/>
          </a:prstGeom>
          <a:solidFill>
            <a:schemeClr val="accent6">
              <a:lumMod val="50000"/>
            </a:schemeClr>
          </a:solidFill>
          <a:ln w="38100">
            <a:noFill/>
          </a:ln>
        </p:spPr>
        <p:style>
          <a:lnRef idx="0">
            <a:schemeClr val="accent5"/>
          </a:lnRef>
          <a:fillRef idx="3">
            <a:schemeClr val="accent5"/>
          </a:fillRef>
          <a:effectRef idx="3">
            <a:schemeClr val="accent5"/>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chemeClr val="bg1"/>
              </a:solidFill>
              <a:effectLst/>
              <a:uLnTx/>
              <a:uFillTx/>
              <a:latin typeface="Calibri"/>
              <a:ea typeface="+mn-ea"/>
              <a:cs typeface="+mn-cs"/>
            </a:endParaRPr>
          </a:p>
        </p:txBody>
      </p:sp>
      <p:sp>
        <p:nvSpPr>
          <p:cNvPr id="6" name="Rectangle: Rounded Corners 5">
            <a:extLst>
              <a:ext uri="{FF2B5EF4-FFF2-40B4-BE49-F238E27FC236}">
                <a16:creationId xmlns:a16="http://schemas.microsoft.com/office/drawing/2014/main" id="{70E0F909-7175-82C5-5FA5-987C1CB5255C}"/>
              </a:ext>
            </a:extLst>
          </p:cNvPr>
          <p:cNvSpPr/>
          <p:nvPr/>
        </p:nvSpPr>
        <p:spPr>
          <a:xfrm>
            <a:off x="3140837" y="2839811"/>
            <a:ext cx="1517214" cy="1225320"/>
          </a:xfrm>
          <a:prstGeom prst="roundRect">
            <a:avLst/>
          </a:prstGeom>
          <a:gradFill flip="none" rotWithShape="1">
            <a:gsLst>
              <a:gs pos="0">
                <a:schemeClr val="accent4"/>
              </a:gs>
              <a:gs pos="73000">
                <a:schemeClr val="accent2">
                  <a:shade val="93000"/>
                  <a:satMod val="130000"/>
                </a:schemeClr>
              </a:gs>
              <a:gs pos="100000">
                <a:schemeClr val="accent2">
                  <a:shade val="94000"/>
                  <a:satMod val="135000"/>
                </a:schemeClr>
              </a:gs>
            </a:gsLst>
            <a:lin ang="13500000" scaled="1"/>
            <a:tileRect/>
          </a:gradFill>
          <a:ln w="19050">
            <a:solidFill>
              <a:schemeClr val="bg1"/>
            </a:solidFill>
          </a:ln>
        </p:spPr>
        <p:style>
          <a:lnRef idx="0">
            <a:schemeClr val="accent2"/>
          </a:lnRef>
          <a:fillRef idx="3">
            <a:schemeClr val="accent2"/>
          </a:fillRef>
          <a:effectRef idx="3">
            <a:schemeClr val="accent2"/>
          </a:effectRef>
          <a:fontRef idx="minor">
            <a:schemeClr val="lt1"/>
          </a:fontRef>
        </p:style>
        <p:txBody>
          <a:bodyPr rtlCol="0" anchor="ctr"/>
          <a:lstStyle/>
          <a:p>
            <a:pPr algn="ctr"/>
            <a:r>
              <a:rPr lang="en-US" b="1"/>
              <a:t>Dual Enrollment</a:t>
            </a:r>
          </a:p>
        </p:txBody>
      </p:sp>
      <p:sp>
        <p:nvSpPr>
          <p:cNvPr id="8" name="Rectangle: Rounded Corners 7">
            <a:extLst>
              <a:ext uri="{FF2B5EF4-FFF2-40B4-BE49-F238E27FC236}">
                <a16:creationId xmlns:a16="http://schemas.microsoft.com/office/drawing/2014/main" id="{499AAEA6-F891-9A34-BC3E-92F6C06409F0}"/>
              </a:ext>
            </a:extLst>
          </p:cNvPr>
          <p:cNvSpPr/>
          <p:nvPr/>
        </p:nvSpPr>
        <p:spPr>
          <a:xfrm>
            <a:off x="7145531" y="2822499"/>
            <a:ext cx="1517214" cy="1242632"/>
          </a:xfrm>
          <a:prstGeom prst="roundRect">
            <a:avLst/>
          </a:prstGeom>
          <a:gradFill flip="none" rotWithShape="1">
            <a:gsLst>
              <a:gs pos="0">
                <a:schemeClr val="accent4"/>
              </a:gs>
              <a:gs pos="80000">
                <a:schemeClr val="accent1">
                  <a:shade val="93000"/>
                  <a:satMod val="130000"/>
                </a:schemeClr>
              </a:gs>
              <a:gs pos="100000">
                <a:schemeClr val="accent1">
                  <a:shade val="94000"/>
                  <a:satMod val="135000"/>
                </a:schemeClr>
              </a:gs>
            </a:gsLst>
            <a:lin ang="18900000" scaled="1"/>
            <a:tileRect/>
          </a:gradFill>
          <a:ln w="19050">
            <a:solidFill>
              <a:schemeClr val="bg1"/>
            </a:solidFill>
          </a:ln>
        </p:spPr>
        <p:style>
          <a:lnRef idx="0">
            <a:schemeClr val="accent1"/>
          </a:lnRef>
          <a:fillRef idx="3">
            <a:schemeClr val="accent1"/>
          </a:fillRef>
          <a:effectRef idx="3">
            <a:schemeClr val="accent1"/>
          </a:effectRef>
          <a:fontRef idx="minor">
            <a:schemeClr val="lt1"/>
          </a:fontRef>
        </p:style>
        <p:txBody>
          <a:bodyPr rtlCol="0" anchor="ctr"/>
          <a:lstStyle/>
          <a:p>
            <a:pPr algn="ctr"/>
            <a:r>
              <a:rPr lang="en-US" b="1"/>
              <a:t>Credentials</a:t>
            </a:r>
          </a:p>
        </p:txBody>
      </p:sp>
      <p:grpSp>
        <p:nvGrpSpPr>
          <p:cNvPr id="7" name="Group 6">
            <a:extLst>
              <a:ext uri="{FF2B5EF4-FFF2-40B4-BE49-F238E27FC236}">
                <a16:creationId xmlns:a16="http://schemas.microsoft.com/office/drawing/2014/main" id="{7D391D6A-D95A-5EFA-205A-F64BEDD7147D}"/>
              </a:ext>
            </a:extLst>
          </p:cNvPr>
          <p:cNvGrpSpPr/>
          <p:nvPr/>
        </p:nvGrpSpPr>
        <p:grpSpPr>
          <a:xfrm>
            <a:off x="9767240" y="377743"/>
            <a:ext cx="2323238" cy="914402"/>
            <a:chOff x="3980000" y="1560000"/>
            <a:chExt cx="2860000" cy="1011750"/>
          </a:xfrm>
        </p:grpSpPr>
        <p:sp>
          <p:nvSpPr>
            <p:cNvPr id="9" name="Process Card">
              <a:extLst>
                <a:ext uri="{FF2B5EF4-FFF2-40B4-BE49-F238E27FC236}">
                  <a16:creationId xmlns:a16="http://schemas.microsoft.com/office/drawing/2014/main" id="{D5171CC6-3AAE-7DFB-E009-095C380D2C1A}"/>
                </a:ext>
              </a:extLst>
            </p:cNvPr>
            <p:cNvSpPr/>
            <p:nvPr/>
          </p:nvSpPr>
          <p:spPr>
            <a:xfrm>
              <a:off x="3980000" y="1560000"/>
              <a:ext cx="2860000" cy="1011750"/>
            </a:xfrm>
            <a:prstGeom prst="roundRect">
              <a:avLst>
                <a:gd name="adj" fmla="val 6000"/>
              </a:avLst>
            </a:prstGeom>
            <a:ln/>
          </p:spPr>
          <p:style>
            <a:lnRef idx="0">
              <a:schemeClr val="accent3"/>
            </a:lnRef>
            <a:fillRef idx="3">
              <a:schemeClr val="accent3"/>
            </a:fillRef>
            <a:effectRef idx="3">
              <a:schemeClr val="accent3"/>
            </a:effectRef>
            <a:fontRef idx="minor">
              <a:schemeClr val="lt1"/>
            </a:fontRef>
          </p:style>
          <p:txBody>
            <a:bodyPr lIns="182880" tIns="228600" rIns="182880" bIns="182880" rtlCol="0" anchor="t">
              <a:normAutofit/>
            </a:bodyPr>
            <a:lstStyle/>
            <a:p>
              <a:pPr>
                <a:spcAft>
                  <a:spcPts val="600"/>
                </a:spcAft>
              </a:pPr>
              <a:r>
                <a:rPr lang="en-US" sz="2400" b="1" dirty="0">
                  <a:solidFill>
                    <a:schemeClr val="bg1"/>
                  </a:solidFill>
                  <a:latin typeface="Calibri"/>
                  <a:ea typeface="Calibri"/>
                  <a:cs typeface="Calibri"/>
                </a:rPr>
                <a:t>  Process</a:t>
              </a:r>
              <a:endParaRPr lang="en-US" dirty="0">
                <a:solidFill>
                  <a:schemeClr val="bg1"/>
                </a:solidFill>
                <a:latin typeface="Calibri"/>
                <a:ea typeface="Calibri"/>
                <a:cs typeface="Calibri"/>
              </a:endParaRPr>
            </a:p>
          </p:txBody>
        </p:sp>
        <p:pic>
          <p:nvPicPr>
            <p:cNvPr id="10" name="Graphic 9" descr="Arrow circle with solid fill">
              <a:extLst>
                <a:ext uri="{FF2B5EF4-FFF2-40B4-BE49-F238E27FC236}">
                  <a16:creationId xmlns:a16="http://schemas.microsoft.com/office/drawing/2014/main" id="{7C8AC7CC-81D9-4986-6FC6-A26D9804D43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958113" y="1716315"/>
              <a:ext cx="689430" cy="653144"/>
            </a:xfrm>
            <a:prstGeom prst="rect">
              <a:avLst/>
            </a:prstGeom>
          </p:spPr>
        </p:pic>
      </p:grpSp>
    </p:spTree>
    <p:extLst>
      <p:ext uri="{BB962C8B-B14F-4D97-AF65-F5344CB8AC3E}">
        <p14:creationId xmlns:p14="http://schemas.microsoft.com/office/powerpoint/2010/main" val="1302628069"/>
      </p:ext>
    </p:extLst>
  </p:cSld>
  <p:clrMapOvr>
    <a:masterClrMapping/>
  </p:clrMapOvr>
</p:sld>
</file>

<file path=ppt/theme/theme1.xml><?xml version="1.0" encoding="utf-8"?>
<a:theme xmlns:a="http://schemas.openxmlformats.org/drawingml/2006/main" name="Office Theme">
  <a:themeElements>
    <a:clrScheme name="CCNetwork">
      <a:dk1>
        <a:srgbClr val="346DA2"/>
      </a:dk1>
      <a:lt1>
        <a:srgbClr val="FFFFFF"/>
      </a:lt1>
      <a:dk2>
        <a:srgbClr val="1F476E"/>
      </a:dk2>
      <a:lt2>
        <a:srgbClr val="C4D7E8"/>
      </a:lt2>
      <a:accent1>
        <a:srgbClr val="346DA3"/>
      </a:accent1>
      <a:accent2>
        <a:srgbClr val="328612"/>
      </a:accent2>
      <a:accent3>
        <a:srgbClr val="008290"/>
      </a:accent3>
      <a:accent4>
        <a:srgbClr val="872071"/>
      </a:accent4>
      <a:accent5>
        <a:srgbClr val="B10A32"/>
      </a:accent5>
      <a:accent6>
        <a:srgbClr val="1F476E"/>
      </a:accent6>
      <a:hlink>
        <a:srgbClr val="346DA3"/>
      </a:hlink>
      <a:folHlink>
        <a:srgbClr val="328612"/>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afded6f5-d1d0-4596-a1c0-00c047dd6749}" enabled="1" method="Standard" siteId="{7a41925e-f697-4f7c-bec3-0470887ac752}" removed="0"/>
</clbl:labelList>
</file>

<file path=docProps/app.xml><?xml version="1.0" encoding="utf-8"?>
<Properties xmlns="http://schemas.openxmlformats.org/officeDocument/2006/extended-properties" xmlns:vt="http://schemas.openxmlformats.org/officeDocument/2006/docPropsVTypes">
  <Template/>
  <TotalTime>0</TotalTime>
  <Words>960</Words>
  <Application>Microsoft Macintosh PowerPoint</Application>
  <PresentationFormat>Widescreen</PresentationFormat>
  <Paragraphs>191</Paragraphs>
  <Slides>15</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.PingFang SC Regular</vt:lpstr>
      <vt:lpstr>Aptos</vt:lpstr>
      <vt:lpstr>Arial</vt:lpstr>
      <vt:lpstr>Calibri</vt:lpstr>
      <vt:lpstr>Cambria</vt:lpstr>
      <vt:lpstr>System Font Regular</vt:lpstr>
      <vt:lpstr>Office Theme</vt:lpstr>
      <vt:lpstr>Rural Innovation in Action</vt:lpstr>
      <vt:lpstr>A Local Problem Requires a Local Solution</vt:lpstr>
      <vt:lpstr>Working Together</vt:lpstr>
      <vt:lpstr>Find a Champion: Washington County Public Schools</vt:lpstr>
      <vt:lpstr>The Virginia Department of Education Three “E” Readiness Framework:  Enrollment, Employment, AND Enlistment</vt:lpstr>
      <vt:lpstr>PowerPoint Presentation</vt:lpstr>
      <vt:lpstr>HOMEWorks Workgroup Meetings </vt:lpstr>
      <vt:lpstr>HOMEWorks Workgroup</vt:lpstr>
      <vt:lpstr>PowerPoint Presentation</vt:lpstr>
      <vt:lpstr>Level Setting, Program Review, Support Plans, and Implementation</vt:lpstr>
      <vt:lpstr>Gathering Data and Synthesis of Findings </vt:lpstr>
      <vt:lpstr>Successes and Lessons Learned</vt:lpstr>
      <vt:lpstr>Questions?</vt:lpstr>
      <vt:lpstr>Thank you!</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revision>16</cp:revision>
  <dcterms:created xsi:type="dcterms:W3CDTF">2026-07-01T13:24:04Z</dcterms:created>
  <dcterms:modified xsi:type="dcterms:W3CDTF">2026-08-18T15:22:13Z</dcterms:modified>
</cp:coreProperties>
</file>