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720" r:id="rId2"/>
    <p:sldMasterId id="2147483681" r:id="rId3"/>
    <p:sldMasterId id="2147483912" r:id="rId4"/>
  </p:sldMasterIdLst>
  <p:notesMasterIdLst>
    <p:notesMasterId r:id="rId47"/>
  </p:notesMasterIdLst>
  <p:handoutMasterIdLst>
    <p:handoutMasterId r:id="rId48"/>
  </p:handoutMasterIdLst>
  <p:sldIdLst>
    <p:sldId id="261" r:id="rId5"/>
    <p:sldId id="320" r:id="rId6"/>
    <p:sldId id="262" r:id="rId7"/>
    <p:sldId id="267" r:id="rId8"/>
    <p:sldId id="276" r:id="rId9"/>
    <p:sldId id="264" r:id="rId10"/>
    <p:sldId id="277" r:id="rId11"/>
    <p:sldId id="278" r:id="rId12"/>
    <p:sldId id="286" r:id="rId13"/>
    <p:sldId id="291" r:id="rId14"/>
    <p:sldId id="279" r:id="rId15"/>
    <p:sldId id="282" r:id="rId16"/>
    <p:sldId id="283" r:id="rId17"/>
    <p:sldId id="290" r:id="rId18"/>
    <p:sldId id="289" r:id="rId19"/>
    <p:sldId id="299" r:id="rId20"/>
    <p:sldId id="298" r:id="rId21"/>
    <p:sldId id="300" r:id="rId22"/>
    <p:sldId id="301" r:id="rId23"/>
    <p:sldId id="285" r:id="rId24"/>
    <p:sldId id="292" r:id="rId25"/>
    <p:sldId id="294" r:id="rId26"/>
    <p:sldId id="293" r:id="rId27"/>
    <p:sldId id="296" r:id="rId28"/>
    <p:sldId id="297" r:id="rId29"/>
    <p:sldId id="317" r:id="rId30"/>
    <p:sldId id="302" r:id="rId31"/>
    <p:sldId id="303" r:id="rId32"/>
    <p:sldId id="304" r:id="rId33"/>
    <p:sldId id="305" r:id="rId34"/>
    <p:sldId id="318" r:id="rId35"/>
    <p:sldId id="307" r:id="rId36"/>
    <p:sldId id="309" r:id="rId37"/>
    <p:sldId id="310" r:id="rId38"/>
    <p:sldId id="313" r:id="rId39"/>
    <p:sldId id="311" r:id="rId40"/>
    <p:sldId id="312" r:id="rId41"/>
    <p:sldId id="263" r:id="rId42"/>
    <p:sldId id="288" r:id="rId43"/>
    <p:sldId id="314" r:id="rId44"/>
    <p:sldId id="260" r:id="rId45"/>
    <p:sldId id="287" r:id="rId4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39"/>
    <a:srgbClr val="25005C"/>
    <a:srgbClr val="01ADDB"/>
    <a:srgbClr val="E2CA9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2BB220-43B1-8549-97BE-0F0B8BB71FF2}" v="10" dt="2026-04-09T16:01:45.4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08"/>
    <p:restoredTop sz="94714"/>
  </p:normalViewPr>
  <p:slideViewPr>
    <p:cSldViewPr snapToGrid="0" snapToObjects="1" showGuides="1">
      <p:cViewPr varScale="1">
        <p:scale>
          <a:sx n="149" d="100"/>
          <a:sy n="149" d="100"/>
        </p:scale>
        <p:origin x="360" y="168"/>
      </p:cViewPr>
      <p:guideLst>
        <p:guide orient="horz" pos="1620"/>
        <p:guide pos="286"/>
      </p:guideLst>
    </p:cSldViewPr>
  </p:slid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0A0B03-D8EC-3448-8597-83F541553803}" type="doc">
      <dgm:prSet loTypeId="urn:microsoft.com/office/officeart/2005/8/layout/bProcess3" loCatId="process" qsTypeId="urn:microsoft.com/office/officeart/2005/8/quickstyle/simple1" qsCatId="simple" csTypeId="urn:microsoft.com/office/officeart/2005/8/colors/colorful5" csCatId="colorful" phldr="1"/>
      <dgm:spPr/>
      <dgm:t>
        <a:bodyPr/>
        <a:lstStyle/>
        <a:p>
          <a:endParaRPr lang="en-US"/>
        </a:p>
      </dgm:t>
    </dgm:pt>
    <dgm:pt modelId="{5EF730AD-480B-3C45-A0AA-5194BDBD06C2}">
      <dgm:prSet custT="1"/>
      <dgm:spPr/>
      <dgm:t>
        <a:bodyPr/>
        <a:lstStyle/>
        <a:p>
          <a:r>
            <a:rPr lang="en-US" sz="1800" b="1" i="0" baseline="0" dirty="0"/>
            <a:t>Activity</a:t>
          </a:r>
          <a:endParaRPr lang="en-US" sz="1800" dirty="0"/>
        </a:p>
      </dgm:t>
    </dgm:pt>
    <dgm:pt modelId="{778DB56B-168B-7D43-8FD0-A28D3EF0C192}" type="parTrans" cxnId="{9E37D36D-575C-B143-A957-DFBF8CD78D19}">
      <dgm:prSet/>
      <dgm:spPr/>
      <dgm:t>
        <a:bodyPr/>
        <a:lstStyle/>
        <a:p>
          <a:endParaRPr lang="en-US"/>
        </a:p>
      </dgm:t>
    </dgm:pt>
    <dgm:pt modelId="{205E0C5B-AA49-B849-9361-B639011FDF5B}" type="sibTrans" cxnId="{9E37D36D-575C-B143-A957-DFBF8CD78D19}">
      <dgm:prSet/>
      <dgm:spPr/>
      <dgm:t>
        <a:bodyPr/>
        <a:lstStyle/>
        <a:p>
          <a:endParaRPr lang="en-US"/>
        </a:p>
      </dgm:t>
    </dgm:pt>
    <dgm:pt modelId="{39D977EB-A9F0-1649-8AB5-D96B35BD1DCC}">
      <dgm:prSet custT="1"/>
      <dgm:spPr/>
      <dgm:t>
        <a:bodyPr/>
        <a:lstStyle/>
        <a:p>
          <a:r>
            <a:rPr lang="en-US" sz="1800" b="1" i="0" baseline="0" dirty="0"/>
            <a:t>Regularity (Rhythmicity)</a:t>
          </a:r>
          <a:endParaRPr lang="en-US" sz="1800" dirty="0"/>
        </a:p>
      </dgm:t>
    </dgm:pt>
    <dgm:pt modelId="{848C8C9B-3DC4-9C40-85CA-48371FEAF4A0}" type="parTrans" cxnId="{EA77B940-91E5-4F46-BFA0-1816A50065B1}">
      <dgm:prSet/>
      <dgm:spPr/>
      <dgm:t>
        <a:bodyPr/>
        <a:lstStyle/>
        <a:p>
          <a:endParaRPr lang="en-US"/>
        </a:p>
      </dgm:t>
    </dgm:pt>
    <dgm:pt modelId="{E4A15090-14A2-6E46-8A0B-CBD6DB9577A3}" type="sibTrans" cxnId="{EA77B940-91E5-4F46-BFA0-1816A50065B1}">
      <dgm:prSet/>
      <dgm:spPr/>
      <dgm:t>
        <a:bodyPr/>
        <a:lstStyle/>
        <a:p>
          <a:endParaRPr lang="en-US"/>
        </a:p>
      </dgm:t>
    </dgm:pt>
    <dgm:pt modelId="{D39EF72A-5FE9-FB4A-8AC4-970748C0D928}">
      <dgm:prSet custT="1"/>
      <dgm:spPr/>
      <dgm:t>
        <a:bodyPr/>
        <a:lstStyle/>
        <a:p>
          <a:r>
            <a:rPr lang="en-US" sz="1800" b="1" i="0" baseline="0" dirty="0"/>
            <a:t>Approach/</a:t>
          </a:r>
        </a:p>
        <a:p>
          <a:r>
            <a:rPr lang="en-US" sz="1800" b="1" i="0" baseline="0" dirty="0"/>
            <a:t>Withdrawal</a:t>
          </a:r>
          <a:endParaRPr lang="en-US" sz="1800" dirty="0"/>
        </a:p>
      </dgm:t>
    </dgm:pt>
    <dgm:pt modelId="{340C03E6-2120-EC46-B8CD-591B9BDC2B4C}" type="parTrans" cxnId="{18137F95-B202-AB49-A882-EDA1FFF169BA}">
      <dgm:prSet/>
      <dgm:spPr/>
      <dgm:t>
        <a:bodyPr/>
        <a:lstStyle/>
        <a:p>
          <a:endParaRPr lang="en-US"/>
        </a:p>
      </dgm:t>
    </dgm:pt>
    <dgm:pt modelId="{EFD4D6C1-B566-2B44-9169-C12038896514}" type="sibTrans" cxnId="{18137F95-B202-AB49-A882-EDA1FFF169BA}">
      <dgm:prSet/>
      <dgm:spPr/>
      <dgm:t>
        <a:bodyPr/>
        <a:lstStyle/>
        <a:p>
          <a:endParaRPr lang="en-US"/>
        </a:p>
      </dgm:t>
    </dgm:pt>
    <dgm:pt modelId="{A4C7318A-BBF6-DD4A-849D-3E5C9FD94552}">
      <dgm:prSet custT="1"/>
      <dgm:spPr/>
      <dgm:t>
        <a:bodyPr/>
        <a:lstStyle/>
        <a:p>
          <a:r>
            <a:rPr lang="en-US" sz="1800" b="1" i="0" baseline="0" dirty="0"/>
            <a:t>Adaptability</a:t>
          </a:r>
          <a:endParaRPr lang="en-US" sz="1800" dirty="0"/>
        </a:p>
      </dgm:t>
    </dgm:pt>
    <dgm:pt modelId="{E6536E8E-DA6B-D44C-A0D5-A600E9F082FF}" type="parTrans" cxnId="{53B7F799-457A-4143-AF7D-8B6203F12A7B}">
      <dgm:prSet/>
      <dgm:spPr/>
      <dgm:t>
        <a:bodyPr/>
        <a:lstStyle/>
        <a:p>
          <a:endParaRPr lang="en-US"/>
        </a:p>
      </dgm:t>
    </dgm:pt>
    <dgm:pt modelId="{4AE2A260-8889-B24B-B454-035FE9B877D6}" type="sibTrans" cxnId="{53B7F799-457A-4143-AF7D-8B6203F12A7B}">
      <dgm:prSet/>
      <dgm:spPr/>
      <dgm:t>
        <a:bodyPr/>
        <a:lstStyle/>
        <a:p>
          <a:endParaRPr lang="en-US"/>
        </a:p>
      </dgm:t>
    </dgm:pt>
    <dgm:pt modelId="{E322A94B-CD3F-644B-AE18-09A150FB24E6}">
      <dgm:prSet custT="1"/>
      <dgm:spPr/>
      <dgm:t>
        <a:bodyPr/>
        <a:lstStyle/>
        <a:p>
          <a:r>
            <a:rPr lang="en-US" sz="1800" b="1" i="0" baseline="0" dirty="0"/>
            <a:t>Intensity of reaction</a:t>
          </a:r>
          <a:endParaRPr lang="en-US" sz="1800" dirty="0"/>
        </a:p>
      </dgm:t>
    </dgm:pt>
    <dgm:pt modelId="{6A6C0C00-1C2E-A246-8225-A3EC8FB48287}" type="parTrans" cxnId="{A17D9C15-42F5-884D-A229-4778D25CE831}">
      <dgm:prSet/>
      <dgm:spPr/>
      <dgm:t>
        <a:bodyPr/>
        <a:lstStyle/>
        <a:p>
          <a:endParaRPr lang="en-US"/>
        </a:p>
      </dgm:t>
    </dgm:pt>
    <dgm:pt modelId="{A22642FE-4BEC-A44C-BF34-9577349D0D05}" type="sibTrans" cxnId="{A17D9C15-42F5-884D-A229-4778D25CE831}">
      <dgm:prSet/>
      <dgm:spPr/>
      <dgm:t>
        <a:bodyPr/>
        <a:lstStyle/>
        <a:p>
          <a:endParaRPr lang="en-US"/>
        </a:p>
      </dgm:t>
    </dgm:pt>
    <dgm:pt modelId="{8E8BE317-6132-7845-8305-AB199116AF67}">
      <dgm:prSet custT="1"/>
      <dgm:spPr/>
      <dgm:t>
        <a:bodyPr/>
        <a:lstStyle/>
        <a:p>
          <a:r>
            <a:rPr lang="en-US" sz="1800" b="1" i="0" baseline="0" dirty="0"/>
            <a:t>Distractibility</a:t>
          </a:r>
          <a:endParaRPr lang="en-US" sz="1800" dirty="0"/>
        </a:p>
      </dgm:t>
    </dgm:pt>
    <dgm:pt modelId="{AA9A7E8E-2369-034C-88D9-47A68EDC66D3}" type="parTrans" cxnId="{A624126F-E51A-DC46-BAE2-3E072F8EDA3C}">
      <dgm:prSet/>
      <dgm:spPr/>
      <dgm:t>
        <a:bodyPr/>
        <a:lstStyle/>
        <a:p>
          <a:endParaRPr lang="en-US"/>
        </a:p>
      </dgm:t>
    </dgm:pt>
    <dgm:pt modelId="{9AB3A411-9E93-0D4F-8036-D4396B663192}" type="sibTrans" cxnId="{A624126F-E51A-DC46-BAE2-3E072F8EDA3C}">
      <dgm:prSet/>
      <dgm:spPr/>
      <dgm:t>
        <a:bodyPr/>
        <a:lstStyle/>
        <a:p>
          <a:endParaRPr lang="en-US"/>
        </a:p>
      </dgm:t>
    </dgm:pt>
    <dgm:pt modelId="{E9F5F458-D97A-5B4C-BA96-AF41C80A4F7E}">
      <dgm:prSet custT="1"/>
      <dgm:spPr/>
      <dgm:t>
        <a:bodyPr/>
        <a:lstStyle/>
        <a:p>
          <a:r>
            <a:rPr lang="en-US" sz="1800" b="1" i="0" baseline="0" dirty="0"/>
            <a:t>Persistence</a:t>
          </a:r>
          <a:endParaRPr lang="en-US" sz="1800" dirty="0"/>
        </a:p>
      </dgm:t>
    </dgm:pt>
    <dgm:pt modelId="{21B5CCBD-D4B5-4C4A-9AA0-A2FB34801240}" type="parTrans" cxnId="{67EAD702-6F25-4A42-B2E1-14BE1808DC3E}">
      <dgm:prSet/>
      <dgm:spPr/>
      <dgm:t>
        <a:bodyPr/>
        <a:lstStyle/>
        <a:p>
          <a:endParaRPr lang="en-US"/>
        </a:p>
      </dgm:t>
    </dgm:pt>
    <dgm:pt modelId="{70F3002E-8551-6542-BE7F-8562FF369D0A}" type="sibTrans" cxnId="{67EAD702-6F25-4A42-B2E1-14BE1808DC3E}">
      <dgm:prSet/>
      <dgm:spPr/>
      <dgm:t>
        <a:bodyPr/>
        <a:lstStyle/>
        <a:p>
          <a:endParaRPr lang="en-US"/>
        </a:p>
      </dgm:t>
    </dgm:pt>
    <dgm:pt modelId="{153664A3-3336-EA41-9421-996341F1A50A}">
      <dgm:prSet custT="1"/>
      <dgm:spPr/>
      <dgm:t>
        <a:bodyPr/>
        <a:lstStyle/>
        <a:p>
          <a:r>
            <a:rPr lang="en-US" sz="1800" b="1" i="0" baseline="0" dirty="0"/>
            <a:t>Sensory threshold</a:t>
          </a:r>
          <a:endParaRPr lang="en-US" sz="1800" dirty="0"/>
        </a:p>
      </dgm:t>
    </dgm:pt>
    <dgm:pt modelId="{7A52FC3B-9242-314A-A91B-4B133475A5DD}" type="parTrans" cxnId="{A38BC973-7DFE-6040-8797-E542747FB143}">
      <dgm:prSet/>
      <dgm:spPr/>
      <dgm:t>
        <a:bodyPr/>
        <a:lstStyle/>
        <a:p>
          <a:endParaRPr lang="en-US"/>
        </a:p>
      </dgm:t>
    </dgm:pt>
    <dgm:pt modelId="{7E5BFB40-B8BA-2F4C-A029-652607BD0F3A}" type="sibTrans" cxnId="{A38BC973-7DFE-6040-8797-E542747FB143}">
      <dgm:prSet/>
      <dgm:spPr/>
      <dgm:t>
        <a:bodyPr/>
        <a:lstStyle/>
        <a:p>
          <a:endParaRPr lang="en-US"/>
        </a:p>
      </dgm:t>
    </dgm:pt>
    <dgm:pt modelId="{044936C8-B29D-6E4C-94B8-9A280BABF160}">
      <dgm:prSet custT="1"/>
      <dgm:spPr/>
      <dgm:t>
        <a:bodyPr/>
        <a:lstStyle/>
        <a:p>
          <a:r>
            <a:rPr lang="en-US" sz="1100" b="0" i="0" baseline="0" dirty="0"/>
            <a:t> child’s overall energy and movement</a:t>
          </a:r>
          <a:endParaRPr lang="en-US" sz="1100" dirty="0"/>
        </a:p>
      </dgm:t>
    </dgm:pt>
    <dgm:pt modelId="{1BB5D1F0-F8FA-264C-8723-172B2B86C89F}" type="parTrans" cxnId="{F8832CB5-5101-BE4B-BA3A-980BEC4DEB9E}">
      <dgm:prSet/>
      <dgm:spPr/>
      <dgm:t>
        <a:bodyPr/>
        <a:lstStyle/>
        <a:p>
          <a:endParaRPr lang="en-US"/>
        </a:p>
      </dgm:t>
    </dgm:pt>
    <dgm:pt modelId="{B3F62C23-E04C-A946-8E01-10D8A8AF3C28}" type="sibTrans" cxnId="{F8832CB5-5101-BE4B-BA3A-980BEC4DEB9E}">
      <dgm:prSet/>
      <dgm:spPr/>
      <dgm:t>
        <a:bodyPr/>
        <a:lstStyle/>
        <a:p>
          <a:endParaRPr lang="en-US"/>
        </a:p>
      </dgm:t>
    </dgm:pt>
    <dgm:pt modelId="{99ADC703-31AD-BB4B-B319-03C8853CFEA3}">
      <dgm:prSet custT="1"/>
      <dgm:spPr/>
      <dgm:t>
        <a:bodyPr/>
        <a:lstStyle/>
        <a:p>
          <a:r>
            <a:rPr lang="en-US" sz="1100" b="0" i="0" baseline="0" dirty="0"/>
            <a:t>predictability of routines (e.g., sleep, eating) </a:t>
          </a:r>
          <a:endParaRPr lang="en-US" sz="1100" dirty="0"/>
        </a:p>
      </dgm:t>
    </dgm:pt>
    <dgm:pt modelId="{F91FA42F-EFC3-E845-B743-7FA194CA048A}" type="parTrans" cxnId="{1ADF8FAF-8F73-8046-88E4-5603B66D0655}">
      <dgm:prSet/>
      <dgm:spPr/>
      <dgm:t>
        <a:bodyPr/>
        <a:lstStyle/>
        <a:p>
          <a:endParaRPr lang="en-US"/>
        </a:p>
      </dgm:t>
    </dgm:pt>
    <dgm:pt modelId="{EACCF179-F6CF-0443-A1CB-9BDC88A12E73}" type="sibTrans" cxnId="{1ADF8FAF-8F73-8046-88E4-5603B66D0655}">
      <dgm:prSet/>
      <dgm:spPr/>
      <dgm:t>
        <a:bodyPr/>
        <a:lstStyle/>
        <a:p>
          <a:endParaRPr lang="en-US"/>
        </a:p>
      </dgm:t>
    </dgm:pt>
    <dgm:pt modelId="{8974D6D9-3185-5142-8113-103B247C9D94}">
      <dgm:prSet custT="1"/>
      <dgm:spPr/>
      <dgm:t>
        <a:bodyPr/>
        <a:lstStyle/>
        <a:p>
          <a:r>
            <a:rPr lang="en-US" sz="1100" b="0" i="0" baseline="0" dirty="0"/>
            <a:t> response to new people/situations</a:t>
          </a:r>
          <a:endParaRPr lang="en-US" sz="1100" dirty="0"/>
        </a:p>
      </dgm:t>
    </dgm:pt>
    <dgm:pt modelId="{3BABFA7A-171F-7942-BC48-3DECAD77EE5B}" type="parTrans" cxnId="{3873AAB6-1FCC-464E-9045-5725B28E140E}">
      <dgm:prSet/>
      <dgm:spPr/>
      <dgm:t>
        <a:bodyPr/>
        <a:lstStyle/>
        <a:p>
          <a:endParaRPr lang="en-US"/>
        </a:p>
      </dgm:t>
    </dgm:pt>
    <dgm:pt modelId="{EDA6F1A8-9709-CB43-BDFD-848CDE87EFE0}" type="sibTrans" cxnId="{3873AAB6-1FCC-464E-9045-5725B28E140E}">
      <dgm:prSet/>
      <dgm:spPr/>
      <dgm:t>
        <a:bodyPr/>
        <a:lstStyle/>
        <a:p>
          <a:endParaRPr lang="en-US"/>
        </a:p>
      </dgm:t>
    </dgm:pt>
    <dgm:pt modelId="{4E352987-6030-6E44-9B0E-0944EF73026E}">
      <dgm:prSet custT="1"/>
      <dgm:spPr/>
      <dgm:t>
        <a:bodyPr/>
        <a:lstStyle/>
        <a:p>
          <a:r>
            <a:rPr lang="en-US" sz="1100" b="0" i="0" baseline="0" dirty="0"/>
            <a:t>ease of responding to changes/transitions </a:t>
          </a:r>
          <a:endParaRPr lang="en-US" sz="1100" dirty="0"/>
        </a:p>
      </dgm:t>
    </dgm:pt>
    <dgm:pt modelId="{519D948A-1043-2C42-B6A6-DE22BF31ED96}" type="parTrans" cxnId="{536AEA87-4DE7-8F4A-83BE-E76676DA7F02}">
      <dgm:prSet/>
      <dgm:spPr/>
      <dgm:t>
        <a:bodyPr/>
        <a:lstStyle/>
        <a:p>
          <a:endParaRPr lang="en-US"/>
        </a:p>
      </dgm:t>
    </dgm:pt>
    <dgm:pt modelId="{E261D0DB-E3A3-F346-87CA-453AD3B4C7D2}" type="sibTrans" cxnId="{536AEA87-4DE7-8F4A-83BE-E76676DA7F02}">
      <dgm:prSet/>
      <dgm:spPr/>
      <dgm:t>
        <a:bodyPr/>
        <a:lstStyle/>
        <a:p>
          <a:endParaRPr lang="en-US"/>
        </a:p>
      </dgm:t>
    </dgm:pt>
    <dgm:pt modelId="{25709040-5D8D-1A48-A08F-D4CFC3F3F587}">
      <dgm:prSet custT="1"/>
      <dgm:spPr/>
      <dgm:t>
        <a:bodyPr/>
        <a:lstStyle/>
        <a:p>
          <a:r>
            <a:rPr lang="en-US" sz="1100" b="0" i="0" baseline="0" dirty="0"/>
            <a:t>strength of emotional display </a:t>
          </a:r>
          <a:endParaRPr lang="en-US" sz="1100" dirty="0"/>
        </a:p>
      </dgm:t>
    </dgm:pt>
    <dgm:pt modelId="{EA254EEE-F763-0444-9E74-F04926986214}" type="parTrans" cxnId="{1E49CBD2-0402-9A48-B3E2-3FD32E3BEC8E}">
      <dgm:prSet/>
      <dgm:spPr/>
      <dgm:t>
        <a:bodyPr/>
        <a:lstStyle/>
        <a:p>
          <a:endParaRPr lang="en-US"/>
        </a:p>
      </dgm:t>
    </dgm:pt>
    <dgm:pt modelId="{A6394ED4-343B-884D-B963-12284027B579}" type="sibTrans" cxnId="{1E49CBD2-0402-9A48-B3E2-3FD32E3BEC8E}">
      <dgm:prSet/>
      <dgm:spPr/>
      <dgm:t>
        <a:bodyPr/>
        <a:lstStyle/>
        <a:p>
          <a:endParaRPr lang="en-US"/>
        </a:p>
      </dgm:t>
    </dgm:pt>
    <dgm:pt modelId="{FF906D3B-DF61-AF44-82A0-105551245BB8}">
      <dgm:prSet custT="1"/>
      <dgm:spPr/>
      <dgm:t>
        <a:bodyPr/>
        <a:lstStyle/>
        <a:p>
          <a:r>
            <a:rPr lang="en-US" sz="1100" b="0" i="0" baseline="0" dirty="0"/>
            <a:t>susceptibility to external distraction </a:t>
          </a:r>
          <a:endParaRPr lang="en-US" sz="1100" dirty="0"/>
        </a:p>
      </dgm:t>
    </dgm:pt>
    <dgm:pt modelId="{0EB16499-1745-E849-B94A-7D123881FDBB}" type="parTrans" cxnId="{3273174C-AFDE-C548-B22F-2D8306FA2B1F}">
      <dgm:prSet/>
      <dgm:spPr/>
      <dgm:t>
        <a:bodyPr/>
        <a:lstStyle/>
        <a:p>
          <a:endParaRPr lang="en-US"/>
        </a:p>
      </dgm:t>
    </dgm:pt>
    <dgm:pt modelId="{34F7FD2E-010B-3D49-BE51-3F6E87F5D838}" type="sibTrans" cxnId="{3273174C-AFDE-C548-B22F-2D8306FA2B1F}">
      <dgm:prSet/>
      <dgm:spPr/>
      <dgm:t>
        <a:bodyPr/>
        <a:lstStyle/>
        <a:p>
          <a:endParaRPr lang="en-US"/>
        </a:p>
      </dgm:t>
    </dgm:pt>
    <dgm:pt modelId="{3497A750-04AA-BA4C-A2AC-6AEF49E3B5B8}">
      <dgm:prSet custT="1"/>
      <dgm:spPr/>
      <dgm:t>
        <a:bodyPr/>
        <a:lstStyle/>
        <a:p>
          <a:r>
            <a:rPr lang="en-US" sz="1100" b="0" i="0" baseline="0" dirty="0"/>
            <a:t> sensitivity to stimuli like noise, lights, textures</a:t>
          </a:r>
          <a:endParaRPr lang="en-US" sz="1100" dirty="0"/>
        </a:p>
      </dgm:t>
    </dgm:pt>
    <dgm:pt modelId="{25B53B42-A092-7944-A4D5-B57E3CAF5CF2}" type="parTrans" cxnId="{C347D3F3-C6DD-E340-908D-498C266ED6F4}">
      <dgm:prSet/>
      <dgm:spPr/>
      <dgm:t>
        <a:bodyPr/>
        <a:lstStyle/>
        <a:p>
          <a:endParaRPr lang="en-US"/>
        </a:p>
      </dgm:t>
    </dgm:pt>
    <dgm:pt modelId="{CC686A42-774E-774A-9413-313AF75D3986}" type="sibTrans" cxnId="{C347D3F3-C6DD-E340-908D-498C266ED6F4}">
      <dgm:prSet/>
      <dgm:spPr/>
      <dgm:t>
        <a:bodyPr/>
        <a:lstStyle/>
        <a:p>
          <a:endParaRPr lang="en-US"/>
        </a:p>
      </dgm:t>
    </dgm:pt>
    <dgm:pt modelId="{EEF686D9-4908-7047-8CE3-00768D02AEAF}">
      <dgm:prSet custT="1"/>
      <dgm:spPr/>
      <dgm:t>
        <a:bodyPr/>
        <a:lstStyle/>
        <a:p>
          <a:r>
            <a:rPr lang="en-US" sz="1100" b="0" i="0" baseline="0" dirty="0"/>
            <a:t>staying power when facing challenges </a:t>
          </a:r>
          <a:endParaRPr lang="en-US" sz="1800" dirty="0"/>
        </a:p>
      </dgm:t>
    </dgm:pt>
    <dgm:pt modelId="{127BF86D-B97B-B64C-85EA-19345E614470}" type="parTrans" cxnId="{41CF467A-887A-F044-AC29-A5A714931A30}">
      <dgm:prSet/>
      <dgm:spPr/>
      <dgm:t>
        <a:bodyPr/>
        <a:lstStyle/>
        <a:p>
          <a:endParaRPr lang="en-US"/>
        </a:p>
      </dgm:t>
    </dgm:pt>
    <dgm:pt modelId="{4AF7D9A5-E377-924E-A19E-648AA6F96E21}" type="sibTrans" cxnId="{41CF467A-887A-F044-AC29-A5A714931A30}">
      <dgm:prSet/>
      <dgm:spPr/>
      <dgm:t>
        <a:bodyPr/>
        <a:lstStyle/>
        <a:p>
          <a:endParaRPr lang="en-US"/>
        </a:p>
      </dgm:t>
    </dgm:pt>
    <dgm:pt modelId="{317E2250-6B56-0F44-852C-E7966A291CD1}" type="pres">
      <dgm:prSet presAssocID="{DB0A0B03-D8EC-3448-8597-83F541553803}" presName="Name0" presStyleCnt="0">
        <dgm:presLayoutVars>
          <dgm:dir/>
          <dgm:resizeHandles val="exact"/>
        </dgm:presLayoutVars>
      </dgm:prSet>
      <dgm:spPr/>
    </dgm:pt>
    <dgm:pt modelId="{AA35AA8C-B41D-3444-A1DF-F0F1F0C22C75}" type="pres">
      <dgm:prSet presAssocID="{5EF730AD-480B-3C45-A0AA-5194BDBD06C2}" presName="node" presStyleLbl="node1" presStyleIdx="0" presStyleCnt="8">
        <dgm:presLayoutVars>
          <dgm:bulletEnabled val="1"/>
        </dgm:presLayoutVars>
      </dgm:prSet>
      <dgm:spPr/>
    </dgm:pt>
    <dgm:pt modelId="{FDCF7885-F8AE-C842-8B0F-11419137D71C}" type="pres">
      <dgm:prSet presAssocID="{205E0C5B-AA49-B849-9361-B639011FDF5B}" presName="sibTrans" presStyleLbl="sibTrans1D1" presStyleIdx="0" presStyleCnt="7"/>
      <dgm:spPr/>
    </dgm:pt>
    <dgm:pt modelId="{1F64A450-D545-6545-9C40-5DCE981ED93C}" type="pres">
      <dgm:prSet presAssocID="{205E0C5B-AA49-B849-9361-B639011FDF5B}" presName="connectorText" presStyleLbl="sibTrans1D1" presStyleIdx="0" presStyleCnt="7"/>
      <dgm:spPr/>
    </dgm:pt>
    <dgm:pt modelId="{3118C35A-EEEA-E941-9A21-E770646871CD}" type="pres">
      <dgm:prSet presAssocID="{39D977EB-A9F0-1649-8AB5-D96B35BD1DCC}" presName="node" presStyleLbl="node1" presStyleIdx="1" presStyleCnt="8">
        <dgm:presLayoutVars>
          <dgm:bulletEnabled val="1"/>
        </dgm:presLayoutVars>
      </dgm:prSet>
      <dgm:spPr/>
    </dgm:pt>
    <dgm:pt modelId="{159203E3-8B4F-164C-B656-CBD4313B85A4}" type="pres">
      <dgm:prSet presAssocID="{E4A15090-14A2-6E46-8A0B-CBD6DB9577A3}" presName="sibTrans" presStyleLbl="sibTrans1D1" presStyleIdx="1" presStyleCnt="7"/>
      <dgm:spPr/>
    </dgm:pt>
    <dgm:pt modelId="{B2E5AB6F-C191-3D41-8DC4-E46462E4ED1B}" type="pres">
      <dgm:prSet presAssocID="{E4A15090-14A2-6E46-8A0B-CBD6DB9577A3}" presName="connectorText" presStyleLbl="sibTrans1D1" presStyleIdx="1" presStyleCnt="7"/>
      <dgm:spPr/>
    </dgm:pt>
    <dgm:pt modelId="{52445954-C853-D547-AB42-D18A4789A0F6}" type="pres">
      <dgm:prSet presAssocID="{D39EF72A-5FE9-FB4A-8AC4-970748C0D928}" presName="node" presStyleLbl="node1" presStyleIdx="2" presStyleCnt="8">
        <dgm:presLayoutVars>
          <dgm:bulletEnabled val="1"/>
        </dgm:presLayoutVars>
      </dgm:prSet>
      <dgm:spPr/>
    </dgm:pt>
    <dgm:pt modelId="{9509E0BB-81A2-464B-BEA4-EF0C474314F4}" type="pres">
      <dgm:prSet presAssocID="{EFD4D6C1-B566-2B44-9169-C12038896514}" presName="sibTrans" presStyleLbl="sibTrans1D1" presStyleIdx="2" presStyleCnt="7"/>
      <dgm:spPr/>
    </dgm:pt>
    <dgm:pt modelId="{399BFBBE-3DFF-7342-A742-DE85339F41EE}" type="pres">
      <dgm:prSet presAssocID="{EFD4D6C1-B566-2B44-9169-C12038896514}" presName="connectorText" presStyleLbl="sibTrans1D1" presStyleIdx="2" presStyleCnt="7"/>
      <dgm:spPr/>
    </dgm:pt>
    <dgm:pt modelId="{97A532FE-202B-324C-B004-76C7481248E6}" type="pres">
      <dgm:prSet presAssocID="{A4C7318A-BBF6-DD4A-849D-3E5C9FD94552}" presName="node" presStyleLbl="node1" presStyleIdx="3" presStyleCnt="8">
        <dgm:presLayoutVars>
          <dgm:bulletEnabled val="1"/>
        </dgm:presLayoutVars>
      </dgm:prSet>
      <dgm:spPr/>
    </dgm:pt>
    <dgm:pt modelId="{424953A2-912F-3445-BA80-D66E3D8166F0}" type="pres">
      <dgm:prSet presAssocID="{4AE2A260-8889-B24B-B454-035FE9B877D6}" presName="sibTrans" presStyleLbl="sibTrans1D1" presStyleIdx="3" presStyleCnt="7"/>
      <dgm:spPr/>
    </dgm:pt>
    <dgm:pt modelId="{B05D6C2E-CC97-6A43-A4C6-21341C3A2F44}" type="pres">
      <dgm:prSet presAssocID="{4AE2A260-8889-B24B-B454-035FE9B877D6}" presName="connectorText" presStyleLbl="sibTrans1D1" presStyleIdx="3" presStyleCnt="7"/>
      <dgm:spPr/>
    </dgm:pt>
    <dgm:pt modelId="{6F1450B8-6F23-524B-9EB0-9E9555E97347}" type="pres">
      <dgm:prSet presAssocID="{E322A94B-CD3F-644B-AE18-09A150FB24E6}" presName="node" presStyleLbl="node1" presStyleIdx="4" presStyleCnt="8">
        <dgm:presLayoutVars>
          <dgm:bulletEnabled val="1"/>
        </dgm:presLayoutVars>
      </dgm:prSet>
      <dgm:spPr/>
    </dgm:pt>
    <dgm:pt modelId="{34C29182-7E10-134E-9BD8-68BD721B9DBB}" type="pres">
      <dgm:prSet presAssocID="{A22642FE-4BEC-A44C-BF34-9577349D0D05}" presName="sibTrans" presStyleLbl="sibTrans1D1" presStyleIdx="4" presStyleCnt="7"/>
      <dgm:spPr/>
    </dgm:pt>
    <dgm:pt modelId="{9860A034-4082-5143-8106-C9E9781E937D}" type="pres">
      <dgm:prSet presAssocID="{A22642FE-4BEC-A44C-BF34-9577349D0D05}" presName="connectorText" presStyleLbl="sibTrans1D1" presStyleIdx="4" presStyleCnt="7"/>
      <dgm:spPr/>
    </dgm:pt>
    <dgm:pt modelId="{35467750-C7D7-0845-9146-42FA2674ADBC}" type="pres">
      <dgm:prSet presAssocID="{8E8BE317-6132-7845-8305-AB199116AF67}" presName="node" presStyleLbl="node1" presStyleIdx="5" presStyleCnt="8">
        <dgm:presLayoutVars>
          <dgm:bulletEnabled val="1"/>
        </dgm:presLayoutVars>
      </dgm:prSet>
      <dgm:spPr/>
    </dgm:pt>
    <dgm:pt modelId="{7E03C01B-9C57-8C48-8E00-5E7D43E6583C}" type="pres">
      <dgm:prSet presAssocID="{9AB3A411-9E93-0D4F-8036-D4396B663192}" presName="sibTrans" presStyleLbl="sibTrans1D1" presStyleIdx="5" presStyleCnt="7"/>
      <dgm:spPr/>
    </dgm:pt>
    <dgm:pt modelId="{21156EED-B179-414A-802D-DC51EB613666}" type="pres">
      <dgm:prSet presAssocID="{9AB3A411-9E93-0D4F-8036-D4396B663192}" presName="connectorText" presStyleLbl="sibTrans1D1" presStyleIdx="5" presStyleCnt="7"/>
      <dgm:spPr/>
    </dgm:pt>
    <dgm:pt modelId="{893D55A3-181D-E247-86E4-95E76D185909}" type="pres">
      <dgm:prSet presAssocID="{E9F5F458-D97A-5B4C-BA96-AF41C80A4F7E}" presName="node" presStyleLbl="node1" presStyleIdx="6" presStyleCnt="8">
        <dgm:presLayoutVars>
          <dgm:bulletEnabled val="1"/>
        </dgm:presLayoutVars>
      </dgm:prSet>
      <dgm:spPr/>
    </dgm:pt>
    <dgm:pt modelId="{55EB696F-DB51-694E-AF2E-B2DFB48AE821}" type="pres">
      <dgm:prSet presAssocID="{70F3002E-8551-6542-BE7F-8562FF369D0A}" presName="sibTrans" presStyleLbl="sibTrans1D1" presStyleIdx="6" presStyleCnt="7"/>
      <dgm:spPr/>
    </dgm:pt>
    <dgm:pt modelId="{DFCFA02E-5196-1A42-8268-9FDC76CDBE16}" type="pres">
      <dgm:prSet presAssocID="{70F3002E-8551-6542-BE7F-8562FF369D0A}" presName="connectorText" presStyleLbl="sibTrans1D1" presStyleIdx="6" presStyleCnt="7"/>
      <dgm:spPr/>
    </dgm:pt>
    <dgm:pt modelId="{76B91433-E740-D041-8B4A-6318E0120D15}" type="pres">
      <dgm:prSet presAssocID="{153664A3-3336-EA41-9421-996341F1A50A}" presName="node" presStyleLbl="node1" presStyleIdx="7" presStyleCnt="8">
        <dgm:presLayoutVars>
          <dgm:bulletEnabled val="1"/>
        </dgm:presLayoutVars>
      </dgm:prSet>
      <dgm:spPr/>
    </dgm:pt>
  </dgm:ptLst>
  <dgm:cxnLst>
    <dgm:cxn modelId="{67525501-DF2F-B749-ABB3-F1C9CFE27AF9}" type="presOf" srcId="{EFD4D6C1-B566-2B44-9169-C12038896514}" destId="{9509E0BB-81A2-464B-BEA4-EF0C474314F4}" srcOrd="0" destOrd="0" presId="urn:microsoft.com/office/officeart/2005/8/layout/bProcess3"/>
    <dgm:cxn modelId="{67EAD702-6F25-4A42-B2E1-14BE1808DC3E}" srcId="{DB0A0B03-D8EC-3448-8597-83F541553803}" destId="{E9F5F458-D97A-5B4C-BA96-AF41C80A4F7E}" srcOrd="6" destOrd="0" parTransId="{21B5CCBD-D4B5-4C4A-9AA0-A2FB34801240}" sibTransId="{70F3002E-8551-6542-BE7F-8562FF369D0A}"/>
    <dgm:cxn modelId="{3A434405-3815-7F46-A16F-204D35F491DD}" type="presOf" srcId="{39D977EB-A9F0-1649-8AB5-D96B35BD1DCC}" destId="{3118C35A-EEEA-E941-9A21-E770646871CD}" srcOrd="0" destOrd="0" presId="urn:microsoft.com/office/officeart/2005/8/layout/bProcess3"/>
    <dgm:cxn modelId="{D6FBEA0F-DD64-1A49-A12C-6756FD69CAE9}" type="presOf" srcId="{EFD4D6C1-B566-2B44-9169-C12038896514}" destId="{399BFBBE-3DFF-7342-A742-DE85339F41EE}" srcOrd="1" destOrd="0" presId="urn:microsoft.com/office/officeart/2005/8/layout/bProcess3"/>
    <dgm:cxn modelId="{75708411-77DE-E245-9E64-3F7ACA9995ED}" type="presOf" srcId="{E4A15090-14A2-6E46-8A0B-CBD6DB9577A3}" destId="{B2E5AB6F-C191-3D41-8DC4-E46462E4ED1B}" srcOrd="1" destOrd="0" presId="urn:microsoft.com/office/officeart/2005/8/layout/bProcess3"/>
    <dgm:cxn modelId="{A17D9C15-42F5-884D-A229-4778D25CE831}" srcId="{DB0A0B03-D8EC-3448-8597-83F541553803}" destId="{E322A94B-CD3F-644B-AE18-09A150FB24E6}" srcOrd="4" destOrd="0" parTransId="{6A6C0C00-1C2E-A246-8225-A3EC8FB48287}" sibTransId="{A22642FE-4BEC-A44C-BF34-9577349D0D05}"/>
    <dgm:cxn modelId="{B7054F1C-F085-B741-8D57-D13CB75CF157}" type="presOf" srcId="{D39EF72A-5FE9-FB4A-8AC4-970748C0D928}" destId="{52445954-C853-D547-AB42-D18A4789A0F6}" srcOrd="0" destOrd="0" presId="urn:microsoft.com/office/officeart/2005/8/layout/bProcess3"/>
    <dgm:cxn modelId="{B782681F-D588-7B4C-9F74-02977FAEF984}" type="presOf" srcId="{A4C7318A-BBF6-DD4A-849D-3E5C9FD94552}" destId="{97A532FE-202B-324C-B004-76C7481248E6}" srcOrd="0" destOrd="0" presId="urn:microsoft.com/office/officeart/2005/8/layout/bProcess3"/>
    <dgm:cxn modelId="{F7652224-7D84-D74F-9FE9-9FCFFDEA56A9}" type="presOf" srcId="{153664A3-3336-EA41-9421-996341F1A50A}" destId="{76B91433-E740-D041-8B4A-6318E0120D15}" srcOrd="0" destOrd="0" presId="urn:microsoft.com/office/officeart/2005/8/layout/bProcess3"/>
    <dgm:cxn modelId="{1BCBB826-22BF-8E42-AD60-2C90AC2680AB}" type="presOf" srcId="{EEF686D9-4908-7047-8CE3-00768D02AEAF}" destId="{893D55A3-181D-E247-86E4-95E76D185909}" srcOrd="0" destOrd="1" presId="urn:microsoft.com/office/officeart/2005/8/layout/bProcess3"/>
    <dgm:cxn modelId="{572AC028-5A95-9244-8011-EAFE93672DCC}" type="presOf" srcId="{FF906D3B-DF61-AF44-82A0-105551245BB8}" destId="{35467750-C7D7-0845-9146-42FA2674ADBC}" srcOrd="0" destOrd="1" presId="urn:microsoft.com/office/officeart/2005/8/layout/bProcess3"/>
    <dgm:cxn modelId="{54AE3931-6BE9-4F41-8A31-AEE1349B7866}" type="presOf" srcId="{25709040-5D8D-1A48-A08F-D4CFC3F3F587}" destId="{6F1450B8-6F23-524B-9EB0-9E9555E97347}" srcOrd="0" destOrd="1" presId="urn:microsoft.com/office/officeart/2005/8/layout/bProcess3"/>
    <dgm:cxn modelId="{75FFA23A-2A12-7A48-B169-810999BC3043}" type="presOf" srcId="{205E0C5B-AA49-B849-9361-B639011FDF5B}" destId="{FDCF7885-F8AE-C842-8B0F-11419137D71C}" srcOrd="0" destOrd="0" presId="urn:microsoft.com/office/officeart/2005/8/layout/bProcess3"/>
    <dgm:cxn modelId="{4681DD3E-01AF-7D44-92AB-9AFFDAF590F9}" type="presOf" srcId="{205E0C5B-AA49-B849-9361-B639011FDF5B}" destId="{1F64A450-D545-6545-9C40-5DCE981ED93C}" srcOrd="1" destOrd="0" presId="urn:microsoft.com/office/officeart/2005/8/layout/bProcess3"/>
    <dgm:cxn modelId="{EA77B940-91E5-4F46-BFA0-1816A50065B1}" srcId="{DB0A0B03-D8EC-3448-8597-83F541553803}" destId="{39D977EB-A9F0-1649-8AB5-D96B35BD1DCC}" srcOrd="1" destOrd="0" parTransId="{848C8C9B-3DC4-9C40-85CA-48371FEAF4A0}" sibTransId="{E4A15090-14A2-6E46-8A0B-CBD6DB9577A3}"/>
    <dgm:cxn modelId="{3273174C-AFDE-C548-B22F-2D8306FA2B1F}" srcId="{8E8BE317-6132-7845-8305-AB199116AF67}" destId="{FF906D3B-DF61-AF44-82A0-105551245BB8}" srcOrd="0" destOrd="0" parTransId="{0EB16499-1745-E849-B94A-7D123881FDBB}" sibTransId="{34F7FD2E-010B-3D49-BE51-3F6E87F5D838}"/>
    <dgm:cxn modelId="{C8679D4D-CA16-F04B-97C4-2F5FE0B0B549}" type="presOf" srcId="{E322A94B-CD3F-644B-AE18-09A150FB24E6}" destId="{6F1450B8-6F23-524B-9EB0-9E9555E97347}" srcOrd="0" destOrd="0" presId="urn:microsoft.com/office/officeart/2005/8/layout/bProcess3"/>
    <dgm:cxn modelId="{04552357-D252-224A-B7EF-EE39E097FE3A}" type="presOf" srcId="{8E8BE317-6132-7845-8305-AB199116AF67}" destId="{35467750-C7D7-0845-9146-42FA2674ADBC}" srcOrd="0" destOrd="0" presId="urn:microsoft.com/office/officeart/2005/8/layout/bProcess3"/>
    <dgm:cxn modelId="{2D59A266-6EAF-D747-ADBC-56F1D8D4F3D3}" type="presOf" srcId="{3497A750-04AA-BA4C-A2AC-6AEF49E3B5B8}" destId="{76B91433-E740-D041-8B4A-6318E0120D15}" srcOrd="0" destOrd="1" presId="urn:microsoft.com/office/officeart/2005/8/layout/bProcess3"/>
    <dgm:cxn modelId="{C152986B-9801-BD43-8325-6CD6E9429B1C}" type="presOf" srcId="{4AE2A260-8889-B24B-B454-035FE9B877D6}" destId="{B05D6C2E-CC97-6A43-A4C6-21341C3A2F44}" srcOrd="1" destOrd="0" presId="urn:microsoft.com/office/officeart/2005/8/layout/bProcess3"/>
    <dgm:cxn modelId="{B51F3F6C-C6EE-3C48-908C-E10E6CCA776D}" type="presOf" srcId="{9AB3A411-9E93-0D4F-8036-D4396B663192}" destId="{7E03C01B-9C57-8C48-8E00-5E7D43E6583C}" srcOrd="0" destOrd="0" presId="urn:microsoft.com/office/officeart/2005/8/layout/bProcess3"/>
    <dgm:cxn modelId="{AE19C76D-C903-3A48-B5E8-4D386F8273FE}" type="presOf" srcId="{4AE2A260-8889-B24B-B454-035FE9B877D6}" destId="{424953A2-912F-3445-BA80-D66E3D8166F0}" srcOrd="0" destOrd="0" presId="urn:microsoft.com/office/officeart/2005/8/layout/bProcess3"/>
    <dgm:cxn modelId="{9E37D36D-575C-B143-A957-DFBF8CD78D19}" srcId="{DB0A0B03-D8EC-3448-8597-83F541553803}" destId="{5EF730AD-480B-3C45-A0AA-5194BDBD06C2}" srcOrd="0" destOrd="0" parTransId="{778DB56B-168B-7D43-8FD0-A28D3EF0C192}" sibTransId="{205E0C5B-AA49-B849-9361-B639011FDF5B}"/>
    <dgm:cxn modelId="{A624126F-E51A-DC46-BAE2-3E072F8EDA3C}" srcId="{DB0A0B03-D8EC-3448-8597-83F541553803}" destId="{8E8BE317-6132-7845-8305-AB199116AF67}" srcOrd="5" destOrd="0" parTransId="{AA9A7E8E-2369-034C-88D9-47A68EDC66D3}" sibTransId="{9AB3A411-9E93-0D4F-8036-D4396B663192}"/>
    <dgm:cxn modelId="{A38BC973-7DFE-6040-8797-E542747FB143}" srcId="{DB0A0B03-D8EC-3448-8597-83F541553803}" destId="{153664A3-3336-EA41-9421-996341F1A50A}" srcOrd="7" destOrd="0" parTransId="{7A52FC3B-9242-314A-A91B-4B133475A5DD}" sibTransId="{7E5BFB40-B8BA-2F4C-A029-652607BD0F3A}"/>
    <dgm:cxn modelId="{41CF467A-887A-F044-AC29-A5A714931A30}" srcId="{E9F5F458-D97A-5B4C-BA96-AF41C80A4F7E}" destId="{EEF686D9-4908-7047-8CE3-00768D02AEAF}" srcOrd="0" destOrd="0" parTransId="{127BF86D-B97B-B64C-85EA-19345E614470}" sibTransId="{4AF7D9A5-E377-924E-A19E-648AA6F96E21}"/>
    <dgm:cxn modelId="{FC899180-14D9-6645-AD29-95A9A110DE2C}" type="presOf" srcId="{70F3002E-8551-6542-BE7F-8562FF369D0A}" destId="{DFCFA02E-5196-1A42-8268-9FDC76CDBE16}" srcOrd="1" destOrd="0" presId="urn:microsoft.com/office/officeart/2005/8/layout/bProcess3"/>
    <dgm:cxn modelId="{2F829484-0545-464D-BA3C-ADB7307D64F1}" type="presOf" srcId="{4E352987-6030-6E44-9B0E-0944EF73026E}" destId="{97A532FE-202B-324C-B004-76C7481248E6}" srcOrd="0" destOrd="1" presId="urn:microsoft.com/office/officeart/2005/8/layout/bProcess3"/>
    <dgm:cxn modelId="{536AEA87-4DE7-8F4A-83BE-E76676DA7F02}" srcId="{A4C7318A-BBF6-DD4A-849D-3E5C9FD94552}" destId="{4E352987-6030-6E44-9B0E-0944EF73026E}" srcOrd="0" destOrd="0" parTransId="{519D948A-1043-2C42-B6A6-DE22BF31ED96}" sibTransId="{E261D0DB-E3A3-F346-87CA-453AD3B4C7D2}"/>
    <dgm:cxn modelId="{A1FE5C89-5272-5C46-B014-4F83DAF61191}" type="presOf" srcId="{A22642FE-4BEC-A44C-BF34-9577349D0D05}" destId="{9860A034-4082-5143-8106-C9E9781E937D}" srcOrd="1" destOrd="0" presId="urn:microsoft.com/office/officeart/2005/8/layout/bProcess3"/>
    <dgm:cxn modelId="{7DDD178E-2585-744F-A8FD-3633ADA84B37}" type="presOf" srcId="{8974D6D9-3185-5142-8113-103B247C9D94}" destId="{52445954-C853-D547-AB42-D18A4789A0F6}" srcOrd="0" destOrd="1" presId="urn:microsoft.com/office/officeart/2005/8/layout/bProcess3"/>
    <dgm:cxn modelId="{6CE91992-B8E7-9D48-8F28-A5D4DAFA4D05}" type="presOf" srcId="{70F3002E-8551-6542-BE7F-8562FF369D0A}" destId="{55EB696F-DB51-694E-AF2E-B2DFB48AE821}" srcOrd="0" destOrd="0" presId="urn:microsoft.com/office/officeart/2005/8/layout/bProcess3"/>
    <dgm:cxn modelId="{9680DC94-9149-4246-936E-0B28B3AB0F4F}" type="presOf" srcId="{99ADC703-31AD-BB4B-B319-03C8853CFEA3}" destId="{3118C35A-EEEA-E941-9A21-E770646871CD}" srcOrd="0" destOrd="1" presId="urn:microsoft.com/office/officeart/2005/8/layout/bProcess3"/>
    <dgm:cxn modelId="{18137F95-B202-AB49-A882-EDA1FFF169BA}" srcId="{DB0A0B03-D8EC-3448-8597-83F541553803}" destId="{D39EF72A-5FE9-FB4A-8AC4-970748C0D928}" srcOrd="2" destOrd="0" parTransId="{340C03E6-2120-EC46-B8CD-591B9BDC2B4C}" sibTransId="{EFD4D6C1-B566-2B44-9169-C12038896514}"/>
    <dgm:cxn modelId="{53B7F799-457A-4143-AF7D-8B6203F12A7B}" srcId="{DB0A0B03-D8EC-3448-8597-83F541553803}" destId="{A4C7318A-BBF6-DD4A-849D-3E5C9FD94552}" srcOrd="3" destOrd="0" parTransId="{E6536E8E-DA6B-D44C-A0D5-A600E9F082FF}" sibTransId="{4AE2A260-8889-B24B-B454-035FE9B877D6}"/>
    <dgm:cxn modelId="{76CF899D-E9F9-0F42-A8D1-18F0BF971279}" type="presOf" srcId="{044936C8-B29D-6E4C-94B8-9A280BABF160}" destId="{AA35AA8C-B41D-3444-A1DF-F0F1F0C22C75}" srcOrd="0" destOrd="1" presId="urn:microsoft.com/office/officeart/2005/8/layout/bProcess3"/>
    <dgm:cxn modelId="{FCEBA9A7-915F-A24E-8D12-C856CB477A4C}" type="presOf" srcId="{A22642FE-4BEC-A44C-BF34-9577349D0D05}" destId="{34C29182-7E10-134E-9BD8-68BD721B9DBB}" srcOrd="0" destOrd="0" presId="urn:microsoft.com/office/officeart/2005/8/layout/bProcess3"/>
    <dgm:cxn modelId="{E30EE7A7-9ED8-4E4D-B28C-F855F7FBA655}" type="presOf" srcId="{DB0A0B03-D8EC-3448-8597-83F541553803}" destId="{317E2250-6B56-0F44-852C-E7966A291CD1}" srcOrd="0" destOrd="0" presId="urn:microsoft.com/office/officeart/2005/8/layout/bProcess3"/>
    <dgm:cxn modelId="{24C7BCAC-6BAB-2F4F-9656-9B164A85BE7D}" type="presOf" srcId="{5EF730AD-480B-3C45-A0AA-5194BDBD06C2}" destId="{AA35AA8C-B41D-3444-A1DF-F0F1F0C22C75}" srcOrd="0" destOrd="0" presId="urn:microsoft.com/office/officeart/2005/8/layout/bProcess3"/>
    <dgm:cxn modelId="{1ADF8FAF-8F73-8046-88E4-5603B66D0655}" srcId="{39D977EB-A9F0-1649-8AB5-D96B35BD1DCC}" destId="{99ADC703-31AD-BB4B-B319-03C8853CFEA3}" srcOrd="0" destOrd="0" parTransId="{F91FA42F-EFC3-E845-B743-7FA194CA048A}" sibTransId="{EACCF179-F6CF-0443-A1CB-9BDC88A12E73}"/>
    <dgm:cxn modelId="{B152B7AF-83A4-2145-A14D-1CE1A96A1FC8}" type="presOf" srcId="{E4A15090-14A2-6E46-8A0B-CBD6DB9577A3}" destId="{159203E3-8B4F-164C-B656-CBD4313B85A4}" srcOrd="0" destOrd="0" presId="urn:microsoft.com/office/officeart/2005/8/layout/bProcess3"/>
    <dgm:cxn modelId="{F8832CB5-5101-BE4B-BA3A-980BEC4DEB9E}" srcId="{5EF730AD-480B-3C45-A0AA-5194BDBD06C2}" destId="{044936C8-B29D-6E4C-94B8-9A280BABF160}" srcOrd="0" destOrd="0" parTransId="{1BB5D1F0-F8FA-264C-8723-172B2B86C89F}" sibTransId="{B3F62C23-E04C-A946-8E01-10D8A8AF3C28}"/>
    <dgm:cxn modelId="{3873AAB6-1FCC-464E-9045-5725B28E140E}" srcId="{D39EF72A-5FE9-FB4A-8AC4-970748C0D928}" destId="{8974D6D9-3185-5142-8113-103B247C9D94}" srcOrd="0" destOrd="0" parTransId="{3BABFA7A-171F-7942-BC48-3DECAD77EE5B}" sibTransId="{EDA6F1A8-9709-CB43-BDFD-848CDE87EFE0}"/>
    <dgm:cxn modelId="{1E49CBD2-0402-9A48-B3E2-3FD32E3BEC8E}" srcId="{E322A94B-CD3F-644B-AE18-09A150FB24E6}" destId="{25709040-5D8D-1A48-A08F-D4CFC3F3F587}" srcOrd="0" destOrd="0" parTransId="{EA254EEE-F763-0444-9E74-F04926986214}" sibTransId="{A6394ED4-343B-884D-B963-12284027B579}"/>
    <dgm:cxn modelId="{C5FC0EEC-9BCC-5E4A-857B-0B003D8201AA}" type="presOf" srcId="{E9F5F458-D97A-5B4C-BA96-AF41C80A4F7E}" destId="{893D55A3-181D-E247-86E4-95E76D185909}" srcOrd="0" destOrd="0" presId="urn:microsoft.com/office/officeart/2005/8/layout/bProcess3"/>
    <dgm:cxn modelId="{0FF53CEF-E654-5446-B36C-35090DE8ACD6}" type="presOf" srcId="{9AB3A411-9E93-0D4F-8036-D4396B663192}" destId="{21156EED-B179-414A-802D-DC51EB613666}" srcOrd="1" destOrd="0" presId="urn:microsoft.com/office/officeart/2005/8/layout/bProcess3"/>
    <dgm:cxn modelId="{C347D3F3-C6DD-E340-908D-498C266ED6F4}" srcId="{153664A3-3336-EA41-9421-996341F1A50A}" destId="{3497A750-04AA-BA4C-A2AC-6AEF49E3B5B8}" srcOrd="0" destOrd="0" parTransId="{25B53B42-A092-7944-A4D5-B57E3CAF5CF2}" sibTransId="{CC686A42-774E-774A-9413-313AF75D3986}"/>
    <dgm:cxn modelId="{7EF398DF-7345-7B4D-A0CC-39DEFC4A24B7}" type="presParOf" srcId="{317E2250-6B56-0F44-852C-E7966A291CD1}" destId="{AA35AA8C-B41D-3444-A1DF-F0F1F0C22C75}" srcOrd="0" destOrd="0" presId="urn:microsoft.com/office/officeart/2005/8/layout/bProcess3"/>
    <dgm:cxn modelId="{661EBBB0-F5E0-5446-B059-66C8CCB1D438}" type="presParOf" srcId="{317E2250-6B56-0F44-852C-E7966A291CD1}" destId="{FDCF7885-F8AE-C842-8B0F-11419137D71C}" srcOrd="1" destOrd="0" presId="urn:microsoft.com/office/officeart/2005/8/layout/bProcess3"/>
    <dgm:cxn modelId="{50000F75-3809-3340-AF4D-A80AD9F99F66}" type="presParOf" srcId="{FDCF7885-F8AE-C842-8B0F-11419137D71C}" destId="{1F64A450-D545-6545-9C40-5DCE981ED93C}" srcOrd="0" destOrd="0" presId="urn:microsoft.com/office/officeart/2005/8/layout/bProcess3"/>
    <dgm:cxn modelId="{152CC95C-C50E-B245-832D-4A0A7A5C7FFB}" type="presParOf" srcId="{317E2250-6B56-0F44-852C-E7966A291CD1}" destId="{3118C35A-EEEA-E941-9A21-E770646871CD}" srcOrd="2" destOrd="0" presId="urn:microsoft.com/office/officeart/2005/8/layout/bProcess3"/>
    <dgm:cxn modelId="{F1D8A5EB-B1F0-B944-BEA7-E5EAD385E42C}" type="presParOf" srcId="{317E2250-6B56-0F44-852C-E7966A291CD1}" destId="{159203E3-8B4F-164C-B656-CBD4313B85A4}" srcOrd="3" destOrd="0" presId="urn:microsoft.com/office/officeart/2005/8/layout/bProcess3"/>
    <dgm:cxn modelId="{F85BB7CE-294E-E641-8944-D6F8C4C3B8A5}" type="presParOf" srcId="{159203E3-8B4F-164C-B656-CBD4313B85A4}" destId="{B2E5AB6F-C191-3D41-8DC4-E46462E4ED1B}" srcOrd="0" destOrd="0" presId="urn:microsoft.com/office/officeart/2005/8/layout/bProcess3"/>
    <dgm:cxn modelId="{D2848902-CADA-BC47-B922-E77D10E29FA2}" type="presParOf" srcId="{317E2250-6B56-0F44-852C-E7966A291CD1}" destId="{52445954-C853-D547-AB42-D18A4789A0F6}" srcOrd="4" destOrd="0" presId="urn:microsoft.com/office/officeart/2005/8/layout/bProcess3"/>
    <dgm:cxn modelId="{EFBE8DD0-5066-D74A-B9A9-02DE3F94464E}" type="presParOf" srcId="{317E2250-6B56-0F44-852C-E7966A291CD1}" destId="{9509E0BB-81A2-464B-BEA4-EF0C474314F4}" srcOrd="5" destOrd="0" presId="urn:microsoft.com/office/officeart/2005/8/layout/bProcess3"/>
    <dgm:cxn modelId="{533F5E34-62FD-BD4D-A8AF-06E13DE6F8AD}" type="presParOf" srcId="{9509E0BB-81A2-464B-BEA4-EF0C474314F4}" destId="{399BFBBE-3DFF-7342-A742-DE85339F41EE}" srcOrd="0" destOrd="0" presId="urn:microsoft.com/office/officeart/2005/8/layout/bProcess3"/>
    <dgm:cxn modelId="{469B92EC-2A8F-D847-94B3-6FD755418281}" type="presParOf" srcId="{317E2250-6B56-0F44-852C-E7966A291CD1}" destId="{97A532FE-202B-324C-B004-76C7481248E6}" srcOrd="6" destOrd="0" presId="urn:microsoft.com/office/officeart/2005/8/layout/bProcess3"/>
    <dgm:cxn modelId="{4F3767D9-83CA-EC4F-AD80-A5F8976AED11}" type="presParOf" srcId="{317E2250-6B56-0F44-852C-E7966A291CD1}" destId="{424953A2-912F-3445-BA80-D66E3D8166F0}" srcOrd="7" destOrd="0" presId="urn:microsoft.com/office/officeart/2005/8/layout/bProcess3"/>
    <dgm:cxn modelId="{D4AD112F-9860-A841-B992-B840B75BF4AA}" type="presParOf" srcId="{424953A2-912F-3445-BA80-D66E3D8166F0}" destId="{B05D6C2E-CC97-6A43-A4C6-21341C3A2F44}" srcOrd="0" destOrd="0" presId="urn:microsoft.com/office/officeart/2005/8/layout/bProcess3"/>
    <dgm:cxn modelId="{4D5B6250-0136-9C4C-9E9E-F7EE1062F420}" type="presParOf" srcId="{317E2250-6B56-0F44-852C-E7966A291CD1}" destId="{6F1450B8-6F23-524B-9EB0-9E9555E97347}" srcOrd="8" destOrd="0" presId="urn:microsoft.com/office/officeart/2005/8/layout/bProcess3"/>
    <dgm:cxn modelId="{26F52F79-E14E-3C42-BE52-AD20F1C664B9}" type="presParOf" srcId="{317E2250-6B56-0F44-852C-E7966A291CD1}" destId="{34C29182-7E10-134E-9BD8-68BD721B9DBB}" srcOrd="9" destOrd="0" presId="urn:microsoft.com/office/officeart/2005/8/layout/bProcess3"/>
    <dgm:cxn modelId="{C188654A-3594-C14B-B29E-9914C7092109}" type="presParOf" srcId="{34C29182-7E10-134E-9BD8-68BD721B9DBB}" destId="{9860A034-4082-5143-8106-C9E9781E937D}" srcOrd="0" destOrd="0" presId="urn:microsoft.com/office/officeart/2005/8/layout/bProcess3"/>
    <dgm:cxn modelId="{3833F963-0EC2-D546-965F-E21C12B0CD52}" type="presParOf" srcId="{317E2250-6B56-0F44-852C-E7966A291CD1}" destId="{35467750-C7D7-0845-9146-42FA2674ADBC}" srcOrd="10" destOrd="0" presId="urn:microsoft.com/office/officeart/2005/8/layout/bProcess3"/>
    <dgm:cxn modelId="{F2B10B35-7C9D-F447-B2C2-1D4E5B2632A7}" type="presParOf" srcId="{317E2250-6B56-0F44-852C-E7966A291CD1}" destId="{7E03C01B-9C57-8C48-8E00-5E7D43E6583C}" srcOrd="11" destOrd="0" presId="urn:microsoft.com/office/officeart/2005/8/layout/bProcess3"/>
    <dgm:cxn modelId="{CE3B0277-C87C-1D41-9418-B7A09A3F958E}" type="presParOf" srcId="{7E03C01B-9C57-8C48-8E00-5E7D43E6583C}" destId="{21156EED-B179-414A-802D-DC51EB613666}" srcOrd="0" destOrd="0" presId="urn:microsoft.com/office/officeart/2005/8/layout/bProcess3"/>
    <dgm:cxn modelId="{FA49E5C1-1EA7-3C42-B8BA-CD857BA87C98}" type="presParOf" srcId="{317E2250-6B56-0F44-852C-E7966A291CD1}" destId="{893D55A3-181D-E247-86E4-95E76D185909}" srcOrd="12" destOrd="0" presId="urn:microsoft.com/office/officeart/2005/8/layout/bProcess3"/>
    <dgm:cxn modelId="{23DFBB99-7AD5-8F41-BEDF-56656095E041}" type="presParOf" srcId="{317E2250-6B56-0F44-852C-E7966A291CD1}" destId="{55EB696F-DB51-694E-AF2E-B2DFB48AE821}" srcOrd="13" destOrd="0" presId="urn:microsoft.com/office/officeart/2005/8/layout/bProcess3"/>
    <dgm:cxn modelId="{1C6AB9E1-3184-D84C-B055-10E1F4569CEA}" type="presParOf" srcId="{55EB696F-DB51-694E-AF2E-B2DFB48AE821}" destId="{DFCFA02E-5196-1A42-8268-9FDC76CDBE16}" srcOrd="0" destOrd="0" presId="urn:microsoft.com/office/officeart/2005/8/layout/bProcess3"/>
    <dgm:cxn modelId="{70F9C61D-0AC2-594F-9AD6-068FE00EE480}" type="presParOf" srcId="{317E2250-6B56-0F44-852C-E7966A291CD1}" destId="{76B91433-E740-D041-8B4A-6318E0120D15}" srcOrd="1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F7885-F8AE-C842-8B0F-11419137D71C}">
      <dsp:nvSpPr>
        <dsp:cNvPr id="0" name=""/>
        <dsp:cNvSpPr/>
      </dsp:nvSpPr>
      <dsp:spPr>
        <a:xfrm>
          <a:off x="1870748" y="1216163"/>
          <a:ext cx="398700" cy="91440"/>
        </a:xfrm>
        <a:custGeom>
          <a:avLst/>
          <a:gdLst/>
          <a:ahLst/>
          <a:cxnLst/>
          <a:rect l="0" t="0" r="0" b="0"/>
          <a:pathLst>
            <a:path>
              <a:moveTo>
                <a:pt x="0" y="45720"/>
              </a:moveTo>
              <a:lnTo>
                <a:pt x="398700"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59365" y="1259734"/>
        <a:ext cx="21465" cy="4297"/>
      </dsp:txXfrm>
    </dsp:sp>
    <dsp:sp modelId="{AA35AA8C-B41D-3444-A1DF-F0F1F0C22C75}">
      <dsp:nvSpPr>
        <dsp:cNvPr id="0" name=""/>
        <dsp:cNvSpPr/>
      </dsp:nvSpPr>
      <dsp:spPr>
        <a:xfrm>
          <a:off x="6022" y="701925"/>
          <a:ext cx="1866525" cy="111991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b="1" i="0" kern="1200" baseline="0" dirty="0"/>
            <a:t>Activity</a:t>
          </a:r>
          <a:endParaRPr lang="en-US" sz="1800" kern="1200" dirty="0"/>
        </a:p>
        <a:p>
          <a:pPr marL="57150" lvl="1" indent="-57150" algn="l" defTabSz="488950">
            <a:lnSpc>
              <a:spcPct val="90000"/>
            </a:lnSpc>
            <a:spcBef>
              <a:spcPct val="0"/>
            </a:spcBef>
            <a:spcAft>
              <a:spcPct val="15000"/>
            </a:spcAft>
            <a:buChar char="•"/>
          </a:pPr>
          <a:r>
            <a:rPr lang="en-US" sz="1100" b="0" i="0" kern="1200" baseline="0" dirty="0"/>
            <a:t> child’s overall energy and movement</a:t>
          </a:r>
          <a:endParaRPr lang="en-US" sz="1100" kern="1200" dirty="0"/>
        </a:p>
      </dsp:txBody>
      <dsp:txXfrm>
        <a:off x="6022" y="701925"/>
        <a:ext cx="1866525" cy="1119915"/>
      </dsp:txXfrm>
    </dsp:sp>
    <dsp:sp modelId="{159203E3-8B4F-164C-B656-CBD4313B85A4}">
      <dsp:nvSpPr>
        <dsp:cNvPr id="0" name=""/>
        <dsp:cNvSpPr/>
      </dsp:nvSpPr>
      <dsp:spPr>
        <a:xfrm>
          <a:off x="4166574" y="1216163"/>
          <a:ext cx="398700" cy="91440"/>
        </a:xfrm>
        <a:custGeom>
          <a:avLst/>
          <a:gdLst/>
          <a:ahLst/>
          <a:cxnLst/>
          <a:rect l="0" t="0" r="0" b="0"/>
          <a:pathLst>
            <a:path>
              <a:moveTo>
                <a:pt x="0" y="45720"/>
              </a:moveTo>
              <a:lnTo>
                <a:pt x="398700" y="45720"/>
              </a:lnTo>
            </a:path>
          </a:pathLst>
        </a:custGeom>
        <a:noFill/>
        <a:ln w="6350" cap="flat" cmpd="sng" algn="ctr">
          <a:solidFill>
            <a:schemeClr val="accent5">
              <a:hueOff val="-1126424"/>
              <a:satOff val="-2903"/>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55191" y="1259734"/>
        <a:ext cx="21465" cy="4297"/>
      </dsp:txXfrm>
    </dsp:sp>
    <dsp:sp modelId="{3118C35A-EEEA-E941-9A21-E770646871CD}">
      <dsp:nvSpPr>
        <dsp:cNvPr id="0" name=""/>
        <dsp:cNvSpPr/>
      </dsp:nvSpPr>
      <dsp:spPr>
        <a:xfrm>
          <a:off x="2301848" y="701925"/>
          <a:ext cx="1866525" cy="1119915"/>
        </a:xfrm>
        <a:prstGeom prst="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b="1" i="0" kern="1200" baseline="0" dirty="0"/>
            <a:t>Regularity (Rhythmicity)</a:t>
          </a:r>
          <a:endParaRPr lang="en-US" sz="1800" kern="1200" dirty="0"/>
        </a:p>
        <a:p>
          <a:pPr marL="57150" lvl="1" indent="-57150" algn="l" defTabSz="488950">
            <a:lnSpc>
              <a:spcPct val="90000"/>
            </a:lnSpc>
            <a:spcBef>
              <a:spcPct val="0"/>
            </a:spcBef>
            <a:spcAft>
              <a:spcPct val="15000"/>
            </a:spcAft>
            <a:buChar char="•"/>
          </a:pPr>
          <a:r>
            <a:rPr lang="en-US" sz="1100" b="0" i="0" kern="1200" baseline="0" dirty="0"/>
            <a:t>predictability of routines (e.g., sleep, eating) </a:t>
          </a:r>
          <a:endParaRPr lang="en-US" sz="1100" kern="1200" dirty="0"/>
        </a:p>
      </dsp:txBody>
      <dsp:txXfrm>
        <a:off x="2301848" y="701925"/>
        <a:ext cx="1866525" cy="1119915"/>
      </dsp:txXfrm>
    </dsp:sp>
    <dsp:sp modelId="{9509E0BB-81A2-464B-BEA4-EF0C474314F4}">
      <dsp:nvSpPr>
        <dsp:cNvPr id="0" name=""/>
        <dsp:cNvSpPr/>
      </dsp:nvSpPr>
      <dsp:spPr>
        <a:xfrm>
          <a:off x="6462400" y="1216163"/>
          <a:ext cx="398700" cy="91440"/>
        </a:xfrm>
        <a:custGeom>
          <a:avLst/>
          <a:gdLst/>
          <a:ahLst/>
          <a:cxnLst/>
          <a:rect l="0" t="0" r="0" b="0"/>
          <a:pathLst>
            <a:path>
              <a:moveTo>
                <a:pt x="0" y="45720"/>
              </a:moveTo>
              <a:lnTo>
                <a:pt x="398700" y="45720"/>
              </a:lnTo>
            </a:path>
          </a:pathLst>
        </a:custGeom>
        <a:noFill/>
        <a:ln w="6350" cap="flat" cmpd="sng" algn="ctr">
          <a:solidFill>
            <a:schemeClr val="accent5">
              <a:hueOff val="-2252848"/>
              <a:satOff val="-5806"/>
              <a:lumOff val="-392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51018" y="1259734"/>
        <a:ext cx="21465" cy="4297"/>
      </dsp:txXfrm>
    </dsp:sp>
    <dsp:sp modelId="{52445954-C853-D547-AB42-D18A4789A0F6}">
      <dsp:nvSpPr>
        <dsp:cNvPr id="0" name=""/>
        <dsp:cNvSpPr/>
      </dsp:nvSpPr>
      <dsp:spPr>
        <a:xfrm>
          <a:off x="4597674" y="701925"/>
          <a:ext cx="1866525" cy="1119915"/>
        </a:xfrm>
        <a:prstGeom prst="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b="1" i="0" kern="1200" baseline="0" dirty="0"/>
            <a:t>Approach/</a:t>
          </a:r>
        </a:p>
        <a:p>
          <a:pPr marL="0" lvl="0" indent="0" algn="l" defTabSz="800100">
            <a:lnSpc>
              <a:spcPct val="90000"/>
            </a:lnSpc>
            <a:spcBef>
              <a:spcPct val="0"/>
            </a:spcBef>
            <a:spcAft>
              <a:spcPct val="35000"/>
            </a:spcAft>
            <a:buNone/>
          </a:pPr>
          <a:r>
            <a:rPr lang="en-US" sz="1800" b="1" i="0" kern="1200" baseline="0" dirty="0"/>
            <a:t>Withdrawal</a:t>
          </a:r>
          <a:endParaRPr lang="en-US" sz="1800" kern="1200" dirty="0"/>
        </a:p>
        <a:p>
          <a:pPr marL="57150" lvl="1" indent="-57150" algn="l" defTabSz="488950">
            <a:lnSpc>
              <a:spcPct val="90000"/>
            </a:lnSpc>
            <a:spcBef>
              <a:spcPct val="0"/>
            </a:spcBef>
            <a:spcAft>
              <a:spcPct val="15000"/>
            </a:spcAft>
            <a:buChar char="•"/>
          </a:pPr>
          <a:r>
            <a:rPr lang="en-US" sz="1100" b="0" i="0" kern="1200" baseline="0" dirty="0"/>
            <a:t> response to new people/situations</a:t>
          </a:r>
          <a:endParaRPr lang="en-US" sz="1100" kern="1200" dirty="0"/>
        </a:p>
      </dsp:txBody>
      <dsp:txXfrm>
        <a:off x="4597674" y="701925"/>
        <a:ext cx="1866525" cy="1119915"/>
      </dsp:txXfrm>
    </dsp:sp>
    <dsp:sp modelId="{424953A2-912F-3445-BA80-D66E3D8166F0}">
      <dsp:nvSpPr>
        <dsp:cNvPr id="0" name=""/>
        <dsp:cNvSpPr/>
      </dsp:nvSpPr>
      <dsp:spPr>
        <a:xfrm>
          <a:off x="939285" y="1820041"/>
          <a:ext cx="6887478" cy="398700"/>
        </a:xfrm>
        <a:custGeom>
          <a:avLst/>
          <a:gdLst/>
          <a:ahLst/>
          <a:cxnLst/>
          <a:rect l="0" t="0" r="0" b="0"/>
          <a:pathLst>
            <a:path>
              <a:moveTo>
                <a:pt x="6887478" y="0"/>
              </a:moveTo>
              <a:lnTo>
                <a:pt x="6887478" y="216450"/>
              </a:lnTo>
              <a:lnTo>
                <a:pt x="0" y="216450"/>
              </a:lnTo>
              <a:lnTo>
                <a:pt x="0" y="398700"/>
              </a:lnTo>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10503" y="2017242"/>
        <a:ext cx="345042" cy="4297"/>
      </dsp:txXfrm>
    </dsp:sp>
    <dsp:sp modelId="{97A532FE-202B-324C-B004-76C7481248E6}">
      <dsp:nvSpPr>
        <dsp:cNvPr id="0" name=""/>
        <dsp:cNvSpPr/>
      </dsp:nvSpPr>
      <dsp:spPr>
        <a:xfrm>
          <a:off x="6893500" y="701925"/>
          <a:ext cx="1866525" cy="1119915"/>
        </a:xfrm>
        <a:prstGeom prst="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b="1" i="0" kern="1200" baseline="0" dirty="0"/>
            <a:t>Adaptability</a:t>
          </a:r>
          <a:endParaRPr lang="en-US" sz="1800" kern="1200" dirty="0"/>
        </a:p>
        <a:p>
          <a:pPr marL="57150" lvl="1" indent="-57150" algn="l" defTabSz="488950">
            <a:lnSpc>
              <a:spcPct val="90000"/>
            </a:lnSpc>
            <a:spcBef>
              <a:spcPct val="0"/>
            </a:spcBef>
            <a:spcAft>
              <a:spcPct val="15000"/>
            </a:spcAft>
            <a:buChar char="•"/>
          </a:pPr>
          <a:r>
            <a:rPr lang="en-US" sz="1100" b="0" i="0" kern="1200" baseline="0" dirty="0"/>
            <a:t>ease of responding to changes/transitions </a:t>
          </a:r>
          <a:endParaRPr lang="en-US" sz="1100" kern="1200" dirty="0"/>
        </a:p>
      </dsp:txBody>
      <dsp:txXfrm>
        <a:off x="6893500" y="701925"/>
        <a:ext cx="1866525" cy="1119915"/>
      </dsp:txXfrm>
    </dsp:sp>
    <dsp:sp modelId="{34C29182-7E10-134E-9BD8-68BD721B9DBB}">
      <dsp:nvSpPr>
        <dsp:cNvPr id="0" name=""/>
        <dsp:cNvSpPr/>
      </dsp:nvSpPr>
      <dsp:spPr>
        <a:xfrm>
          <a:off x="1870748" y="2765379"/>
          <a:ext cx="398700" cy="91440"/>
        </a:xfrm>
        <a:custGeom>
          <a:avLst/>
          <a:gdLst/>
          <a:ahLst/>
          <a:cxnLst/>
          <a:rect l="0" t="0" r="0" b="0"/>
          <a:pathLst>
            <a:path>
              <a:moveTo>
                <a:pt x="0" y="45720"/>
              </a:moveTo>
              <a:lnTo>
                <a:pt x="398700" y="45720"/>
              </a:lnTo>
            </a:path>
          </a:pathLst>
        </a:custGeom>
        <a:noFill/>
        <a:ln w="6350" cap="flat" cmpd="sng" algn="ctr">
          <a:solidFill>
            <a:schemeClr val="accent5">
              <a:hueOff val="-4505695"/>
              <a:satOff val="-11613"/>
              <a:lumOff val="-784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59365" y="2808950"/>
        <a:ext cx="21465" cy="4297"/>
      </dsp:txXfrm>
    </dsp:sp>
    <dsp:sp modelId="{6F1450B8-6F23-524B-9EB0-9E9555E97347}">
      <dsp:nvSpPr>
        <dsp:cNvPr id="0" name=""/>
        <dsp:cNvSpPr/>
      </dsp:nvSpPr>
      <dsp:spPr>
        <a:xfrm>
          <a:off x="6022" y="2251141"/>
          <a:ext cx="1866525" cy="1119915"/>
        </a:xfrm>
        <a:prstGeom prst="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b="1" i="0" kern="1200" baseline="0" dirty="0"/>
            <a:t>Intensity of reaction</a:t>
          </a:r>
          <a:endParaRPr lang="en-US" sz="1800" kern="1200" dirty="0"/>
        </a:p>
        <a:p>
          <a:pPr marL="57150" lvl="1" indent="-57150" algn="l" defTabSz="488950">
            <a:lnSpc>
              <a:spcPct val="90000"/>
            </a:lnSpc>
            <a:spcBef>
              <a:spcPct val="0"/>
            </a:spcBef>
            <a:spcAft>
              <a:spcPct val="15000"/>
            </a:spcAft>
            <a:buChar char="•"/>
          </a:pPr>
          <a:r>
            <a:rPr lang="en-US" sz="1100" b="0" i="0" kern="1200" baseline="0" dirty="0"/>
            <a:t>strength of emotional display </a:t>
          </a:r>
          <a:endParaRPr lang="en-US" sz="1100" kern="1200" dirty="0"/>
        </a:p>
      </dsp:txBody>
      <dsp:txXfrm>
        <a:off x="6022" y="2251141"/>
        <a:ext cx="1866525" cy="1119915"/>
      </dsp:txXfrm>
    </dsp:sp>
    <dsp:sp modelId="{7E03C01B-9C57-8C48-8E00-5E7D43E6583C}">
      <dsp:nvSpPr>
        <dsp:cNvPr id="0" name=""/>
        <dsp:cNvSpPr/>
      </dsp:nvSpPr>
      <dsp:spPr>
        <a:xfrm>
          <a:off x="4166574" y="2765379"/>
          <a:ext cx="398700" cy="91440"/>
        </a:xfrm>
        <a:custGeom>
          <a:avLst/>
          <a:gdLst/>
          <a:ahLst/>
          <a:cxnLst/>
          <a:rect l="0" t="0" r="0" b="0"/>
          <a:pathLst>
            <a:path>
              <a:moveTo>
                <a:pt x="0" y="45720"/>
              </a:moveTo>
              <a:lnTo>
                <a:pt x="398700" y="45720"/>
              </a:lnTo>
            </a:path>
          </a:pathLst>
        </a:custGeom>
        <a:noFill/>
        <a:ln w="6350" cap="flat" cmpd="sng" algn="ctr">
          <a:solidFill>
            <a:schemeClr val="accent5">
              <a:hueOff val="-5632119"/>
              <a:satOff val="-14516"/>
              <a:lumOff val="-980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55191" y="2808950"/>
        <a:ext cx="21465" cy="4297"/>
      </dsp:txXfrm>
    </dsp:sp>
    <dsp:sp modelId="{35467750-C7D7-0845-9146-42FA2674ADBC}">
      <dsp:nvSpPr>
        <dsp:cNvPr id="0" name=""/>
        <dsp:cNvSpPr/>
      </dsp:nvSpPr>
      <dsp:spPr>
        <a:xfrm>
          <a:off x="2301848" y="2251141"/>
          <a:ext cx="1866525" cy="1119915"/>
        </a:xfrm>
        <a:prstGeom prst="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b="1" i="0" kern="1200" baseline="0" dirty="0"/>
            <a:t>Distractibility</a:t>
          </a:r>
          <a:endParaRPr lang="en-US" sz="1800" kern="1200" dirty="0"/>
        </a:p>
        <a:p>
          <a:pPr marL="57150" lvl="1" indent="-57150" algn="l" defTabSz="488950">
            <a:lnSpc>
              <a:spcPct val="90000"/>
            </a:lnSpc>
            <a:spcBef>
              <a:spcPct val="0"/>
            </a:spcBef>
            <a:spcAft>
              <a:spcPct val="15000"/>
            </a:spcAft>
            <a:buChar char="•"/>
          </a:pPr>
          <a:r>
            <a:rPr lang="en-US" sz="1100" b="0" i="0" kern="1200" baseline="0" dirty="0"/>
            <a:t>susceptibility to external distraction </a:t>
          </a:r>
          <a:endParaRPr lang="en-US" sz="1100" kern="1200" dirty="0"/>
        </a:p>
      </dsp:txBody>
      <dsp:txXfrm>
        <a:off x="2301848" y="2251141"/>
        <a:ext cx="1866525" cy="1119915"/>
      </dsp:txXfrm>
    </dsp:sp>
    <dsp:sp modelId="{55EB696F-DB51-694E-AF2E-B2DFB48AE821}">
      <dsp:nvSpPr>
        <dsp:cNvPr id="0" name=""/>
        <dsp:cNvSpPr/>
      </dsp:nvSpPr>
      <dsp:spPr>
        <a:xfrm>
          <a:off x="6462400" y="2765379"/>
          <a:ext cx="398700" cy="91440"/>
        </a:xfrm>
        <a:custGeom>
          <a:avLst/>
          <a:gdLst/>
          <a:ahLst/>
          <a:cxnLst/>
          <a:rect l="0" t="0" r="0" b="0"/>
          <a:pathLst>
            <a:path>
              <a:moveTo>
                <a:pt x="0" y="45720"/>
              </a:moveTo>
              <a:lnTo>
                <a:pt x="398700"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51018" y="2808950"/>
        <a:ext cx="21465" cy="4297"/>
      </dsp:txXfrm>
    </dsp:sp>
    <dsp:sp modelId="{893D55A3-181D-E247-86E4-95E76D185909}">
      <dsp:nvSpPr>
        <dsp:cNvPr id="0" name=""/>
        <dsp:cNvSpPr/>
      </dsp:nvSpPr>
      <dsp:spPr>
        <a:xfrm>
          <a:off x="4597674" y="2251141"/>
          <a:ext cx="1866525" cy="1119915"/>
        </a:xfrm>
        <a:prstGeom prst="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b="1" i="0" kern="1200" baseline="0" dirty="0"/>
            <a:t>Persistence</a:t>
          </a:r>
          <a:endParaRPr lang="en-US" sz="1800" kern="1200" dirty="0"/>
        </a:p>
        <a:p>
          <a:pPr marL="57150" lvl="1" indent="-57150" algn="l" defTabSz="488950">
            <a:lnSpc>
              <a:spcPct val="90000"/>
            </a:lnSpc>
            <a:spcBef>
              <a:spcPct val="0"/>
            </a:spcBef>
            <a:spcAft>
              <a:spcPct val="15000"/>
            </a:spcAft>
            <a:buChar char="•"/>
          </a:pPr>
          <a:r>
            <a:rPr lang="en-US" sz="1100" b="0" i="0" kern="1200" baseline="0" dirty="0"/>
            <a:t>staying power when facing challenges </a:t>
          </a:r>
          <a:endParaRPr lang="en-US" sz="1800" kern="1200" dirty="0"/>
        </a:p>
      </dsp:txBody>
      <dsp:txXfrm>
        <a:off x="4597674" y="2251141"/>
        <a:ext cx="1866525" cy="1119915"/>
      </dsp:txXfrm>
    </dsp:sp>
    <dsp:sp modelId="{76B91433-E740-D041-8B4A-6318E0120D15}">
      <dsp:nvSpPr>
        <dsp:cNvPr id="0" name=""/>
        <dsp:cNvSpPr/>
      </dsp:nvSpPr>
      <dsp:spPr>
        <a:xfrm>
          <a:off x="6893500" y="2251141"/>
          <a:ext cx="1866525" cy="1119915"/>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b="1" i="0" kern="1200" baseline="0" dirty="0"/>
            <a:t>Sensory threshold</a:t>
          </a:r>
          <a:endParaRPr lang="en-US" sz="1800" kern="1200" dirty="0"/>
        </a:p>
        <a:p>
          <a:pPr marL="57150" lvl="1" indent="-57150" algn="l" defTabSz="488950">
            <a:lnSpc>
              <a:spcPct val="90000"/>
            </a:lnSpc>
            <a:spcBef>
              <a:spcPct val="0"/>
            </a:spcBef>
            <a:spcAft>
              <a:spcPct val="15000"/>
            </a:spcAft>
            <a:buChar char="•"/>
          </a:pPr>
          <a:r>
            <a:rPr lang="en-US" sz="1100" b="0" i="0" kern="1200" baseline="0" dirty="0"/>
            <a:t> sensitivity to stimuli like noise, lights, textures</a:t>
          </a:r>
          <a:endParaRPr lang="en-US" sz="1100" kern="1200" dirty="0"/>
        </a:p>
      </dsp:txBody>
      <dsp:txXfrm>
        <a:off x="6893500" y="2251141"/>
        <a:ext cx="1866525" cy="1119915"/>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B0678E-AAC1-9B46-B135-68AEADDE4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7E2B01-3A1B-3949-ADEA-B51FCA25E6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34A6F7-C3EF-C642-94AA-02B27BB62E52}" type="datetimeFigureOut">
              <a:rPr lang="en-US" smtClean="0"/>
              <a:t>4/9/26</a:t>
            </a:fld>
            <a:endParaRPr lang="en-US"/>
          </a:p>
        </p:txBody>
      </p:sp>
      <p:sp>
        <p:nvSpPr>
          <p:cNvPr id="4" name="Footer Placeholder 3">
            <a:extLst>
              <a:ext uri="{FF2B5EF4-FFF2-40B4-BE49-F238E27FC236}">
                <a16:creationId xmlns:a16="http://schemas.microsoft.com/office/drawing/2014/main" id="{F3B02517-2A80-2C46-A428-8402C2CF621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E9659E1-64AB-E94F-B264-D596A3C1C7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17333F-7A51-4A41-A354-2894CC0AB750}" type="slidenum">
              <a:rPr lang="en-US" smtClean="0"/>
              <a:t>‹#›</a:t>
            </a:fld>
            <a:endParaRPr lang="en-US"/>
          </a:p>
        </p:txBody>
      </p:sp>
    </p:spTree>
    <p:extLst>
      <p:ext uri="{BB962C8B-B14F-4D97-AF65-F5344CB8AC3E}">
        <p14:creationId xmlns:p14="http://schemas.microsoft.com/office/powerpoint/2010/main" val="2385287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D0196C-9547-AD4D-9D64-288031E47A51}" type="datetimeFigureOut">
              <a:rPr lang="en-US" smtClean="0"/>
              <a:t>4/9/26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3BF68-46DE-8849-900B-DAAE9A0841B6}" type="slidenum">
              <a:rPr lang="en-US" smtClean="0"/>
              <a:t>‹#›</a:t>
            </a:fld>
            <a:endParaRPr lang="en-US"/>
          </a:p>
        </p:txBody>
      </p:sp>
    </p:spTree>
    <p:extLst>
      <p:ext uri="{BB962C8B-B14F-4D97-AF65-F5344CB8AC3E}">
        <p14:creationId xmlns:p14="http://schemas.microsoft.com/office/powerpoint/2010/main" val="267196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3BF68-46DE-8849-900B-DAAE9A0841B6}" type="slidenum">
              <a:rPr lang="en-US" smtClean="0"/>
              <a:t>1</a:t>
            </a:fld>
            <a:endParaRPr lang="en-US"/>
          </a:p>
        </p:txBody>
      </p:sp>
    </p:spTree>
    <p:extLst>
      <p:ext uri="{BB962C8B-B14F-4D97-AF65-F5344CB8AC3E}">
        <p14:creationId xmlns:p14="http://schemas.microsoft.com/office/powerpoint/2010/main" val="1749114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3BF68-46DE-8849-900B-DAAE9A0841B6}" type="slidenum">
              <a:rPr lang="en-US" smtClean="0"/>
              <a:t>6</a:t>
            </a:fld>
            <a:endParaRPr lang="en-US"/>
          </a:p>
        </p:txBody>
      </p:sp>
    </p:spTree>
    <p:extLst>
      <p:ext uri="{BB962C8B-B14F-4D97-AF65-F5344CB8AC3E}">
        <p14:creationId xmlns:p14="http://schemas.microsoft.com/office/powerpoint/2010/main" val="275209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915EE-1D1B-089F-2115-25B0BC527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89C14-E12A-427F-9D4F-3F2742980E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3D4745-0B11-2378-161B-A201F27A981F}"/>
              </a:ext>
            </a:extLst>
          </p:cNvPr>
          <p:cNvSpPr>
            <a:spLocks noGrp="1"/>
          </p:cNvSpPr>
          <p:nvPr>
            <p:ph type="body" idx="1"/>
          </p:nvPr>
        </p:nvSpPr>
        <p:spPr/>
        <p:txBody>
          <a:bodyPr/>
          <a:lstStyle/>
          <a:p>
            <a:r>
              <a:rPr lang="en-US" dirty="0"/>
              <a:t>Temperament is like your natural style of reacting to the world. It’s the way you usually feel and behave without even thinking about it.</a:t>
            </a:r>
          </a:p>
        </p:txBody>
      </p:sp>
      <p:sp>
        <p:nvSpPr>
          <p:cNvPr id="4" name="Slide Number Placeholder 3">
            <a:extLst>
              <a:ext uri="{FF2B5EF4-FFF2-40B4-BE49-F238E27FC236}">
                <a16:creationId xmlns:a16="http://schemas.microsoft.com/office/drawing/2014/main" id="{605CF7AD-ABC4-AD42-E6A0-73FA2AF37178}"/>
              </a:ext>
            </a:extLst>
          </p:cNvPr>
          <p:cNvSpPr>
            <a:spLocks noGrp="1"/>
          </p:cNvSpPr>
          <p:nvPr>
            <p:ph type="sldNum" sz="quarter" idx="5"/>
          </p:nvPr>
        </p:nvSpPr>
        <p:spPr/>
        <p:txBody>
          <a:bodyPr/>
          <a:lstStyle/>
          <a:p>
            <a:fld id="{86D3BF68-46DE-8849-900B-DAAE9A0841B6}" type="slidenum">
              <a:rPr lang="en-US" smtClean="0"/>
              <a:t>7</a:t>
            </a:fld>
            <a:endParaRPr lang="en-US"/>
          </a:p>
        </p:txBody>
      </p:sp>
    </p:spTree>
    <p:extLst>
      <p:ext uri="{BB962C8B-B14F-4D97-AF65-F5344CB8AC3E}">
        <p14:creationId xmlns:p14="http://schemas.microsoft.com/office/powerpoint/2010/main" val="176881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watch the video, think about how children's varied temperaments have impacted your interactions with them. </a:t>
            </a:r>
          </a:p>
        </p:txBody>
      </p:sp>
      <p:sp>
        <p:nvSpPr>
          <p:cNvPr id="4" name="Slide Number Placeholder 3"/>
          <p:cNvSpPr>
            <a:spLocks noGrp="1"/>
          </p:cNvSpPr>
          <p:nvPr>
            <p:ph type="sldNum" sz="quarter" idx="5"/>
          </p:nvPr>
        </p:nvSpPr>
        <p:spPr/>
        <p:txBody>
          <a:bodyPr/>
          <a:lstStyle/>
          <a:p>
            <a:fld id="{86D3BF68-46DE-8849-900B-DAAE9A0841B6}" type="slidenum">
              <a:rPr lang="en-US" smtClean="0"/>
              <a:t>8</a:t>
            </a:fld>
            <a:endParaRPr lang="en-US"/>
          </a:p>
        </p:txBody>
      </p:sp>
    </p:spTree>
    <p:extLst>
      <p:ext uri="{BB962C8B-B14F-4D97-AF65-F5344CB8AC3E}">
        <p14:creationId xmlns:p14="http://schemas.microsoft.com/office/powerpoint/2010/main" val="350202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at :48</a:t>
            </a:r>
          </a:p>
        </p:txBody>
      </p:sp>
      <p:sp>
        <p:nvSpPr>
          <p:cNvPr id="4" name="Slide Number Placeholder 3"/>
          <p:cNvSpPr>
            <a:spLocks noGrp="1"/>
          </p:cNvSpPr>
          <p:nvPr>
            <p:ph type="sldNum" sz="quarter" idx="5"/>
          </p:nvPr>
        </p:nvSpPr>
        <p:spPr/>
        <p:txBody>
          <a:bodyPr/>
          <a:lstStyle/>
          <a:p>
            <a:fld id="{86D3BF68-46DE-8849-900B-DAAE9A0841B6}" type="slidenum">
              <a:rPr lang="en-US" smtClean="0"/>
              <a:t>9</a:t>
            </a:fld>
            <a:endParaRPr lang="en-US"/>
          </a:p>
        </p:txBody>
      </p:sp>
    </p:spTree>
    <p:extLst>
      <p:ext uri="{BB962C8B-B14F-4D97-AF65-F5344CB8AC3E}">
        <p14:creationId xmlns:p14="http://schemas.microsoft.com/office/powerpoint/2010/main" val="1348124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caregivers attend to over time is reinforced. It will not force a new temperament, but intensify or decrease priority for certain traits. </a:t>
            </a:r>
          </a:p>
        </p:txBody>
      </p:sp>
      <p:sp>
        <p:nvSpPr>
          <p:cNvPr id="4" name="Slide Number Placeholder 3"/>
          <p:cNvSpPr>
            <a:spLocks noGrp="1"/>
          </p:cNvSpPr>
          <p:nvPr>
            <p:ph type="sldNum" sz="quarter" idx="5"/>
          </p:nvPr>
        </p:nvSpPr>
        <p:spPr/>
        <p:txBody>
          <a:bodyPr/>
          <a:lstStyle/>
          <a:p>
            <a:fld id="{86D3BF68-46DE-8849-900B-DAAE9A0841B6}" type="slidenum">
              <a:rPr lang="en-US" smtClean="0"/>
              <a:t>14</a:t>
            </a:fld>
            <a:endParaRPr lang="en-US"/>
          </a:p>
        </p:txBody>
      </p:sp>
    </p:spTree>
    <p:extLst>
      <p:ext uri="{BB962C8B-B14F-4D97-AF65-F5344CB8AC3E}">
        <p14:creationId xmlns:p14="http://schemas.microsoft.com/office/powerpoint/2010/main" val="356059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 caregiver who enjoys movement, loud music playing, and constant bustle might try to imagine what it would feel like to spend all day in a setting that was calm, hushed, and quiet. This reflective process can help you become more attuned to the experience of each child within your care. You can then determine what adjustments might be needed to create a better fit for each child.</a:t>
            </a:r>
          </a:p>
        </p:txBody>
      </p:sp>
      <p:sp>
        <p:nvSpPr>
          <p:cNvPr id="4" name="Slide Number Placeholder 3"/>
          <p:cNvSpPr>
            <a:spLocks noGrp="1"/>
          </p:cNvSpPr>
          <p:nvPr>
            <p:ph type="sldNum" sz="quarter" idx="5"/>
          </p:nvPr>
        </p:nvSpPr>
        <p:spPr/>
        <p:txBody>
          <a:bodyPr/>
          <a:lstStyle/>
          <a:p>
            <a:fld id="{86D3BF68-46DE-8849-900B-DAAE9A0841B6}" type="slidenum">
              <a:rPr lang="en-US" smtClean="0"/>
              <a:t>22</a:t>
            </a:fld>
            <a:endParaRPr lang="en-US"/>
          </a:p>
        </p:txBody>
      </p:sp>
    </p:spTree>
    <p:extLst>
      <p:ext uri="{BB962C8B-B14F-4D97-AF65-F5344CB8AC3E}">
        <p14:creationId xmlns:p14="http://schemas.microsoft.com/office/powerpoint/2010/main" val="981563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Refrain from judging a child’s temperamental traits as “good” or “bad” behavior, and work with parents to see each child’s approach to the world through a positive lens. Without understanding how temperament fits into the child’s behavior, families and caregivers may face frustration when a child’s temperament does not align with their family routines and values. Helping caregivers understand flexibility can improve attunement and attachment. </a:t>
            </a:r>
          </a:p>
        </p:txBody>
      </p:sp>
      <p:sp>
        <p:nvSpPr>
          <p:cNvPr id="4" name="Slide Number Placeholder 3"/>
          <p:cNvSpPr>
            <a:spLocks noGrp="1"/>
          </p:cNvSpPr>
          <p:nvPr>
            <p:ph type="sldNum" sz="quarter" idx="5"/>
          </p:nvPr>
        </p:nvSpPr>
        <p:spPr/>
        <p:txBody>
          <a:bodyPr/>
          <a:lstStyle/>
          <a:p>
            <a:fld id="{86D3BF68-46DE-8849-900B-DAAE9A0841B6}" type="slidenum">
              <a:rPr lang="en-US" smtClean="0"/>
              <a:t>24</a:t>
            </a:fld>
            <a:endParaRPr lang="en-US"/>
          </a:p>
        </p:txBody>
      </p:sp>
    </p:spTree>
    <p:extLst>
      <p:ext uri="{BB962C8B-B14F-4D97-AF65-F5344CB8AC3E}">
        <p14:creationId xmlns:p14="http://schemas.microsoft.com/office/powerpoint/2010/main" val="2458989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3BF68-46DE-8849-900B-DAAE9A0841B6}" type="slidenum">
              <a:rPr lang="en-US" smtClean="0"/>
              <a:t>26</a:t>
            </a:fld>
            <a:endParaRPr lang="en-US"/>
          </a:p>
        </p:txBody>
      </p:sp>
    </p:spTree>
    <p:extLst>
      <p:ext uri="{BB962C8B-B14F-4D97-AF65-F5344CB8AC3E}">
        <p14:creationId xmlns:p14="http://schemas.microsoft.com/office/powerpoint/2010/main" val="1340518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 Title Slide (U State Logo)">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60374" y="372156"/>
            <a:ext cx="8249059" cy="1411377"/>
          </a:xfrm>
          <a:prstGeom prst="rect">
            <a:avLst/>
          </a:prstGeom>
        </p:spPr>
        <p:txBody>
          <a:bodyPr anchor="ctr"/>
          <a:lstStyle>
            <a:lvl1pPr algn="l">
              <a:defRPr sz="4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 </a:t>
            </a:r>
            <a:br>
              <a:rPr lang="en-US" dirty="0"/>
            </a:br>
            <a:r>
              <a:rPr lang="en-US" dirty="0"/>
              <a:t>Arial Black, 40 </a:t>
            </a:r>
            <a:r>
              <a:rPr lang="en-US" dirty="0" err="1"/>
              <a:t>pt</a:t>
            </a:r>
            <a:endParaRPr lang="en-US" dirty="0"/>
          </a:p>
        </p:txBody>
      </p:sp>
      <p:pic>
        <p:nvPicPr>
          <p:cNvPr id="7" name="Picture 4" descr="A picture containing sitting&#10;&#10;Description generated with very high confidence">
            <a:extLst>
              <a:ext uri="{FF2B5EF4-FFF2-40B4-BE49-F238E27FC236}">
                <a16:creationId xmlns:a16="http://schemas.microsoft.com/office/drawing/2014/main" id="{E3A9C43F-4A46-C44B-BF35-09503BE8BA55}"/>
              </a:ext>
            </a:extLst>
          </p:cNvPr>
          <p:cNvPicPr>
            <a:picLocks noChangeAspect="1"/>
          </p:cNvPicPr>
          <p:nvPr userDrawn="1"/>
        </p:nvPicPr>
        <p:blipFill>
          <a:blip r:embed="rId2"/>
          <a:stretch>
            <a:fillRect/>
          </a:stretch>
        </p:blipFill>
        <p:spPr>
          <a:xfrm>
            <a:off x="1" y="1693034"/>
            <a:ext cx="9143999" cy="3450466"/>
          </a:xfrm>
          <a:prstGeom prst="rect">
            <a:avLst/>
          </a:prstGeom>
        </p:spPr>
      </p:pic>
      <p:pic>
        <p:nvPicPr>
          <p:cNvPr id="8" name="Picture 7">
            <a:extLst>
              <a:ext uri="{FF2B5EF4-FFF2-40B4-BE49-F238E27FC236}">
                <a16:creationId xmlns:a16="http://schemas.microsoft.com/office/drawing/2014/main" id="{91812B64-6127-DA47-84EA-9A462CA62985}"/>
              </a:ext>
            </a:extLst>
          </p:cNvPr>
          <p:cNvPicPr>
            <a:picLocks noChangeAspect="1"/>
          </p:cNvPicPr>
          <p:nvPr userDrawn="1"/>
        </p:nvPicPr>
        <p:blipFill>
          <a:blip r:embed="rId3"/>
          <a:stretch>
            <a:fillRect/>
          </a:stretch>
        </p:blipFill>
        <p:spPr>
          <a:xfrm>
            <a:off x="595893" y="3943170"/>
            <a:ext cx="3480946" cy="554487"/>
          </a:xfrm>
          <a:prstGeom prst="rect">
            <a:avLst/>
          </a:prstGeom>
        </p:spPr>
      </p:pic>
    </p:spTree>
    <p:extLst>
      <p:ext uri="{BB962C8B-B14F-4D97-AF65-F5344CB8AC3E}">
        <p14:creationId xmlns:p14="http://schemas.microsoft.com/office/powerpoint/2010/main" val="175530959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1 - Custom Sub-header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A8F294-7793-744C-ACF8-6448B509E203}"/>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9">
            <a:extLst>
              <a:ext uri="{FF2B5EF4-FFF2-40B4-BE49-F238E27FC236}">
                <a16:creationId xmlns:a16="http://schemas.microsoft.com/office/drawing/2014/main" id="{11B5962D-8387-E540-BF94-0311EBA04D4E}"/>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7" name="Text Placeholder 5">
            <a:extLst>
              <a:ext uri="{FF2B5EF4-FFF2-40B4-BE49-F238E27FC236}">
                <a16:creationId xmlns:a16="http://schemas.microsoft.com/office/drawing/2014/main" id="{C0B72D84-118D-6040-B4C1-7759A35827D0}"/>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8" name="Title 1">
            <a:extLst>
              <a:ext uri="{FF2B5EF4-FFF2-40B4-BE49-F238E27FC236}">
                <a16:creationId xmlns:a16="http://schemas.microsoft.com/office/drawing/2014/main" id="{DE82F747-7363-E54C-8208-7E55079BC646}"/>
              </a:ext>
            </a:extLst>
          </p:cNvPr>
          <p:cNvSpPr>
            <a:spLocks noGrp="1"/>
          </p:cNvSpPr>
          <p:nvPr>
            <p:ph type="title" hasCustomPrompt="1"/>
          </p:nvPr>
        </p:nvSpPr>
        <p:spPr>
          <a:xfrm>
            <a:off x="447923" y="422504"/>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838277592"/>
      </p:ext>
    </p:extLst>
  </p:cSld>
  <p:clrMapOvr>
    <a:masterClrMapping/>
  </p:clrMapOvr>
  <p:transition spd="slow">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2 - Custom Slide (Electric Blu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479CF7B3-8D3D-B949-AB2E-175E6B979074}"/>
              </a:ext>
            </a:extLst>
          </p:cNvPr>
          <p:cNvSpPr>
            <a:spLocks noGrp="1"/>
          </p:cNvSpPr>
          <p:nvPr>
            <p:ph type="body" sz="quarter" idx="11" hasCustomPrompt="1"/>
          </p:nvPr>
        </p:nvSpPr>
        <p:spPr>
          <a:xfrm>
            <a:off x="447923" y="1794085"/>
            <a:ext cx="8197114" cy="2753680"/>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5" name="Title 1">
            <a:extLst>
              <a:ext uri="{FF2B5EF4-FFF2-40B4-BE49-F238E27FC236}">
                <a16:creationId xmlns:a16="http://schemas.microsoft.com/office/drawing/2014/main" id="{3D759F48-9223-BE4B-B372-01A71394068C}"/>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3314608550"/>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01 - U State Custom Sub-header (Aggie Blue)">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8CE19E9D-6CEA-424C-B1D0-0D9CE65F3D03}"/>
              </a:ext>
            </a:extLst>
          </p:cNvPr>
          <p:cNvSpPr>
            <a:spLocks noGrp="1"/>
          </p:cNvSpPr>
          <p:nvPr>
            <p:ph type="body" sz="quarter" idx="12" hasCustomPrompt="1"/>
          </p:nvPr>
        </p:nvSpPr>
        <p:spPr>
          <a:xfrm>
            <a:off x="460375" y="1714078"/>
            <a:ext cx="8184662" cy="378125"/>
          </a:xfrm>
          <a:prstGeom prst="rect">
            <a:avLst/>
          </a:prstGeom>
        </p:spPr>
        <p:txBody>
          <a:bodyPr anchor="t">
            <a:noAutofit/>
          </a:bodyPr>
          <a:lstStyle>
            <a:lvl1pPr marL="0" indent="0">
              <a:lnSpc>
                <a:spcPct val="90000"/>
              </a:lnSpc>
              <a:buNone/>
              <a:defRPr sz="2400" b="1" i="0" baseline="0">
                <a:solidFill>
                  <a:srgbClr val="00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2" name="Title 1">
            <a:extLst>
              <a:ext uri="{FF2B5EF4-FFF2-40B4-BE49-F238E27FC236}">
                <a16:creationId xmlns:a16="http://schemas.microsoft.com/office/drawing/2014/main" id="{0446111E-8E3C-4844-B5D3-70591006D0C9}"/>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7" name="Text Placeholder 9">
            <a:extLst>
              <a:ext uri="{FF2B5EF4-FFF2-40B4-BE49-F238E27FC236}">
                <a16:creationId xmlns:a16="http://schemas.microsoft.com/office/drawing/2014/main" id="{483CCAF5-6D7B-7047-8F62-2A42D114D7F6}"/>
              </a:ext>
            </a:extLst>
          </p:cNvPr>
          <p:cNvSpPr>
            <a:spLocks noGrp="1"/>
          </p:cNvSpPr>
          <p:nvPr>
            <p:ph type="body" sz="quarter" idx="11" hasCustomPrompt="1"/>
          </p:nvPr>
        </p:nvSpPr>
        <p:spPr>
          <a:xfrm>
            <a:off x="447923" y="2219597"/>
            <a:ext cx="8197114" cy="2325240"/>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pic>
        <p:nvPicPr>
          <p:cNvPr id="10" name="Picture 9" descr="Logo&#10;&#10;Description automatically generated">
            <a:extLst>
              <a:ext uri="{FF2B5EF4-FFF2-40B4-BE49-F238E27FC236}">
                <a16:creationId xmlns:a16="http://schemas.microsoft.com/office/drawing/2014/main" id="{ED8B32CD-B5F4-8147-8C38-762B926E57BE}"/>
              </a:ext>
            </a:extLst>
          </p:cNvPr>
          <p:cNvPicPr>
            <a:picLocks noChangeAspect="1"/>
          </p:cNvPicPr>
          <p:nvPr userDrawn="1"/>
        </p:nvPicPr>
        <p:blipFill>
          <a:blip r:embed="rId2"/>
          <a:stretch>
            <a:fillRect/>
          </a:stretch>
        </p:blipFill>
        <p:spPr>
          <a:xfrm>
            <a:off x="7671684" y="3624887"/>
            <a:ext cx="1051963" cy="810068"/>
          </a:xfrm>
          <a:prstGeom prst="rect">
            <a:avLst/>
          </a:prstGeom>
        </p:spPr>
      </p:pic>
    </p:spTree>
    <p:extLst>
      <p:ext uri="{BB962C8B-B14F-4D97-AF65-F5344CB8AC3E}">
        <p14:creationId xmlns:p14="http://schemas.microsoft.com/office/powerpoint/2010/main" val="960874929"/>
      </p:ext>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02 - U State Custom Sub-header (Electric Blu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4D802E19-ED7B-2D43-A706-F9E63BFC389C}"/>
              </a:ext>
            </a:extLst>
          </p:cNvPr>
          <p:cNvSpPr>
            <a:spLocks noGrp="1"/>
          </p:cNvSpPr>
          <p:nvPr>
            <p:ph type="body" sz="quarter" idx="12" hasCustomPrompt="1"/>
          </p:nvPr>
        </p:nvSpPr>
        <p:spPr>
          <a:xfrm>
            <a:off x="460375" y="1714078"/>
            <a:ext cx="8184662" cy="378125"/>
          </a:xfrm>
          <a:prstGeom prst="rect">
            <a:avLst/>
          </a:prstGeom>
        </p:spPr>
        <p:txBody>
          <a:bodyPr>
            <a:noAutofit/>
          </a:bodyPr>
          <a:lstStyle>
            <a:lvl1pPr marL="0" indent="0">
              <a:lnSpc>
                <a:spcPct val="90000"/>
              </a:lnSpc>
              <a:buNone/>
              <a:defRPr sz="2400" b="1" i="0" baseline="0">
                <a:solidFill>
                  <a:srgbClr val="00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8" name="Title 1">
            <a:extLst>
              <a:ext uri="{FF2B5EF4-FFF2-40B4-BE49-F238E27FC236}">
                <a16:creationId xmlns:a16="http://schemas.microsoft.com/office/drawing/2014/main" id="{59A4B02F-2A64-9443-8305-7F895A2DA394}"/>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10" name="Picture 9" descr="Logo&#10;&#10;Description automatically generated">
            <a:extLst>
              <a:ext uri="{FF2B5EF4-FFF2-40B4-BE49-F238E27FC236}">
                <a16:creationId xmlns:a16="http://schemas.microsoft.com/office/drawing/2014/main" id="{DB4CF903-E8C7-6A48-992D-E11EB26D411A}"/>
              </a:ext>
            </a:extLst>
          </p:cNvPr>
          <p:cNvPicPr>
            <a:picLocks noChangeAspect="1"/>
          </p:cNvPicPr>
          <p:nvPr userDrawn="1"/>
        </p:nvPicPr>
        <p:blipFill>
          <a:blip r:embed="rId2"/>
          <a:stretch>
            <a:fillRect/>
          </a:stretch>
        </p:blipFill>
        <p:spPr>
          <a:xfrm>
            <a:off x="7671684" y="3624887"/>
            <a:ext cx="1051963" cy="810068"/>
          </a:xfrm>
          <a:prstGeom prst="rect">
            <a:avLst/>
          </a:prstGeom>
        </p:spPr>
      </p:pic>
      <p:sp>
        <p:nvSpPr>
          <p:cNvPr id="6" name="Text Placeholder 9">
            <a:extLst>
              <a:ext uri="{FF2B5EF4-FFF2-40B4-BE49-F238E27FC236}">
                <a16:creationId xmlns:a16="http://schemas.microsoft.com/office/drawing/2014/main" id="{37D27082-9B9F-6746-B0F9-4786F7BDA732}"/>
              </a:ext>
            </a:extLst>
          </p:cNvPr>
          <p:cNvSpPr>
            <a:spLocks noGrp="1"/>
          </p:cNvSpPr>
          <p:nvPr>
            <p:ph type="body" sz="quarter" idx="11" hasCustomPrompt="1"/>
          </p:nvPr>
        </p:nvSpPr>
        <p:spPr>
          <a:xfrm>
            <a:off x="447923" y="2219597"/>
            <a:ext cx="8197114" cy="2325240"/>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164261015"/>
      </p:ext>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01 - Custom Sub-header (Aggie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1E12D7-B243-5241-B586-1786622D519D}"/>
              </a:ext>
            </a:extLst>
          </p:cNvPr>
          <p:cNvPicPr>
            <a:picLocks noChangeAspect="1"/>
          </p:cNvPicPr>
          <p:nvPr userDrawn="1"/>
        </p:nvPicPr>
        <p:blipFill>
          <a:blip r:embed="rId2"/>
          <a:stretch>
            <a:fillRect/>
          </a:stretch>
        </p:blipFill>
        <p:spPr>
          <a:xfrm>
            <a:off x="7687221" y="4048125"/>
            <a:ext cx="1008856" cy="781050"/>
          </a:xfrm>
          <a:prstGeom prst="rect">
            <a:avLst/>
          </a:prstGeom>
        </p:spPr>
      </p:pic>
      <p:sp>
        <p:nvSpPr>
          <p:cNvPr id="10" name="Text Placeholder 9">
            <a:extLst>
              <a:ext uri="{FF2B5EF4-FFF2-40B4-BE49-F238E27FC236}">
                <a16:creationId xmlns:a16="http://schemas.microsoft.com/office/drawing/2014/main" id="{A86AB5FF-ACED-DD4A-8C4A-B59E21F521EF}"/>
              </a:ext>
            </a:extLst>
          </p:cNvPr>
          <p:cNvSpPr>
            <a:spLocks noGrp="1"/>
          </p:cNvSpPr>
          <p:nvPr>
            <p:ph type="body" sz="quarter" idx="11" hasCustomPrompt="1"/>
          </p:nvPr>
        </p:nvSpPr>
        <p:spPr>
          <a:xfrm>
            <a:off x="447923" y="2219597"/>
            <a:ext cx="8197114" cy="2325240"/>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13" name="Text Placeholder 5">
            <a:extLst>
              <a:ext uri="{FF2B5EF4-FFF2-40B4-BE49-F238E27FC236}">
                <a16:creationId xmlns:a16="http://schemas.microsoft.com/office/drawing/2014/main" id="{3B81ABDF-A032-B547-82DE-E604CE775F8B}"/>
              </a:ext>
            </a:extLst>
          </p:cNvPr>
          <p:cNvSpPr>
            <a:spLocks noGrp="1"/>
          </p:cNvSpPr>
          <p:nvPr>
            <p:ph type="body" sz="quarter" idx="12" hasCustomPrompt="1"/>
          </p:nvPr>
        </p:nvSpPr>
        <p:spPr>
          <a:xfrm>
            <a:off x="460375" y="1714078"/>
            <a:ext cx="8184662" cy="378125"/>
          </a:xfrm>
          <a:prstGeom prst="rect">
            <a:avLst/>
          </a:prstGeom>
        </p:spPr>
        <p:txBody>
          <a:bodyPr>
            <a:noAutofit/>
          </a:bodyPr>
          <a:lstStyle>
            <a:lvl1pPr marL="0" indent="0">
              <a:lnSpc>
                <a:spcPct val="90000"/>
              </a:lnSpc>
              <a:buNone/>
              <a:defRPr sz="2400" b="1" i="0" baseline="0">
                <a:solidFill>
                  <a:srgbClr val="00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4" name="Title 1">
            <a:extLst>
              <a:ext uri="{FF2B5EF4-FFF2-40B4-BE49-F238E27FC236}">
                <a16:creationId xmlns:a16="http://schemas.microsoft.com/office/drawing/2014/main" id="{AF1953EA-074F-1142-A20E-5FED749C43AB}"/>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561647484"/>
      </p:ext>
    </p:extLst>
  </p:cSld>
  <p:clrMapOvr>
    <a:masterClrMapping/>
  </p:clrMapOvr>
  <p:transition spd="slow">
    <p:wip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02 - Custom Sub-header (Electric Blu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AE5F98AA-272A-4448-8201-515F6A6DFD65}"/>
              </a:ext>
            </a:extLst>
          </p:cNvPr>
          <p:cNvSpPr>
            <a:spLocks noGrp="1"/>
          </p:cNvSpPr>
          <p:nvPr>
            <p:ph type="body" sz="quarter" idx="11" hasCustomPrompt="1"/>
          </p:nvPr>
        </p:nvSpPr>
        <p:spPr>
          <a:xfrm>
            <a:off x="447923" y="2219597"/>
            <a:ext cx="8197114" cy="2325240"/>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8" name="Text Placeholder 5">
            <a:extLst>
              <a:ext uri="{FF2B5EF4-FFF2-40B4-BE49-F238E27FC236}">
                <a16:creationId xmlns:a16="http://schemas.microsoft.com/office/drawing/2014/main" id="{45B551CB-5469-0F49-80AD-E9F9E9C77BE0}"/>
              </a:ext>
            </a:extLst>
          </p:cNvPr>
          <p:cNvSpPr>
            <a:spLocks noGrp="1"/>
          </p:cNvSpPr>
          <p:nvPr>
            <p:ph type="body" sz="quarter" idx="12" hasCustomPrompt="1"/>
          </p:nvPr>
        </p:nvSpPr>
        <p:spPr>
          <a:xfrm>
            <a:off x="460375" y="1714078"/>
            <a:ext cx="8184662" cy="378125"/>
          </a:xfrm>
          <a:prstGeom prst="rect">
            <a:avLst/>
          </a:prstGeom>
        </p:spPr>
        <p:txBody>
          <a:bodyPr>
            <a:noAutofit/>
          </a:bodyPr>
          <a:lstStyle>
            <a:lvl1pPr marL="0" indent="0">
              <a:lnSpc>
                <a:spcPct val="90000"/>
              </a:lnSpc>
              <a:buNone/>
              <a:defRPr sz="2400" b="1" i="0" baseline="0">
                <a:solidFill>
                  <a:srgbClr val="00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9" name="Title 1">
            <a:extLst>
              <a:ext uri="{FF2B5EF4-FFF2-40B4-BE49-F238E27FC236}">
                <a16:creationId xmlns:a16="http://schemas.microsoft.com/office/drawing/2014/main" id="{730B8826-5E5A-6441-ADD0-615AF9D0418C}"/>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953293718"/>
      </p:ext>
    </p:extLst>
  </p:cSld>
  <p:clrMapOvr>
    <a:masterClrMapping/>
  </p:clrMapOvr>
  <p:transition spd="slow">
    <p:wip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01 - Chart Slide (Aggie Blue)">
    <p:spTree>
      <p:nvGrpSpPr>
        <p:cNvPr id="1" name=""/>
        <p:cNvGrpSpPr/>
        <p:nvPr/>
      </p:nvGrpSpPr>
      <p:grpSpPr>
        <a:xfrm>
          <a:off x="0" y="0"/>
          <a:ext cx="0" cy="0"/>
          <a:chOff x="0" y="0"/>
          <a:chExt cx="0" cy="0"/>
        </a:xfrm>
      </p:grpSpPr>
      <p:sp>
        <p:nvSpPr>
          <p:cNvPr id="5" name="Chart Placeholder 11">
            <a:extLst>
              <a:ext uri="{FF2B5EF4-FFF2-40B4-BE49-F238E27FC236}">
                <a16:creationId xmlns:a16="http://schemas.microsoft.com/office/drawing/2014/main" id="{6649C80A-64FA-1244-B824-70586DEF3177}"/>
              </a:ext>
            </a:extLst>
          </p:cNvPr>
          <p:cNvSpPr>
            <a:spLocks noGrp="1"/>
          </p:cNvSpPr>
          <p:nvPr>
            <p:ph type="chart" sz="quarter" idx="12" hasCustomPrompt="1"/>
          </p:nvPr>
        </p:nvSpPr>
        <p:spPr>
          <a:xfrm>
            <a:off x="430289" y="1783534"/>
            <a:ext cx="8214748" cy="2764232"/>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4" name="Title 1">
            <a:extLst>
              <a:ext uri="{FF2B5EF4-FFF2-40B4-BE49-F238E27FC236}">
                <a16:creationId xmlns:a16="http://schemas.microsoft.com/office/drawing/2014/main" id="{87FCDBEC-8DE8-1C43-B053-64D8C2FD8EFB}"/>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3156018182"/>
      </p:ext>
    </p:extLst>
  </p:cSld>
  <p:clrMapOvr>
    <a:masterClrMapping/>
  </p:clrMapOvr>
  <p:transition spd="slow">
    <p:wip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02 - Chart Slide (Electric Blue)">
    <p:spTree>
      <p:nvGrpSpPr>
        <p:cNvPr id="1" name=""/>
        <p:cNvGrpSpPr/>
        <p:nvPr/>
      </p:nvGrpSpPr>
      <p:grpSpPr>
        <a:xfrm>
          <a:off x="0" y="0"/>
          <a:ext cx="0" cy="0"/>
          <a:chOff x="0" y="0"/>
          <a:chExt cx="0" cy="0"/>
        </a:xfrm>
      </p:grpSpPr>
      <p:sp>
        <p:nvSpPr>
          <p:cNvPr id="4" name="Chart Placeholder 11">
            <a:extLst>
              <a:ext uri="{FF2B5EF4-FFF2-40B4-BE49-F238E27FC236}">
                <a16:creationId xmlns:a16="http://schemas.microsoft.com/office/drawing/2014/main" id="{46F738CB-6F7A-CA48-9D8C-34CDF95DD3DD}"/>
              </a:ext>
            </a:extLst>
          </p:cNvPr>
          <p:cNvSpPr>
            <a:spLocks noGrp="1"/>
          </p:cNvSpPr>
          <p:nvPr>
            <p:ph type="chart" sz="quarter" idx="12" hasCustomPrompt="1"/>
          </p:nvPr>
        </p:nvSpPr>
        <p:spPr>
          <a:xfrm>
            <a:off x="430289" y="1783534"/>
            <a:ext cx="8214748" cy="2764232"/>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5" name="Title 1">
            <a:extLst>
              <a:ext uri="{FF2B5EF4-FFF2-40B4-BE49-F238E27FC236}">
                <a16:creationId xmlns:a16="http://schemas.microsoft.com/office/drawing/2014/main" id="{F781432B-80CD-2D4B-8E63-8A123DED1657}"/>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214801250"/>
      </p:ext>
    </p:extLst>
  </p:cSld>
  <p:clrMapOvr>
    <a:masterClrMapping/>
  </p:clrMapOvr>
  <p:transition spd="slow">
    <p:wip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01 - Two Chart Slide (Aggie Blue)">
    <p:spTree>
      <p:nvGrpSpPr>
        <p:cNvPr id="1" name=""/>
        <p:cNvGrpSpPr/>
        <p:nvPr/>
      </p:nvGrpSpPr>
      <p:grpSpPr>
        <a:xfrm>
          <a:off x="0" y="0"/>
          <a:ext cx="0" cy="0"/>
          <a:chOff x="0" y="0"/>
          <a:chExt cx="0" cy="0"/>
        </a:xfrm>
      </p:grpSpPr>
      <p:sp>
        <p:nvSpPr>
          <p:cNvPr id="4" name="Chart Placeholder 11">
            <a:extLst>
              <a:ext uri="{FF2B5EF4-FFF2-40B4-BE49-F238E27FC236}">
                <a16:creationId xmlns:a16="http://schemas.microsoft.com/office/drawing/2014/main" id="{46F738CB-6F7A-CA48-9D8C-34CDF95DD3DD}"/>
              </a:ext>
            </a:extLst>
          </p:cNvPr>
          <p:cNvSpPr>
            <a:spLocks noGrp="1"/>
          </p:cNvSpPr>
          <p:nvPr>
            <p:ph type="chart" sz="quarter" idx="12" hasCustomPrompt="1"/>
          </p:nvPr>
        </p:nvSpPr>
        <p:spPr>
          <a:xfrm>
            <a:off x="430290" y="1783534"/>
            <a:ext cx="3977726" cy="2764232"/>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5" name="Title 1">
            <a:extLst>
              <a:ext uri="{FF2B5EF4-FFF2-40B4-BE49-F238E27FC236}">
                <a16:creationId xmlns:a16="http://schemas.microsoft.com/office/drawing/2014/main" id="{F781432B-80CD-2D4B-8E63-8A123DED1657}"/>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6" name="Chart Placeholder 11">
            <a:extLst>
              <a:ext uri="{FF2B5EF4-FFF2-40B4-BE49-F238E27FC236}">
                <a16:creationId xmlns:a16="http://schemas.microsoft.com/office/drawing/2014/main" id="{62AD087D-1BDA-FA40-BB5F-EEC0E814ADD7}"/>
              </a:ext>
            </a:extLst>
          </p:cNvPr>
          <p:cNvSpPr>
            <a:spLocks noGrp="1"/>
          </p:cNvSpPr>
          <p:nvPr>
            <p:ph type="chart" sz="quarter" idx="13" hasCustomPrompt="1"/>
          </p:nvPr>
        </p:nvSpPr>
        <p:spPr>
          <a:xfrm>
            <a:off x="4667312" y="1783534"/>
            <a:ext cx="3977726" cy="2764232"/>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Tree>
    <p:extLst>
      <p:ext uri="{BB962C8B-B14F-4D97-AF65-F5344CB8AC3E}">
        <p14:creationId xmlns:p14="http://schemas.microsoft.com/office/powerpoint/2010/main" val="1403263888"/>
      </p:ext>
    </p:extLst>
  </p:cSld>
  <p:clrMapOvr>
    <a:masterClrMapping/>
  </p:clrMapOvr>
  <p:transition spd="slow">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02 - Two Chart Slide (Electric Blue)">
    <p:spTree>
      <p:nvGrpSpPr>
        <p:cNvPr id="1" name=""/>
        <p:cNvGrpSpPr/>
        <p:nvPr/>
      </p:nvGrpSpPr>
      <p:grpSpPr>
        <a:xfrm>
          <a:off x="0" y="0"/>
          <a:ext cx="0" cy="0"/>
          <a:chOff x="0" y="0"/>
          <a:chExt cx="0" cy="0"/>
        </a:xfrm>
      </p:grpSpPr>
      <p:sp>
        <p:nvSpPr>
          <p:cNvPr id="4" name="Chart Placeholder 11">
            <a:extLst>
              <a:ext uri="{FF2B5EF4-FFF2-40B4-BE49-F238E27FC236}">
                <a16:creationId xmlns:a16="http://schemas.microsoft.com/office/drawing/2014/main" id="{46F738CB-6F7A-CA48-9D8C-34CDF95DD3DD}"/>
              </a:ext>
            </a:extLst>
          </p:cNvPr>
          <p:cNvSpPr>
            <a:spLocks noGrp="1"/>
          </p:cNvSpPr>
          <p:nvPr>
            <p:ph type="chart" sz="quarter" idx="12" hasCustomPrompt="1"/>
          </p:nvPr>
        </p:nvSpPr>
        <p:spPr>
          <a:xfrm>
            <a:off x="430290" y="1783534"/>
            <a:ext cx="3977726" cy="2764232"/>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5" name="Title 1">
            <a:extLst>
              <a:ext uri="{FF2B5EF4-FFF2-40B4-BE49-F238E27FC236}">
                <a16:creationId xmlns:a16="http://schemas.microsoft.com/office/drawing/2014/main" id="{F781432B-80CD-2D4B-8E63-8A123DED1657}"/>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6" name="Chart Placeholder 11">
            <a:extLst>
              <a:ext uri="{FF2B5EF4-FFF2-40B4-BE49-F238E27FC236}">
                <a16:creationId xmlns:a16="http://schemas.microsoft.com/office/drawing/2014/main" id="{62AD087D-1BDA-FA40-BB5F-EEC0E814ADD7}"/>
              </a:ext>
            </a:extLst>
          </p:cNvPr>
          <p:cNvSpPr>
            <a:spLocks noGrp="1"/>
          </p:cNvSpPr>
          <p:nvPr>
            <p:ph type="chart" sz="quarter" idx="13" hasCustomPrompt="1"/>
          </p:nvPr>
        </p:nvSpPr>
        <p:spPr>
          <a:xfrm>
            <a:off x="4667312" y="1783534"/>
            <a:ext cx="3977726" cy="2764232"/>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Tree>
    <p:extLst>
      <p:ext uri="{BB962C8B-B14F-4D97-AF65-F5344CB8AC3E}">
        <p14:creationId xmlns:p14="http://schemas.microsoft.com/office/powerpoint/2010/main" val="4083484368"/>
      </p:ext>
    </p:extLst>
  </p:cSld>
  <p:clrMapOvr>
    <a:masterClrMapping/>
  </p:clrMapOvr>
  <p:transition spd="slow">
    <p:wip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01 - Image Right (Aggie Blu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7C7D41-11DB-B54C-AE7E-D4C438E812E5}"/>
              </a:ext>
            </a:extLst>
          </p:cNvPr>
          <p:cNvSpPr>
            <a:spLocks noGrp="1"/>
          </p:cNvSpPr>
          <p:nvPr>
            <p:ph type="title" hasCustomPrompt="1"/>
          </p:nvPr>
        </p:nvSpPr>
        <p:spPr>
          <a:xfrm>
            <a:off x="284960" y="595029"/>
            <a:ext cx="5183331"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9" name="Text Placeholder 9">
            <a:extLst>
              <a:ext uri="{FF2B5EF4-FFF2-40B4-BE49-F238E27FC236}">
                <a16:creationId xmlns:a16="http://schemas.microsoft.com/office/drawing/2014/main" id="{0349E132-4E3A-F649-B679-23EA9AA706DE}"/>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5" name="Picture Placeholder 6">
            <a:extLst>
              <a:ext uri="{FF2B5EF4-FFF2-40B4-BE49-F238E27FC236}">
                <a16:creationId xmlns:a16="http://schemas.microsoft.com/office/drawing/2014/main" id="{A10F9567-D1B7-D84D-9E85-FE6B2C7B8129}"/>
              </a:ext>
            </a:extLst>
          </p:cNvPr>
          <p:cNvSpPr>
            <a:spLocks noGrp="1"/>
          </p:cNvSpPr>
          <p:nvPr>
            <p:ph type="pic" sz="quarter" idx="10"/>
          </p:nvPr>
        </p:nvSpPr>
        <p:spPr>
          <a:xfrm>
            <a:off x="5921375" y="416312"/>
            <a:ext cx="3222625" cy="4423317"/>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Tree>
    <p:extLst>
      <p:ext uri="{BB962C8B-B14F-4D97-AF65-F5344CB8AC3E}">
        <p14:creationId xmlns:p14="http://schemas.microsoft.com/office/powerpoint/2010/main" val="329775478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2 - Custom Sub-header (Electric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EE6590-F72A-544A-AE55-7614E881F8AE}"/>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9">
            <a:extLst>
              <a:ext uri="{FF2B5EF4-FFF2-40B4-BE49-F238E27FC236}">
                <a16:creationId xmlns:a16="http://schemas.microsoft.com/office/drawing/2014/main" id="{F8472D36-D0DF-8D4B-B067-C05229C76BEE}"/>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7" name="Text Placeholder 5">
            <a:extLst>
              <a:ext uri="{FF2B5EF4-FFF2-40B4-BE49-F238E27FC236}">
                <a16:creationId xmlns:a16="http://schemas.microsoft.com/office/drawing/2014/main" id="{A502FFCD-91B7-AC4E-A601-7EEBA5ABD225}"/>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8" name="Title 1">
            <a:extLst>
              <a:ext uri="{FF2B5EF4-FFF2-40B4-BE49-F238E27FC236}">
                <a16:creationId xmlns:a16="http://schemas.microsoft.com/office/drawing/2014/main" id="{C1645AD6-4BF9-4E41-8143-42CA0CDF8511}"/>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202449601"/>
      </p:ext>
    </p:extLst>
  </p:cSld>
  <p:clrMapOvr>
    <a:masterClrMapping/>
  </p:clrMapOvr>
  <p:transition spd="slow">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02 - Image Left (Aggie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5F52C4C-E6AA-2E4D-ADE2-3DE7273EA235}"/>
              </a:ext>
            </a:extLst>
          </p:cNvPr>
          <p:cNvSpPr>
            <a:spLocks noGrp="1"/>
          </p:cNvSpPr>
          <p:nvPr>
            <p:ph type="pic" sz="quarter" idx="10"/>
          </p:nvPr>
        </p:nvSpPr>
        <p:spPr>
          <a:xfrm>
            <a:off x="-7434" y="408878"/>
            <a:ext cx="3222625" cy="443075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Title 1">
            <a:extLst>
              <a:ext uri="{FF2B5EF4-FFF2-40B4-BE49-F238E27FC236}">
                <a16:creationId xmlns:a16="http://schemas.microsoft.com/office/drawing/2014/main" id="{B67E1E1F-2F18-BB4B-BF4D-A697458B083C}"/>
              </a:ext>
            </a:extLst>
          </p:cNvPr>
          <p:cNvSpPr>
            <a:spLocks noGrp="1"/>
          </p:cNvSpPr>
          <p:nvPr>
            <p:ph type="title" hasCustomPrompt="1"/>
          </p:nvPr>
        </p:nvSpPr>
        <p:spPr>
          <a:xfrm>
            <a:off x="3489886" y="658403"/>
            <a:ext cx="5355350"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EED12AAC-33A9-D644-844B-2B7E97652A7D}"/>
              </a:ext>
            </a:extLst>
          </p:cNvPr>
          <p:cNvSpPr>
            <a:spLocks noGrp="1"/>
          </p:cNvSpPr>
          <p:nvPr>
            <p:ph type="body" sz="quarter" idx="11" hasCustomPrompt="1"/>
          </p:nvPr>
        </p:nvSpPr>
        <p:spPr>
          <a:xfrm>
            <a:off x="3489886" y="1882936"/>
            <a:ext cx="5355349" cy="2703932"/>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3788595963"/>
      </p:ext>
    </p:extLst>
  </p:cSld>
  <p:clrMapOvr>
    <a:masterClrMapping/>
  </p:clrMapOvr>
  <p:transition spd="slow">
    <p:wip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01 - Image Right (Electric Blu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7C7FFC-1233-6F49-9968-B6E3E2C5CD67}"/>
              </a:ext>
            </a:extLst>
          </p:cNvPr>
          <p:cNvSpPr>
            <a:spLocks noGrp="1"/>
          </p:cNvSpPr>
          <p:nvPr>
            <p:ph type="title" hasCustomPrompt="1"/>
          </p:nvPr>
        </p:nvSpPr>
        <p:spPr>
          <a:xfrm>
            <a:off x="284960" y="595029"/>
            <a:ext cx="5183331"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05B8DC5C-4A1A-DF42-9511-2EF3F09D4636}"/>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9" name="Picture Placeholder 6">
            <a:extLst>
              <a:ext uri="{FF2B5EF4-FFF2-40B4-BE49-F238E27FC236}">
                <a16:creationId xmlns:a16="http://schemas.microsoft.com/office/drawing/2014/main" id="{7F0CB06A-B992-4242-ACD6-953D025F7BD2}"/>
              </a:ext>
            </a:extLst>
          </p:cNvPr>
          <p:cNvSpPr>
            <a:spLocks noGrp="1"/>
          </p:cNvSpPr>
          <p:nvPr>
            <p:ph type="pic" sz="quarter" idx="10"/>
          </p:nvPr>
        </p:nvSpPr>
        <p:spPr>
          <a:xfrm>
            <a:off x="5921375" y="416312"/>
            <a:ext cx="3222625" cy="4423317"/>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Tree>
    <p:extLst>
      <p:ext uri="{BB962C8B-B14F-4D97-AF65-F5344CB8AC3E}">
        <p14:creationId xmlns:p14="http://schemas.microsoft.com/office/powerpoint/2010/main" val="3462896202"/>
      </p:ext>
    </p:extLst>
  </p:cSld>
  <p:clrMapOvr>
    <a:masterClrMapping/>
  </p:clrMapOvr>
  <p:transition spd="slow">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02 - Image Left (Electric Blu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BC620A-A08D-6844-B5F8-8A23A4C6B79A}"/>
              </a:ext>
            </a:extLst>
          </p:cNvPr>
          <p:cNvSpPr>
            <a:spLocks noGrp="1"/>
          </p:cNvSpPr>
          <p:nvPr>
            <p:ph type="title" hasCustomPrompt="1"/>
          </p:nvPr>
        </p:nvSpPr>
        <p:spPr>
          <a:xfrm>
            <a:off x="3489886" y="658403"/>
            <a:ext cx="5355350"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6A2C710C-B332-B04E-B528-630878B84875}"/>
              </a:ext>
            </a:extLst>
          </p:cNvPr>
          <p:cNvSpPr>
            <a:spLocks noGrp="1"/>
          </p:cNvSpPr>
          <p:nvPr>
            <p:ph type="body" sz="quarter" idx="11" hasCustomPrompt="1"/>
          </p:nvPr>
        </p:nvSpPr>
        <p:spPr>
          <a:xfrm>
            <a:off x="3489886" y="1882936"/>
            <a:ext cx="5355349" cy="2711366"/>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9" name="Picture Placeholder 6">
            <a:extLst>
              <a:ext uri="{FF2B5EF4-FFF2-40B4-BE49-F238E27FC236}">
                <a16:creationId xmlns:a16="http://schemas.microsoft.com/office/drawing/2014/main" id="{5B2418DB-088D-8248-9773-CAAE4BDA2804}"/>
              </a:ext>
            </a:extLst>
          </p:cNvPr>
          <p:cNvSpPr>
            <a:spLocks noGrp="1"/>
          </p:cNvSpPr>
          <p:nvPr>
            <p:ph type="pic" sz="quarter" idx="10"/>
          </p:nvPr>
        </p:nvSpPr>
        <p:spPr>
          <a:xfrm>
            <a:off x="-7434" y="408878"/>
            <a:ext cx="3222625" cy="443075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Tree>
    <p:extLst>
      <p:ext uri="{BB962C8B-B14F-4D97-AF65-F5344CB8AC3E}">
        <p14:creationId xmlns:p14="http://schemas.microsoft.com/office/powerpoint/2010/main" val="2199445837"/>
      </p:ext>
    </p:extLst>
  </p:cSld>
  <p:clrMapOvr>
    <a:masterClrMapping/>
  </p:clrMapOvr>
  <p:transitio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01 - Trio Images (Aggie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EA4D591F-23ED-3B49-9774-BFB383F9C6B1}"/>
              </a:ext>
            </a:extLst>
          </p:cNvPr>
          <p:cNvSpPr>
            <a:spLocks noGrp="1"/>
          </p:cNvSpPr>
          <p:nvPr>
            <p:ph type="pic" sz="quarter" idx="10"/>
          </p:nvPr>
        </p:nvSpPr>
        <p:spPr>
          <a:xfrm>
            <a:off x="447923" y="1828796"/>
            <a:ext cx="2393849" cy="272509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9" name="Picture Placeholder 6">
            <a:extLst>
              <a:ext uri="{FF2B5EF4-FFF2-40B4-BE49-F238E27FC236}">
                <a16:creationId xmlns:a16="http://schemas.microsoft.com/office/drawing/2014/main" id="{7E165123-8E63-E248-BB1B-C10C343054E4}"/>
              </a:ext>
            </a:extLst>
          </p:cNvPr>
          <p:cNvSpPr>
            <a:spLocks noGrp="1"/>
          </p:cNvSpPr>
          <p:nvPr>
            <p:ph type="pic" sz="quarter" idx="11"/>
          </p:nvPr>
        </p:nvSpPr>
        <p:spPr>
          <a:xfrm>
            <a:off x="3354082" y="1828796"/>
            <a:ext cx="2393849" cy="272509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0" name="Picture Placeholder 6">
            <a:extLst>
              <a:ext uri="{FF2B5EF4-FFF2-40B4-BE49-F238E27FC236}">
                <a16:creationId xmlns:a16="http://schemas.microsoft.com/office/drawing/2014/main" id="{2D4E9031-3C41-0C43-B5C7-0D35EB7544EE}"/>
              </a:ext>
            </a:extLst>
          </p:cNvPr>
          <p:cNvSpPr>
            <a:spLocks noGrp="1"/>
          </p:cNvSpPr>
          <p:nvPr>
            <p:ph type="pic" sz="quarter" idx="12"/>
          </p:nvPr>
        </p:nvSpPr>
        <p:spPr>
          <a:xfrm>
            <a:off x="6251188" y="1828796"/>
            <a:ext cx="2393849" cy="272509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Title 1">
            <a:extLst>
              <a:ext uri="{FF2B5EF4-FFF2-40B4-BE49-F238E27FC236}">
                <a16:creationId xmlns:a16="http://schemas.microsoft.com/office/drawing/2014/main" id="{4A66A1F3-F48F-5144-8DA8-D345F7F8D3D3}"/>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521926588"/>
      </p:ext>
    </p:extLst>
  </p:cSld>
  <p:clrMapOvr>
    <a:masterClrMapping/>
  </p:clrMapOvr>
  <p:transition spd="slow">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02 - Trio Images (Electric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98A06715-156E-B749-A679-965DEC89D32C}"/>
              </a:ext>
            </a:extLst>
          </p:cNvPr>
          <p:cNvSpPr>
            <a:spLocks noGrp="1"/>
          </p:cNvSpPr>
          <p:nvPr>
            <p:ph type="pic" sz="quarter" idx="10"/>
          </p:nvPr>
        </p:nvSpPr>
        <p:spPr>
          <a:xfrm>
            <a:off x="447923" y="1828796"/>
            <a:ext cx="2393849" cy="272509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Picture Placeholder 6">
            <a:extLst>
              <a:ext uri="{FF2B5EF4-FFF2-40B4-BE49-F238E27FC236}">
                <a16:creationId xmlns:a16="http://schemas.microsoft.com/office/drawing/2014/main" id="{AAD199DD-D2ED-6849-A1D3-273214129FE8}"/>
              </a:ext>
            </a:extLst>
          </p:cNvPr>
          <p:cNvSpPr>
            <a:spLocks noGrp="1"/>
          </p:cNvSpPr>
          <p:nvPr>
            <p:ph type="pic" sz="quarter" idx="11"/>
          </p:nvPr>
        </p:nvSpPr>
        <p:spPr>
          <a:xfrm>
            <a:off x="3354082" y="1828796"/>
            <a:ext cx="2393849" cy="272509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8" name="Picture Placeholder 6">
            <a:extLst>
              <a:ext uri="{FF2B5EF4-FFF2-40B4-BE49-F238E27FC236}">
                <a16:creationId xmlns:a16="http://schemas.microsoft.com/office/drawing/2014/main" id="{AC433846-37C9-BB46-8824-6F703704419C}"/>
              </a:ext>
            </a:extLst>
          </p:cNvPr>
          <p:cNvSpPr>
            <a:spLocks noGrp="1"/>
          </p:cNvSpPr>
          <p:nvPr>
            <p:ph type="pic" sz="quarter" idx="12"/>
          </p:nvPr>
        </p:nvSpPr>
        <p:spPr>
          <a:xfrm>
            <a:off x="6251188" y="1828796"/>
            <a:ext cx="2393849" cy="272509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9" name="Title 1">
            <a:extLst>
              <a:ext uri="{FF2B5EF4-FFF2-40B4-BE49-F238E27FC236}">
                <a16:creationId xmlns:a16="http://schemas.microsoft.com/office/drawing/2014/main" id="{ED07A911-387B-BE4A-8A79-32566B081E46}"/>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982887135"/>
      </p:ext>
    </p:extLst>
  </p:cSld>
  <p:clrMapOvr>
    <a:masterClrMapping/>
  </p:clrMapOvr>
  <p:transition spd="slow">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01 - Full Bleed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CC0EBC8-C525-234E-B082-D0B7F79B12FC}"/>
              </a:ext>
            </a:extLst>
          </p:cNvPr>
          <p:cNvSpPr>
            <a:spLocks noGrp="1"/>
          </p:cNvSpPr>
          <p:nvPr>
            <p:ph type="pic" sz="quarter" idx="10"/>
          </p:nvPr>
        </p:nvSpPr>
        <p:spPr>
          <a:xfrm>
            <a:off x="0" y="0"/>
            <a:ext cx="9144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583677904"/>
      </p:ext>
    </p:extLst>
  </p:cSld>
  <p:clrMapOvr>
    <a:masterClrMapping/>
  </p:clrMapOvr>
  <p:transition spd="slow">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 - Two Full Images">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7362C8EE-EC4F-C345-AF5A-7C391FB5D1CD}"/>
              </a:ext>
            </a:extLst>
          </p:cNvPr>
          <p:cNvSpPr>
            <a:spLocks noGrp="1"/>
          </p:cNvSpPr>
          <p:nvPr>
            <p:ph type="pic" sz="quarter" idx="10"/>
          </p:nvPr>
        </p:nvSpPr>
        <p:spPr>
          <a:xfrm>
            <a:off x="495299" y="838200"/>
            <a:ext cx="3848101" cy="35909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Picture Placeholder 3">
            <a:extLst>
              <a:ext uri="{FF2B5EF4-FFF2-40B4-BE49-F238E27FC236}">
                <a16:creationId xmlns:a16="http://schemas.microsoft.com/office/drawing/2014/main" id="{709671F5-7DF3-A64E-A0ED-3AF3E8382217}"/>
              </a:ext>
            </a:extLst>
          </p:cNvPr>
          <p:cNvSpPr>
            <a:spLocks noGrp="1"/>
          </p:cNvSpPr>
          <p:nvPr>
            <p:ph type="pic" sz="quarter" idx="11"/>
          </p:nvPr>
        </p:nvSpPr>
        <p:spPr>
          <a:xfrm>
            <a:off x="4772024" y="838200"/>
            <a:ext cx="3848101" cy="35909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196706955"/>
      </p:ext>
    </p:extLst>
  </p:cSld>
  <p:clrMapOvr>
    <a:masterClrMapping/>
  </p:clrMapOvr>
  <p:transition spd="slow">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1 - Ending Slide (U State Logo) (Aggie Blu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68C2453D-7A66-EC42-8835-E6A048348F11}"/>
              </a:ext>
            </a:extLst>
          </p:cNvPr>
          <p:cNvSpPr>
            <a:spLocks noGrp="1"/>
          </p:cNvSpPr>
          <p:nvPr>
            <p:ph type="title" hasCustomPrompt="1"/>
          </p:nvPr>
        </p:nvSpPr>
        <p:spPr>
          <a:xfrm>
            <a:off x="460375" y="1255485"/>
            <a:ext cx="6972300" cy="1690914"/>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pic>
        <p:nvPicPr>
          <p:cNvPr id="5" name="Picture 4" descr="Logo&#10;&#10;Description automatically generated">
            <a:extLst>
              <a:ext uri="{FF2B5EF4-FFF2-40B4-BE49-F238E27FC236}">
                <a16:creationId xmlns:a16="http://schemas.microsoft.com/office/drawing/2014/main" id="{E652AFB6-233B-E141-970A-6157BDA256BC}"/>
              </a:ext>
            </a:extLst>
          </p:cNvPr>
          <p:cNvPicPr>
            <a:picLocks noChangeAspect="1"/>
          </p:cNvPicPr>
          <p:nvPr userDrawn="1"/>
        </p:nvPicPr>
        <p:blipFill>
          <a:blip r:embed="rId2"/>
          <a:stretch>
            <a:fillRect/>
          </a:stretch>
        </p:blipFill>
        <p:spPr>
          <a:xfrm>
            <a:off x="564376" y="3877860"/>
            <a:ext cx="3526491" cy="561742"/>
          </a:xfrm>
          <a:prstGeom prst="rect">
            <a:avLst/>
          </a:prstGeom>
        </p:spPr>
      </p:pic>
    </p:spTree>
    <p:extLst>
      <p:ext uri="{BB962C8B-B14F-4D97-AF65-F5344CB8AC3E}">
        <p14:creationId xmlns:p14="http://schemas.microsoft.com/office/powerpoint/2010/main" val="507672998"/>
      </p:ext>
    </p:extLst>
  </p:cSld>
  <p:clrMapOvr>
    <a:masterClrMapping/>
  </p:clrMapOvr>
  <p:transitio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 - Ending Slide (Wordmark + U State) (Aggie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AE693B-3F39-9447-A62D-1E38AFADEA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846" y="4174122"/>
            <a:ext cx="3051196" cy="297296"/>
          </a:xfrm>
          <a:prstGeom prst="rect">
            <a:avLst/>
          </a:prstGeom>
        </p:spPr>
      </p:pic>
      <p:pic>
        <p:nvPicPr>
          <p:cNvPr id="9" name="Picture 8" descr="Logo&#10;&#10;Description automatically generated">
            <a:extLst>
              <a:ext uri="{FF2B5EF4-FFF2-40B4-BE49-F238E27FC236}">
                <a16:creationId xmlns:a16="http://schemas.microsoft.com/office/drawing/2014/main" id="{3F06C5EA-3D9F-CC48-B3E9-4FD7B0019246}"/>
              </a:ext>
            </a:extLst>
          </p:cNvPr>
          <p:cNvPicPr>
            <a:picLocks noChangeAspect="1"/>
          </p:cNvPicPr>
          <p:nvPr userDrawn="1"/>
        </p:nvPicPr>
        <p:blipFill>
          <a:blip r:embed="rId3"/>
          <a:stretch>
            <a:fillRect/>
          </a:stretch>
        </p:blipFill>
        <p:spPr>
          <a:xfrm>
            <a:off x="7657170" y="3653916"/>
            <a:ext cx="1051963" cy="810068"/>
          </a:xfrm>
          <a:prstGeom prst="rect">
            <a:avLst/>
          </a:prstGeom>
        </p:spPr>
      </p:pic>
      <p:sp>
        <p:nvSpPr>
          <p:cNvPr id="6" name="Title 2">
            <a:extLst>
              <a:ext uri="{FF2B5EF4-FFF2-40B4-BE49-F238E27FC236}">
                <a16:creationId xmlns:a16="http://schemas.microsoft.com/office/drawing/2014/main" id="{B6ACDCB7-5829-F045-A530-F6621FEFCAC5}"/>
              </a:ext>
            </a:extLst>
          </p:cNvPr>
          <p:cNvSpPr>
            <a:spLocks noGrp="1"/>
          </p:cNvSpPr>
          <p:nvPr>
            <p:ph type="title" hasCustomPrompt="1"/>
          </p:nvPr>
        </p:nvSpPr>
        <p:spPr>
          <a:xfrm>
            <a:off x="460375" y="1255485"/>
            <a:ext cx="6972300" cy="1690914"/>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1164450797"/>
      </p:ext>
    </p:extLst>
  </p:cSld>
  <p:clrMapOvr>
    <a:masterClrMapping/>
  </p:clrMapOvr>
  <p:transition spd="slow">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01 - Ending Slide (U State Logo) (Electric Blu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261FA0BC-9D24-C940-B95E-90E6FB3C84DE}"/>
              </a:ext>
            </a:extLst>
          </p:cNvPr>
          <p:cNvPicPr>
            <a:picLocks noChangeAspect="1"/>
          </p:cNvPicPr>
          <p:nvPr userDrawn="1"/>
        </p:nvPicPr>
        <p:blipFill>
          <a:blip r:embed="rId2"/>
          <a:stretch>
            <a:fillRect/>
          </a:stretch>
        </p:blipFill>
        <p:spPr>
          <a:xfrm>
            <a:off x="564376" y="3877860"/>
            <a:ext cx="3526491" cy="561742"/>
          </a:xfrm>
          <a:prstGeom prst="rect">
            <a:avLst/>
          </a:prstGeom>
        </p:spPr>
      </p:pic>
      <p:sp>
        <p:nvSpPr>
          <p:cNvPr id="6" name="Title 2">
            <a:extLst>
              <a:ext uri="{FF2B5EF4-FFF2-40B4-BE49-F238E27FC236}">
                <a16:creationId xmlns:a16="http://schemas.microsoft.com/office/drawing/2014/main" id="{39D5E575-C6E5-1B40-821A-7D2DBF73E9AC}"/>
              </a:ext>
            </a:extLst>
          </p:cNvPr>
          <p:cNvSpPr>
            <a:spLocks noGrp="1"/>
          </p:cNvSpPr>
          <p:nvPr>
            <p:ph type="title" hasCustomPrompt="1"/>
          </p:nvPr>
        </p:nvSpPr>
        <p:spPr>
          <a:xfrm>
            <a:off x="460375" y="1255485"/>
            <a:ext cx="6972300" cy="1690914"/>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38030168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1 - Chart Slide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DB44C3-46D9-2847-8D04-DD91B48E3593}"/>
              </a:ext>
            </a:extLst>
          </p:cNvPr>
          <p:cNvSpPr/>
          <p:nvPr userDrawn="1"/>
        </p:nvSpPr>
        <p:spPr>
          <a:xfrm>
            <a:off x="0" y="8867"/>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hart Placeholder 11">
            <a:extLst>
              <a:ext uri="{FF2B5EF4-FFF2-40B4-BE49-F238E27FC236}">
                <a16:creationId xmlns:a16="http://schemas.microsoft.com/office/drawing/2014/main" id="{DC6CB345-4947-D842-B66E-1C30117203FC}"/>
              </a:ext>
            </a:extLst>
          </p:cNvPr>
          <p:cNvSpPr>
            <a:spLocks noGrp="1"/>
          </p:cNvSpPr>
          <p:nvPr>
            <p:ph type="chart" sz="quarter" idx="12" hasCustomPrompt="1"/>
          </p:nvPr>
        </p:nvSpPr>
        <p:spPr>
          <a:xfrm>
            <a:off x="457448" y="1589305"/>
            <a:ext cx="8184662" cy="3200957"/>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7" name="Title 1">
            <a:extLst>
              <a:ext uri="{FF2B5EF4-FFF2-40B4-BE49-F238E27FC236}">
                <a16:creationId xmlns:a16="http://schemas.microsoft.com/office/drawing/2014/main" id="{04694926-0205-4545-B138-6418A2AF1ADA}"/>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3714219231"/>
      </p:ext>
    </p:extLst>
  </p:cSld>
  <p:clrMapOvr>
    <a:masterClrMapping/>
  </p:clrMapOvr>
  <p:transition spd="slow">
    <p:wip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02 - Ending Slide (Wordmark + U State) (Electric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16AECB-586B-0047-BEBB-BE7E71BE97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846" y="4174122"/>
            <a:ext cx="3051196" cy="297296"/>
          </a:xfrm>
          <a:prstGeom prst="rect">
            <a:avLst/>
          </a:prstGeom>
        </p:spPr>
      </p:pic>
      <p:pic>
        <p:nvPicPr>
          <p:cNvPr id="9" name="Picture 8" descr="Logo&#10;&#10;Description automatically generated">
            <a:extLst>
              <a:ext uri="{FF2B5EF4-FFF2-40B4-BE49-F238E27FC236}">
                <a16:creationId xmlns:a16="http://schemas.microsoft.com/office/drawing/2014/main" id="{CB6946D9-A6C7-A544-98E3-82BB8463FF66}"/>
              </a:ext>
            </a:extLst>
          </p:cNvPr>
          <p:cNvPicPr>
            <a:picLocks noChangeAspect="1"/>
          </p:cNvPicPr>
          <p:nvPr userDrawn="1"/>
        </p:nvPicPr>
        <p:blipFill>
          <a:blip r:embed="rId3"/>
          <a:stretch>
            <a:fillRect/>
          </a:stretch>
        </p:blipFill>
        <p:spPr>
          <a:xfrm>
            <a:off x="7657170" y="3653916"/>
            <a:ext cx="1051963" cy="810068"/>
          </a:xfrm>
          <a:prstGeom prst="rect">
            <a:avLst/>
          </a:prstGeom>
        </p:spPr>
      </p:pic>
      <p:sp>
        <p:nvSpPr>
          <p:cNvPr id="6" name="Title 2">
            <a:extLst>
              <a:ext uri="{FF2B5EF4-FFF2-40B4-BE49-F238E27FC236}">
                <a16:creationId xmlns:a16="http://schemas.microsoft.com/office/drawing/2014/main" id="{E5E53F53-AB47-4D43-B9A7-DCB0438D2CB9}"/>
              </a:ext>
            </a:extLst>
          </p:cNvPr>
          <p:cNvSpPr>
            <a:spLocks noGrp="1"/>
          </p:cNvSpPr>
          <p:nvPr>
            <p:ph type="title" hasCustomPrompt="1"/>
          </p:nvPr>
        </p:nvSpPr>
        <p:spPr>
          <a:xfrm>
            <a:off x="460375" y="1255485"/>
            <a:ext cx="6972300" cy="1690914"/>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133819177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2 - Chart Slide (Electric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7E886-9E49-744C-960A-77764BFF4632}"/>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hart Placeholder 11">
            <a:extLst>
              <a:ext uri="{FF2B5EF4-FFF2-40B4-BE49-F238E27FC236}">
                <a16:creationId xmlns:a16="http://schemas.microsoft.com/office/drawing/2014/main" id="{51BC0881-4B92-2C40-8325-E87BE2C1E5F5}"/>
              </a:ext>
            </a:extLst>
          </p:cNvPr>
          <p:cNvSpPr>
            <a:spLocks noGrp="1"/>
          </p:cNvSpPr>
          <p:nvPr>
            <p:ph type="chart" sz="quarter" idx="12" hasCustomPrompt="1"/>
          </p:nvPr>
        </p:nvSpPr>
        <p:spPr>
          <a:xfrm>
            <a:off x="457448" y="1589305"/>
            <a:ext cx="8184662" cy="3200957"/>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7" name="Title 1">
            <a:extLst>
              <a:ext uri="{FF2B5EF4-FFF2-40B4-BE49-F238E27FC236}">
                <a16:creationId xmlns:a16="http://schemas.microsoft.com/office/drawing/2014/main" id="{6EDF9A3D-2FD3-EC45-9B81-6FD375DB6AD9}"/>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56568177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1 - Two Chart Slide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3D7319-117C-9C49-8B41-833F9310B618}"/>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2ED2A92-96DC-2347-BDC0-5215AFB9EBF1}"/>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7" name="Chart Placeholder 11">
            <a:extLst>
              <a:ext uri="{FF2B5EF4-FFF2-40B4-BE49-F238E27FC236}">
                <a16:creationId xmlns:a16="http://schemas.microsoft.com/office/drawing/2014/main" id="{BED2E2BE-5994-F341-A6CE-843D73D839DF}"/>
              </a:ext>
            </a:extLst>
          </p:cNvPr>
          <p:cNvSpPr>
            <a:spLocks noGrp="1"/>
          </p:cNvSpPr>
          <p:nvPr>
            <p:ph type="chart" sz="quarter" idx="12" hasCustomPrompt="1"/>
          </p:nvPr>
        </p:nvSpPr>
        <p:spPr>
          <a:xfrm>
            <a:off x="430290"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8" name="Chart Placeholder 11">
            <a:extLst>
              <a:ext uri="{FF2B5EF4-FFF2-40B4-BE49-F238E27FC236}">
                <a16:creationId xmlns:a16="http://schemas.microsoft.com/office/drawing/2014/main" id="{810A746F-92A2-0243-A312-A2787B78E846}"/>
              </a:ext>
            </a:extLst>
          </p:cNvPr>
          <p:cNvSpPr>
            <a:spLocks noGrp="1"/>
          </p:cNvSpPr>
          <p:nvPr>
            <p:ph type="chart" sz="quarter" idx="13" hasCustomPrompt="1"/>
          </p:nvPr>
        </p:nvSpPr>
        <p:spPr>
          <a:xfrm>
            <a:off x="4667312"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Tree>
    <p:extLst>
      <p:ext uri="{BB962C8B-B14F-4D97-AF65-F5344CB8AC3E}">
        <p14:creationId xmlns:p14="http://schemas.microsoft.com/office/powerpoint/2010/main" val="21469795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2 - Two Chart Slide (Electric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622514-675F-3643-AB49-1CC474F2A1E8}"/>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5E3E556-4DCA-844D-B491-642321EC7E0A}"/>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8" name="Chart Placeholder 11">
            <a:extLst>
              <a:ext uri="{FF2B5EF4-FFF2-40B4-BE49-F238E27FC236}">
                <a16:creationId xmlns:a16="http://schemas.microsoft.com/office/drawing/2014/main" id="{97520E98-BE51-1643-81A6-7A78DDE5E279}"/>
              </a:ext>
            </a:extLst>
          </p:cNvPr>
          <p:cNvSpPr>
            <a:spLocks noGrp="1"/>
          </p:cNvSpPr>
          <p:nvPr>
            <p:ph type="chart" sz="quarter" idx="12" hasCustomPrompt="1"/>
          </p:nvPr>
        </p:nvSpPr>
        <p:spPr>
          <a:xfrm>
            <a:off x="430290"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10" name="Chart Placeholder 11">
            <a:extLst>
              <a:ext uri="{FF2B5EF4-FFF2-40B4-BE49-F238E27FC236}">
                <a16:creationId xmlns:a16="http://schemas.microsoft.com/office/drawing/2014/main" id="{EB6EAF88-4471-0D4D-BEFE-EAA16E974D46}"/>
              </a:ext>
            </a:extLst>
          </p:cNvPr>
          <p:cNvSpPr>
            <a:spLocks noGrp="1"/>
          </p:cNvSpPr>
          <p:nvPr>
            <p:ph type="chart" sz="quarter" idx="13" hasCustomPrompt="1"/>
          </p:nvPr>
        </p:nvSpPr>
        <p:spPr>
          <a:xfrm>
            <a:off x="4667312"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Tree>
    <p:extLst>
      <p:ext uri="{BB962C8B-B14F-4D97-AF65-F5344CB8AC3E}">
        <p14:creationId xmlns:p14="http://schemas.microsoft.com/office/powerpoint/2010/main" val="115666624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1 - Image Right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C72B33-C411-C341-A0AA-64B3A255EFE1}"/>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27520442-F0ED-364E-A2EE-4205D160B5CD}"/>
              </a:ext>
            </a:extLst>
          </p:cNvPr>
          <p:cNvSpPr>
            <a:spLocks noGrp="1"/>
          </p:cNvSpPr>
          <p:nvPr>
            <p:ph type="pic" sz="quarter" idx="10"/>
          </p:nvPr>
        </p:nvSpPr>
        <p:spPr>
          <a:xfrm>
            <a:off x="5921375"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0" name="Title 1">
            <a:extLst>
              <a:ext uri="{FF2B5EF4-FFF2-40B4-BE49-F238E27FC236}">
                <a16:creationId xmlns:a16="http://schemas.microsoft.com/office/drawing/2014/main" id="{93519906-1AD9-334D-B5A4-CBC8A2DA4822}"/>
              </a:ext>
            </a:extLst>
          </p:cNvPr>
          <p:cNvSpPr>
            <a:spLocks noGrp="1"/>
          </p:cNvSpPr>
          <p:nvPr>
            <p:ph type="title" hasCustomPrompt="1"/>
          </p:nvPr>
        </p:nvSpPr>
        <p:spPr>
          <a:xfrm>
            <a:off x="284960" y="595029"/>
            <a:ext cx="5183331"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11" name="Text Placeholder 9">
            <a:extLst>
              <a:ext uri="{FF2B5EF4-FFF2-40B4-BE49-F238E27FC236}">
                <a16:creationId xmlns:a16="http://schemas.microsoft.com/office/drawing/2014/main" id="{3FA0DD31-7249-ED4A-8944-1871526DDC5F}"/>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2143661212"/>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2 - Image Left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4FD80A-709A-234B-9D36-A2D649AEB777}"/>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6">
            <a:extLst>
              <a:ext uri="{FF2B5EF4-FFF2-40B4-BE49-F238E27FC236}">
                <a16:creationId xmlns:a16="http://schemas.microsoft.com/office/drawing/2014/main" id="{67FC513A-2B9B-0C40-9A96-D5B149E302DA}"/>
              </a:ext>
            </a:extLst>
          </p:cNvPr>
          <p:cNvSpPr>
            <a:spLocks noGrp="1"/>
          </p:cNvSpPr>
          <p:nvPr>
            <p:ph type="pic" sz="quarter" idx="10"/>
          </p:nvPr>
        </p:nvSpPr>
        <p:spPr>
          <a:xfrm>
            <a:off x="0"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0" name="Title 1">
            <a:extLst>
              <a:ext uri="{FF2B5EF4-FFF2-40B4-BE49-F238E27FC236}">
                <a16:creationId xmlns:a16="http://schemas.microsoft.com/office/drawing/2014/main" id="{C000B082-165A-3F49-9221-46CEF6AC71B9}"/>
              </a:ext>
            </a:extLst>
          </p:cNvPr>
          <p:cNvSpPr>
            <a:spLocks noGrp="1"/>
          </p:cNvSpPr>
          <p:nvPr>
            <p:ph type="title" hasCustomPrompt="1"/>
          </p:nvPr>
        </p:nvSpPr>
        <p:spPr>
          <a:xfrm>
            <a:off x="3489886" y="658403"/>
            <a:ext cx="5355350"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11" name="Text Placeholder 9">
            <a:extLst>
              <a:ext uri="{FF2B5EF4-FFF2-40B4-BE49-F238E27FC236}">
                <a16:creationId xmlns:a16="http://schemas.microsoft.com/office/drawing/2014/main" id="{4755F64D-F460-2D4A-9D86-2537D93CD7EA}"/>
              </a:ext>
            </a:extLst>
          </p:cNvPr>
          <p:cNvSpPr>
            <a:spLocks noGrp="1"/>
          </p:cNvSpPr>
          <p:nvPr>
            <p:ph type="body" sz="quarter" idx="11" hasCustomPrompt="1"/>
          </p:nvPr>
        </p:nvSpPr>
        <p:spPr>
          <a:xfrm>
            <a:off x="3489886" y="1882936"/>
            <a:ext cx="5355349" cy="270393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290450682"/>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 - Image Right (Electric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71FCB5-955E-664B-919E-2743FB2765E6}"/>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6">
            <a:extLst>
              <a:ext uri="{FF2B5EF4-FFF2-40B4-BE49-F238E27FC236}">
                <a16:creationId xmlns:a16="http://schemas.microsoft.com/office/drawing/2014/main" id="{F489FA8B-C05F-9A49-BF69-F70A742E5845}"/>
              </a:ext>
            </a:extLst>
          </p:cNvPr>
          <p:cNvSpPr>
            <a:spLocks noGrp="1"/>
          </p:cNvSpPr>
          <p:nvPr>
            <p:ph type="pic" sz="quarter" idx="10"/>
          </p:nvPr>
        </p:nvSpPr>
        <p:spPr>
          <a:xfrm>
            <a:off x="5921375"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0" name="Title 1">
            <a:extLst>
              <a:ext uri="{FF2B5EF4-FFF2-40B4-BE49-F238E27FC236}">
                <a16:creationId xmlns:a16="http://schemas.microsoft.com/office/drawing/2014/main" id="{353E9D7F-A200-7440-8A37-0C5E6C406A5B}"/>
              </a:ext>
            </a:extLst>
          </p:cNvPr>
          <p:cNvSpPr>
            <a:spLocks noGrp="1"/>
          </p:cNvSpPr>
          <p:nvPr>
            <p:ph type="title" hasCustomPrompt="1"/>
          </p:nvPr>
        </p:nvSpPr>
        <p:spPr>
          <a:xfrm>
            <a:off x="284961" y="600360"/>
            <a:ext cx="5183331"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11" name="Text Placeholder 9">
            <a:extLst>
              <a:ext uri="{FF2B5EF4-FFF2-40B4-BE49-F238E27FC236}">
                <a16:creationId xmlns:a16="http://schemas.microsoft.com/office/drawing/2014/main" id="{48855E27-E501-B542-B9D6-87E9A1E4270F}"/>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405296313"/>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 - Image Left (Electric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60D019-20D2-1B4C-A0D9-5689AD0CE80A}"/>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6">
            <a:extLst>
              <a:ext uri="{FF2B5EF4-FFF2-40B4-BE49-F238E27FC236}">
                <a16:creationId xmlns:a16="http://schemas.microsoft.com/office/drawing/2014/main" id="{571F4A04-7005-7845-92C5-3474F35EA03D}"/>
              </a:ext>
            </a:extLst>
          </p:cNvPr>
          <p:cNvSpPr>
            <a:spLocks noGrp="1"/>
          </p:cNvSpPr>
          <p:nvPr>
            <p:ph type="pic" sz="quarter" idx="10"/>
          </p:nvPr>
        </p:nvSpPr>
        <p:spPr>
          <a:xfrm>
            <a:off x="0"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0" name="Title 1">
            <a:extLst>
              <a:ext uri="{FF2B5EF4-FFF2-40B4-BE49-F238E27FC236}">
                <a16:creationId xmlns:a16="http://schemas.microsoft.com/office/drawing/2014/main" id="{89C639FD-702C-754D-8833-8346992A44B5}"/>
              </a:ext>
            </a:extLst>
          </p:cNvPr>
          <p:cNvSpPr>
            <a:spLocks noGrp="1"/>
          </p:cNvSpPr>
          <p:nvPr>
            <p:ph type="title" hasCustomPrompt="1"/>
          </p:nvPr>
        </p:nvSpPr>
        <p:spPr>
          <a:xfrm>
            <a:off x="3489886" y="658403"/>
            <a:ext cx="5355350"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11" name="Text Placeholder 9">
            <a:extLst>
              <a:ext uri="{FF2B5EF4-FFF2-40B4-BE49-F238E27FC236}">
                <a16:creationId xmlns:a16="http://schemas.microsoft.com/office/drawing/2014/main" id="{A8F41B61-8520-8642-928C-78F3E694F9A3}"/>
              </a:ext>
            </a:extLst>
          </p:cNvPr>
          <p:cNvSpPr>
            <a:spLocks noGrp="1"/>
          </p:cNvSpPr>
          <p:nvPr>
            <p:ph type="body" sz="quarter" idx="11" hasCustomPrompt="1"/>
          </p:nvPr>
        </p:nvSpPr>
        <p:spPr>
          <a:xfrm>
            <a:off x="3489886" y="1882936"/>
            <a:ext cx="5355349" cy="2711366"/>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180910166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 Title Slide (Wordmark + U State)">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60374" y="372156"/>
            <a:ext cx="8249059" cy="1411377"/>
          </a:xfrm>
          <a:prstGeom prst="rect">
            <a:avLst/>
          </a:prstGeom>
        </p:spPr>
        <p:txBody>
          <a:bodyPr anchor="ctr"/>
          <a:lstStyle>
            <a:lvl1pPr algn="l">
              <a:defRPr sz="4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 </a:t>
            </a:r>
            <a:br>
              <a:rPr lang="en-US" dirty="0"/>
            </a:br>
            <a:r>
              <a:rPr lang="en-US" dirty="0"/>
              <a:t>Arial Black, 40 </a:t>
            </a:r>
            <a:r>
              <a:rPr lang="en-US" dirty="0" err="1"/>
              <a:t>pt</a:t>
            </a:r>
            <a:endParaRPr lang="en-US" dirty="0"/>
          </a:p>
        </p:txBody>
      </p:sp>
      <p:pic>
        <p:nvPicPr>
          <p:cNvPr id="7" name="Picture 4" descr="A picture containing sitting&#10;&#10;Description generated with very high confidence">
            <a:extLst>
              <a:ext uri="{FF2B5EF4-FFF2-40B4-BE49-F238E27FC236}">
                <a16:creationId xmlns:a16="http://schemas.microsoft.com/office/drawing/2014/main" id="{E3A9C43F-4A46-C44B-BF35-09503BE8BA55}"/>
              </a:ext>
            </a:extLst>
          </p:cNvPr>
          <p:cNvPicPr>
            <a:picLocks noChangeAspect="1"/>
          </p:cNvPicPr>
          <p:nvPr userDrawn="1"/>
        </p:nvPicPr>
        <p:blipFill>
          <a:blip r:embed="rId2"/>
          <a:stretch>
            <a:fillRect/>
          </a:stretch>
        </p:blipFill>
        <p:spPr>
          <a:xfrm>
            <a:off x="1" y="1693034"/>
            <a:ext cx="9144000" cy="3450466"/>
          </a:xfrm>
          <a:prstGeom prst="rect">
            <a:avLst/>
          </a:prstGeom>
        </p:spPr>
      </p:pic>
      <p:pic>
        <p:nvPicPr>
          <p:cNvPr id="12" name="Picture 11">
            <a:extLst>
              <a:ext uri="{FF2B5EF4-FFF2-40B4-BE49-F238E27FC236}">
                <a16:creationId xmlns:a16="http://schemas.microsoft.com/office/drawing/2014/main" id="{6A9BBA50-C57D-2443-97C5-A13C37AB28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pic>
        <p:nvPicPr>
          <p:cNvPr id="13" name="Picture 12">
            <a:extLst>
              <a:ext uri="{FF2B5EF4-FFF2-40B4-BE49-F238E27FC236}">
                <a16:creationId xmlns:a16="http://schemas.microsoft.com/office/drawing/2014/main" id="{45CBB6E0-BB8B-B54D-84E1-131188F333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606" y="4353701"/>
            <a:ext cx="2564230" cy="249848"/>
          </a:xfrm>
          <a:prstGeom prst="rect">
            <a:avLst/>
          </a:prstGeom>
        </p:spPr>
      </p:pic>
    </p:spTree>
    <p:extLst>
      <p:ext uri="{BB962C8B-B14F-4D97-AF65-F5344CB8AC3E}">
        <p14:creationId xmlns:p14="http://schemas.microsoft.com/office/powerpoint/2010/main" val="215583371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1 - Trio Images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DDC4F2-5204-C84E-A8E1-C37DAAD1C336}"/>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icture Placeholder 6">
            <a:extLst>
              <a:ext uri="{FF2B5EF4-FFF2-40B4-BE49-F238E27FC236}">
                <a16:creationId xmlns:a16="http://schemas.microsoft.com/office/drawing/2014/main" id="{B9E359E0-F701-EE46-84A8-64A7D7539E19}"/>
              </a:ext>
            </a:extLst>
          </p:cNvPr>
          <p:cNvSpPr>
            <a:spLocks noGrp="1"/>
          </p:cNvSpPr>
          <p:nvPr>
            <p:ph type="pic" sz="quarter" idx="10"/>
          </p:nvPr>
        </p:nvSpPr>
        <p:spPr>
          <a:xfrm>
            <a:off x="389296"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2" name="Picture Placeholder 6">
            <a:extLst>
              <a:ext uri="{FF2B5EF4-FFF2-40B4-BE49-F238E27FC236}">
                <a16:creationId xmlns:a16="http://schemas.microsoft.com/office/drawing/2014/main" id="{B273A6ED-9F8A-4C43-9A2F-17831BB2F183}"/>
              </a:ext>
            </a:extLst>
          </p:cNvPr>
          <p:cNvSpPr>
            <a:spLocks noGrp="1"/>
          </p:cNvSpPr>
          <p:nvPr>
            <p:ph type="pic" sz="quarter" idx="11"/>
          </p:nvPr>
        </p:nvSpPr>
        <p:spPr>
          <a:xfrm>
            <a:off x="3295455"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3" name="Picture Placeholder 6">
            <a:extLst>
              <a:ext uri="{FF2B5EF4-FFF2-40B4-BE49-F238E27FC236}">
                <a16:creationId xmlns:a16="http://schemas.microsoft.com/office/drawing/2014/main" id="{4622C291-1A71-124F-8407-C801D84FABA0}"/>
              </a:ext>
            </a:extLst>
          </p:cNvPr>
          <p:cNvSpPr>
            <a:spLocks noGrp="1"/>
          </p:cNvSpPr>
          <p:nvPr>
            <p:ph type="pic" sz="quarter" idx="12"/>
          </p:nvPr>
        </p:nvSpPr>
        <p:spPr>
          <a:xfrm>
            <a:off x="6192561"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4" name="Title 1">
            <a:extLst>
              <a:ext uri="{FF2B5EF4-FFF2-40B4-BE49-F238E27FC236}">
                <a16:creationId xmlns:a16="http://schemas.microsoft.com/office/drawing/2014/main" id="{903F81A1-F593-5F41-96FF-3DA81359327D}"/>
              </a:ext>
            </a:extLst>
          </p:cNvPr>
          <p:cNvSpPr>
            <a:spLocks noGrp="1"/>
          </p:cNvSpPr>
          <p:nvPr>
            <p:ph type="title" hasCustomPrompt="1"/>
          </p:nvPr>
        </p:nvSpPr>
        <p:spPr>
          <a:xfrm>
            <a:off x="384551" y="321164"/>
            <a:ext cx="840636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368710914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2 - Trio Images (Electric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F33142-CB08-9D43-82A6-66919D5D875B}"/>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8A5A84F8-E084-5649-A2A8-CB97F917C166}"/>
              </a:ext>
            </a:extLst>
          </p:cNvPr>
          <p:cNvSpPr>
            <a:spLocks noGrp="1"/>
          </p:cNvSpPr>
          <p:nvPr>
            <p:ph type="pic" sz="quarter" idx="10"/>
          </p:nvPr>
        </p:nvSpPr>
        <p:spPr>
          <a:xfrm>
            <a:off x="389296"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8" name="Picture Placeholder 6">
            <a:extLst>
              <a:ext uri="{FF2B5EF4-FFF2-40B4-BE49-F238E27FC236}">
                <a16:creationId xmlns:a16="http://schemas.microsoft.com/office/drawing/2014/main" id="{82592699-28E8-694A-A405-463BB5C3A068}"/>
              </a:ext>
            </a:extLst>
          </p:cNvPr>
          <p:cNvSpPr>
            <a:spLocks noGrp="1"/>
          </p:cNvSpPr>
          <p:nvPr>
            <p:ph type="pic" sz="quarter" idx="11"/>
          </p:nvPr>
        </p:nvSpPr>
        <p:spPr>
          <a:xfrm>
            <a:off x="3295455"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9" name="Picture Placeholder 6">
            <a:extLst>
              <a:ext uri="{FF2B5EF4-FFF2-40B4-BE49-F238E27FC236}">
                <a16:creationId xmlns:a16="http://schemas.microsoft.com/office/drawing/2014/main" id="{D4482771-92CD-6740-8A7B-B6489A8E3AE3}"/>
              </a:ext>
            </a:extLst>
          </p:cNvPr>
          <p:cNvSpPr>
            <a:spLocks noGrp="1"/>
          </p:cNvSpPr>
          <p:nvPr>
            <p:ph type="pic" sz="quarter" idx="12"/>
          </p:nvPr>
        </p:nvSpPr>
        <p:spPr>
          <a:xfrm>
            <a:off x="6192561"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0" name="Title 1">
            <a:extLst>
              <a:ext uri="{FF2B5EF4-FFF2-40B4-BE49-F238E27FC236}">
                <a16:creationId xmlns:a16="http://schemas.microsoft.com/office/drawing/2014/main" id="{CE29A7C7-1B89-F74E-A108-3F0A1433316E}"/>
              </a:ext>
            </a:extLst>
          </p:cNvPr>
          <p:cNvSpPr>
            <a:spLocks noGrp="1"/>
          </p:cNvSpPr>
          <p:nvPr>
            <p:ph type="title" hasCustomPrompt="1"/>
          </p:nvPr>
        </p:nvSpPr>
        <p:spPr>
          <a:xfrm>
            <a:off x="384551" y="321164"/>
            <a:ext cx="840636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59302088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1 - Full Bleed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100E92-6EA0-4847-8DE5-5B3C97056CFF}"/>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3">
            <a:extLst>
              <a:ext uri="{FF2B5EF4-FFF2-40B4-BE49-F238E27FC236}">
                <a16:creationId xmlns:a16="http://schemas.microsoft.com/office/drawing/2014/main" id="{EBA4F862-E2DD-7C48-BAC5-A447A1549482}"/>
              </a:ext>
            </a:extLst>
          </p:cNvPr>
          <p:cNvSpPr>
            <a:spLocks noGrp="1"/>
          </p:cNvSpPr>
          <p:nvPr>
            <p:ph type="pic" sz="quarter" idx="10"/>
          </p:nvPr>
        </p:nvSpPr>
        <p:spPr>
          <a:xfrm>
            <a:off x="0" y="0"/>
            <a:ext cx="9144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88425094"/>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2 - Two Full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D408BE-78B8-6D48-ACF3-53D40045153C}"/>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3">
            <a:extLst>
              <a:ext uri="{FF2B5EF4-FFF2-40B4-BE49-F238E27FC236}">
                <a16:creationId xmlns:a16="http://schemas.microsoft.com/office/drawing/2014/main" id="{C70E85C4-1382-0B45-9E20-8A1DEB074EA0}"/>
              </a:ext>
            </a:extLst>
          </p:cNvPr>
          <p:cNvSpPr>
            <a:spLocks noGrp="1"/>
          </p:cNvSpPr>
          <p:nvPr>
            <p:ph type="pic" sz="quarter" idx="10"/>
          </p:nvPr>
        </p:nvSpPr>
        <p:spPr>
          <a:xfrm>
            <a:off x="-22308" y="0"/>
            <a:ext cx="4572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7" name="Picture Placeholder 3">
            <a:extLst>
              <a:ext uri="{FF2B5EF4-FFF2-40B4-BE49-F238E27FC236}">
                <a16:creationId xmlns:a16="http://schemas.microsoft.com/office/drawing/2014/main" id="{7693A087-D161-D14B-A34D-65A51ED0B9DD}"/>
              </a:ext>
            </a:extLst>
          </p:cNvPr>
          <p:cNvSpPr>
            <a:spLocks noGrp="1"/>
          </p:cNvSpPr>
          <p:nvPr>
            <p:ph type="pic" sz="quarter" idx="11"/>
          </p:nvPr>
        </p:nvSpPr>
        <p:spPr>
          <a:xfrm>
            <a:off x="4572000" y="0"/>
            <a:ext cx="4572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199525071"/>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1 - Ending Slide (U State Logo) (Aggie Blu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9FD94DC7-18B5-9E49-99B8-50D69E9C054F}"/>
              </a:ext>
            </a:extLst>
          </p:cNvPr>
          <p:cNvSpPr>
            <a:spLocks noGrp="1"/>
          </p:cNvSpPr>
          <p:nvPr>
            <p:ph type="title" hasCustomPrompt="1"/>
          </p:nvPr>
        </p:nvSpPr>
        <p:spPr>
          <a:xfrm>
            <a:off x="460374" y="372156"/>
            <a:ext cx="8249059" cy="1411377"/>
          </a:xfrm>
          <a:prstGeom prst="rect">
            <a:avLst/>
          </a:prstGeom>
        </p:spPr>
        <p:txBody>
          <a:bodyPr anchor="ctr"/>
          <a:lstStyle>
            <a:lvl1pPr algn="l">
              <a:defRPr sz="5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a:t>
            </a:r>
            <a:br>
              <a:rPr lang="en-US" dirty="0"/>
            </a:br>
            <a:r>
              <a:rPr lang="en-US" dirty="0"/>
              <a:t>50 </a:t>
            </a:r>
            <a:r>
              <a:rPr lang="en-US" dirty="0" err="1"/>
              <a:t>pt</a:t>
            </a:r>
            <a:endParaRPr lang="en-US" dirty="0"/>
          </a:p>
        </p:txBody>
      </p:sp>
      <p:pic>
        <p:nvPicPr>
          <p:cNvPr id="8" name="Picture 4" descr="A picture containing sitting&#10;&#10;Description generated with very high confidence">
            <a:extLst>
              <a:ext uri="{FF2B5EF4-FFF2-40B4-BE49-F238E27FC236}">
                <a16:creationId xmlns:a16="http://schemas.microsoft.com/office/drawing/2014/main" id="{AD2C3604-CE72-ED4F-A3D8-1CF819E27215}"/>
              </a:ext>
            </a:extLst>
          </p:cNvPr>
          <p:cNvPicPr>
            <a:picLocks noChangeAspect="1"/>
          </p:cNvPicPr>
          <p:nvPr userDrawn="1"/>
        </p:nvPicPr>
        <p:blipFill>
          <a:blip r:embed="rId2"/>
          <a:stretch>
            <a:fillRect/>
          </a:stretch>
        </p:blipFill>
        <p:spPr>
          <a:xfrm>
            <a:off x="1" y="1693034"/>
            <a:ext cx="9144000" cy="3450466"/>
          </a:xfrm>
          <a:prstGeom prst="rect">
            <a:avLst/>
          </a:prstGeom>
        </p:spPr>
      </p:pic>
      <p:pic>
        <p:nvPicPr>
          <p:cNvPr id="10" name="Picture 9">
            <a:extLst>
              <a:ext uri="{FF2B5EF4-FFF2-40B4-BE49-F238E27FC236}">
                <a16:creationId xmlns:a16="http://schemas.microsoft.com/office/drawing/2014/main" id="{7FC3E14F-10AD-F842-9A9A-AD89DF9EB142}"/>
              </a:ext>
            </a:extLst>
          </p:cNvPr>
          <p:cNvPicPr>
            <a:picLocks noChangeAspect="1"/>
          </p:cNvPicPr>
          <p:nvPr userDrawn="1"/>
        </p:nvPicPr>
        <p:blipFill>
          <a:blip r:embed="rId3"/>
          <a:stretch>
            <a:fillRect/>
          </a:stretch>
        </p:blipFill>
        <p:spPr>
          <a:xfrm>
            <a:off x="595893" y="3943170"/>
            <a:ext cx="3480946" cy="554487"/>
          </a:xfrm>
          <a:prstGeom prst="rect">
            <a:avLst/>
          </a:prstGeom>
        </p:spPr>
      </p:pic>
    </p:spTree>
    <p:extLst>
      <p:ext uri="{BB962C8B-B14F-4D97-AF65-F5344CB8AC3E}">
        <p14:creationId xmlns:p14="http://schemas.microsoft.com/office/powerpoint/2010/main" val="2826196150"/>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 - Ending Slide (Wordmark + U State) (Aggie Blu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6B88CD7-4454-FD4B-8696-8AD4B06925EC}"/>
              </a:ext>
            </a:extLst>
          </p:cNvPr>
          <p:cNvSpPr>
            <a:spLocks noGrp="1"/>
          </p:cNvSpPr>
          <p:nvPr>
            <p:ph type="title" hasCustomPrompt="1"/>
          </p:nvPr>
        </p:nvSpPr>
        <p:spPr>
          <a:xfrm>
            <a:off x="460374" y="372156"/>
            <a:ext cx="8249059" cy="1411377"/>
          </a:xfrm>
          <a:prstGeom prst="rect">
            <a:avLst/>
          </a:prstGeom>
        </p:spPr>
        <p:txBody>
          <a:bodyPr anchor="ctr"/>
          <a:lstStyle>
            <a:lvl1pPr algn="l">
              <a:defRPr sz="5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a:t>
            </a:r>
            <a:br>
              <a:rPr lang="en-US" dirty="0"/>
            </a:br>
            <a:r>
              <a:rPr lang="en-US" dirty="0"/>
              <a:t>50 </a:t>
            </a:r>
            <a:r>
              <a:rPr lang="en-US" dirty="0" err="1"/>
              <a:t>pt</a:t>
            </a:r>
            <a:endParaRPr lang="en-US" dirty="0"/>
          </a:p>
        </p:txBody>
      </p:sp>
      <p:pic>
        <p:nvPicPr>
          <p:cNvPr id="7" name="Picture 4" descr="A picture containing sitting&#10;&#10;Description generated with very high confidence">
            <a:extLst>
              <a:ext uri="{FF2B5EF4-FFF2-40B4-BE49-F238E27FC236}">
                <a16:creationId xmlns:a16="http://schemas.microsoft.com/office/drawing/2014/main" id="{287B8F13-989C-484B-A75E-DCAE4ACC980E}"/>
              </a:ext>
            </a:extLst>
          </p:cNvPr>
          <p:cNvPicPr>
            <a:picLocks noChangeAspect="1"/>
          </p:cNvPicPr>
          <p:nvPr userDrawn="1"/>
        </p:nvPicPr>
        <p:blipFill>
          <a:blip r:embed="rId2"/>
          <a:stretch>
            <a:fillRect/>
          </a:stretch>
        </p:blipFill>
        <p:spPr>
          <a:xfrm>
            <a:off x="1" y="1693034"/>
            <a:ext cx="9144000" cy="3450466"/>
          </a:xfrm>
          <a:prstGeom prst="rect">
            <a:avLst/>
          </a:prstGeom>
        </p:spPr>
      </p:pic>
      <p:pic>
        <p:nvPicPr>
          <p:cNvPr id="10" name="Picture 9">
            <a:extLst>
              <a:ext uri="{FF2B5EF4-FFF2-40B4-BE49-F238E27FC236}">
                <a16:creationId xmlns:a16="http://schemas.microsoft.com/office/drawing/2014/main" id="{69DFDFD3-DC72-7743-91E1-0C8D88A54C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pic>
        <p:nvPicPr>
          <p:cNvPr id="11" name="Picture 10">
            <a:extLst>
              <a:ext uri="{FF2B5EF4-FFF2-40B4-BE49-F238E27FC236}">
                <a16:creationId xmlns:a16="http://schemas.microsoft.com/office/drawing/2014/main" id="{66357BF4-48AE-614A-9862-A167C2DA74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606" y="4353701"/>
            <a:ext cx="2564230" cy="249848"/>
          </a:xfrm>
          <a:prstGeom prst="rect">
            <a:avLst/>
          </a:prstGeom>
        </p:spPr>
      </p:pic>
    </p:spTree>
    <p:extLst>
      <p:ext uri="{BB962C8B-B14F-4D97-AF65-F5344CB8AC3E}">
        <p14:creationId xmlns:p14="http://schemas.microsoft.com/office/powerpoint/2010/main" val="419011467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1 - Ending Slide (U State Logo) (Electric Blu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9FD94DC7-18B5-9E49-99B8-50D69E9C054F}"/>
              </a:ext>
            </a:extLst>
          </p:cNvPr>
          <p:cNvSpPr>
            <a:spLocks noGrp="1"/>
          </p:cNvSpPr>
          <p:nvPr>
            <p:ph type="title" hasCustomPrompt="1"/>
          </p:nvPr>
        </p:nvSpPr>
        <p:spPr>
          <a:xfrm>
            <a:off x="460374" y="372156"/>
            <a:ext cx="8249059" cy="1411377"/>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a:t>
            </a:r>
            <a:br>
              <a:rPr lang="en-US" dirty="0"/>
            </a:br>
            <a:r>
              <a:rPr lang="en-US" dirty="0"/>
              <a:t>50 </a:t>
            </a:r>
            <a:r>
              <a:rPr lang="en-US" dirty="0" err="1"/>
              <a:t>pt</a:t>
            </a:r>
            <a:endParaRPr lang="en-US" dirty="0"/>
          </a:p>
        </p:txBody>
      </p:sp>
      <p:pic>
        <p:nvPicPr>
          <p:cNvPr id="7" name="Picture 4" descr="A picture containing sitting&#10;&#10;Description generated with very high confidence">
            <a:extLst>
              <a:ext uri="{FF2B5EF4-FFF2-40B4-BE49-F238E27FC236}">
                <a16:creationId xmlns:a16="http://schemas.microsoft.com/office/drawing/2014/main" id="{49DE0813-C0B7-B646-84CF-4C0D1FFF8797}"/>
              </a:ext>
            </a:extLst>
          </p:cNvPr>
          <p:cNvPicPr>
            <a:picLocks noChangeAspect="1"/>
          </p:cNvPicPr>
          <p:nvPr userDrawn="1"/>
        </p:nvPicPr>
        <p:blipFill>
          <a:blip r:embed="rId2"/>
          <a:stretch>
            <a:fillRect/>
          </a:stretch>
        </p:blipFill>
        <p:spPr>
          <a:xfrm>
            <a:off x="0" y="1693034"/>
            <a:ext cx="9144000" cy="3450466"/>
          </a:xfrm>
          <a:prstGeom prst="rect">
            <a:avLst/>
          </a:prstGeom>
        </p:spPr>
      </p:pic>
      <p:pic>
        <p:nvPicPr>
          <p:cNvPr id="9" name="Picture 8">
            <a:extLst>
              <a:ext uri="{FF2B5EF4-FFF2-40B4-BE49-F238E27FC236}">
                <a16:creationId xmlns:a16="http://schemas.microsoft.com/office/drawing/2014/main" id="{9F39AC06-A6B7-2842-9723-8326942ABD4E}"/>
              </a:ext>
            </a:extLst>
          </p:cNvPr>
          <p:cNvPicPr>
            <a:picLocks noChangeAspect="1"/>
          </p:cNvPicPr>
          <p:nvPr userDrawn="1"/>
        </p:nvPicPr>
        <p:blipFill>
          <a:blip r:embed="rId3"/>
          <a:stretch>
            <a:fillRect/>
          </a:stretch>
        </p:blipFill>
        <p:spPr>
          <a:xfrm>
            <a:off x="595893" y="3943170"/>
            <a:ext cx="3480946" cy="554487"/>
          </a:xfrm>
          <a:prstGeom prst="rect">
            <a:avLst/>
          </a:prstGeom>
        </p:spPr>
      </p:pic>
    </p:spTree>
    <p:extLst>
      <p:ext uri="{BB962C8B-B14F-4D97-AF65-F5344CB8AC3E}">
        <p14:creationId xmlns:p14="http://schemas.microsoft.com/office/powerpoint/2010/main" val="776033739"/>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2 - Ending Slide (Wordmark + U State) (Electric Blu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6B88CD7-4454-FD4B-8696-8AD4B06925EC}"/>
              </a:ext>
            </a:extLst>
          </p:cNvPr>
          <p:cNvSpPr>
            <a:spLocks noGrp="1"/>
          </p:cNvSpPr>
          <p:nvPr>
            <p:ph type="title" hasCustomPrompt="1"/>
          </p:nvPr>
        </p:nvSpPr>
        <p:spPr>
          <a:xfrm>
            <a:off x="460374" y="372156"/>
            <a:ext cx="8249059" cy="1411377"/>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a:t>
            </a:r>
            <a:br>
              <a:rPr lang="en-US" dirty="0"/>
            </a:br>
            <a:r>
              <a:rPr lang="en-US" dirty="0"/>
              <a:t>50 </a:t>
            </a:r>
            <a:r>
              <a:rPr lang="en-US" dirty="0" err="1"/>
              <a:t>pt</a:t>
            </a:r>
            <a:endParaRPr lang="en-US" dirty="0"/>
          </a:p>
        </p:txBody>
      </p:sp>
      <p:pic>
        <p:nvPicPr>
          <p:cNvPr id="7" name="Picture 4" descr="A picture containing sitting&#10;&#10;Description generated with very high confidence">
            <a:extLst>
              <a:ext uri="{FF2B5EF4-FFF2-40B4-BE49-F238E27FC236}">
                <a16:creationId xmlns:a16="http://schemas.microsoft.com/office/drawing/2014/main" id="{4CF9F077-FDA8-0249-8F75-EE19708B8B2A}"/>
              </a:ext>
            </a:extLst>
          </p:cNvPr>
          <p:cNvPicPr>
            <a:picLocks noChangeAspect="1"/>
          </p:cNvPicPr>
          <p:nvPr userDrawn="1"/>
        </p:nvPicPr>
        <p:blipFill>
          <a:blip r:embed="rId2"/>
          <a:stretch>
            <a:fillRect/>
          </a:stretch>
        </p:blipFill>
        <p:spPr>
          <a:xfrm>
            <a:off x="1" y="1693034"/>
            <a:ext cx="9144000" cy="3450466"/>
          </a:xfrm>
          <a:prstGeom prst="rect">
            <a:avLst/>
          </a:prstGeom>
        </p:spPr>
      </p:pic>
      <p:pic>
        <p:nvPicPr>
          <p:cNvPr id="10" name="Picture 9">
            <a:extLst>
              <a:ext uri="{FF2B5EF4-FFF2-40B4-BE49-F238E27FC236}">
                <a16:creationId xmlns:a16="http://schemas.microsoft.com/office/drawing/2014/main" id="{39FB455D-12C1-8A42-9BC4-12F9075D86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pic>
        <p:nvPicPr>
          <p:cNvPr id="11" name="Picture 10">
            <a:extLst>
              <a:ext uri="{FF2B5EF4-FFF2-40B4-BE49-F238E27FC236}">
                <a16:creationId xmlns:a16="http://schemas.microsoft.com/office/drawing/2014/main" id="{01A147D6-F908-9147-8540-EF72120115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606" y="4353701"/>
            <a:ext cx="2564230" cy="249848"/>
          </a:xfrm>
          <a:prstGeom prst="rect">
            <a:avLst/>
          </a:prstGeom>
        </p:spPr>
      </p:pic>
    </p:spTree>
    <p:extLst>
      <p:ext uri="{BB962C8B-B14F-4D97-AF65-F5344CB8AC3E}">
        <p14:creationId xmlns:p14="http://schemas.microsoft.com/office/powerpoint/2010/main" val="4260205134"/>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01 - Title Slide (White)">
    <p:bg>
      <p:bgPr>
        <a:solidFill>
          <a:srgbClr val="002639"/>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4" name="Picture 3">
            <a:extLst>
              <a:ext uri="{FF2B5EF4-FFF2-40B4-BE49-F238E27FC236}">
                <a16:creationId xmlns:a16="http://schemas.microsoft.com/office/drawing/2014/main" id="{1CC049B1-D7E1-EE42-B376-727551EDD0F0}"/>
              </a:ext>
            </a:extLst>
          </p:cNvPr>
          <p:cNvPicPr>
            <a:picLocks noChangeAspect="1"/>
          </p:cNvPicPr>
          <p:nvPr userDrawn="1"/>
        </p:nvPicPr>
        <p:blipFill>
          <a:blip r:embed="rId2"/>
          <a:stretch>
            <a:fillRect/>
          </a:stretch>
        </p:blipFill>
        <p:spPr>
          <a:xfrm>
            <a:off x="595893" y="3943170"/>
            <a:ext cx="3480946" cy="554487"/>
          </a:xfrm>
          <a:prstGeom prst="rect">
            <a:avLst/>
          </a:prstGeom>
        </p:spPr>
      </p:pic>
    </p:spTree>
    <p:extLst>
      <p:ext uri="{BB962C8B-B14F-4D97-AF65-F5344CB8AC3E}">
        <p14:creationId xmlns:p14="http://schemas.microsoft.com/office/powerpoint/2010/main" val="1666257337"/>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rgbClr val="00263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84978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Cov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1B567D-8498-724D-AD75-C6B483CD5204}"/>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5005C"/>
              </a:solidFill>
            </a:endParaRPr>
          </a:p>
        </p:txBody>
      </p:sp>
      <p:sp>
        <p:nvSpPr>
          <p:cNvPr id="10" name="Title 2">
            <a:extLst>
              <a:ext uri="{FF2B5EF4-FFF2-40B4-BE49-F238E27FC236}">
                <a16:creationId xmlns:a16="http://schemas.microsoft.com/office/drawing/2014/main" id="{DD2663A3-B5C6-7542-B71A-CC2C76DFA414}"/>
              </a:ext>
            </a:extLst>
          </p:cNvPr>
          <p:cNvSpPr>
            <a:spLocks noGrp="1"/>
          </p:cNvSpPr>
          <p:nvPr>
            <p:ph type="title" hasCustomPrompt="1"/>
          </p:nvPr>
        </p:nvSpPr>
        <p:spPr>
          <a:xfrm>
            <a:off x="1423159" y="2052715"/>
            <a:ext cx="6057358" cy="616032"/>
          </a:xfrm>
          <a:prstGeom prst="rect">
            <a:avLst/>
          </a:prstGeom>
        </p:spPr>
        <p:txBody>
          <a:bodyPr anchor="ctr"/>
          <a:lstStyle>
            <a:lvl1pPr algn="ctr">
              <a:defRPr sz="35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Section Cover</a:t>
            </a:r>
          </a:p>
        </p:txBody>
      </p:sp>
    </p:spTree>
    <p:extLst>
      <p:ext uri="{BB962C8B-B14F-4D97-AF65-F5344CB8AC3E}">
        <p14:creationId xmlns:p14="http://schemas.microsoft.com/office/powerpoint/2010/main" val="323633797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1 - Title Slide (White)">
    <p:bg>
      <p:bgPr>
        <a:solidFill>
          <a:srgbClr val="002639"/>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4" name="Picture 3">
            <a:extLst>
              <a:ext uri="{FF2B5EF4-FFF2-40B4-BE49-F238E27FC236}">
                <a16:creationId xmlns:a16="http://schemas.microsoft.com/office/drawing/2014/main" id="{1CC049B1-D7E1-EE42-B376-727551EDD0F0}"/>
              </a:ext>
            </a:extLst>
          </p:cNvPr>
          <p:cNvPicPr>
            <a:picLocks noChangeAspect="1"/>
          </p:cNvPicPr>
          <p:nvPr userDrawn="1"/>
        </p:nvPicPr>
        <p:blipFill>
          <a:blip r:embed="rId2"/>
          <a:stretch>
            <a:fillRect/>
          </a:stretch>
        </p:blipFill>
        <p:spPr>
          <a:xfrm>
            <a:off x="595893" y="3943170"/>
            <a:ext cx="3480946" cy="554487"/>
          </a:xfrm>
          <a:prstGeom prst="rect">
            <a:avLst/>
          </a:prstGeom>
        </p:spPr>
      </p:pic>
    </p:spTree>
    <p:extLst>
      <p:ext uri="{BB962C8B-B14F-4D97-AF65-F5344CB8AC3E}">
        <p14:creationId xmlns:p14="http://schemas.microsoft.com/office/powerpoint/2010/main" val="2986418729"/>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 - Title Slide (Electric Blu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D646D4-8614-E94E-8824-0FFEDD1C83DA}"/>
              </a:ext>
            </a:extLst>
          </p:cNvPr>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5" name="Picture 4">
            <a:extLst>
              <a:ext uri="{FF2B5EF4-FFF2-40B4-BE49-F238E27FC236}">
                <a16:creationId xmlns:a16="http://schemas.microsoft.com/office/drawing/2014/main" id="{7BE855DB-73B6-3945-B635-AFAD2818CBE0}"/>
              </a:ext>
            </a:extLst>
          </p:cNvPr>
          <p:cNvPicPr>
            <a:picLocks noChangeAspect="1"/>
          </p:cNvPicPr>
          <p:nvPr userDrawn="1"/>
        </p:nvPicPr>
        <p:blipFill>
          <a:blip r:embed="rId2"/>
          <a:stretch>
            <a:fillRect/>
          </a:stretch>
        </p:blipFill>
        <p:spPr>
          <a:xfrm>
            <a:off x="595893" y="3943170"/>
            <a:ext cx="3480946" cy="554487"/>
          </a:xfrm>
          <a:prstGeom prst="rect">
            <a:avLst/>
          </a:prstGeom>
        </p:spPr>
      </p:pic>
    </p:spTree>
    <p:extLst>
      <p:ext uri="{BB962C8B-B14F-4D97-AF65-F5344CB8AC3E}">
        <p14:creationId xmlns:p14="http://schemas.microsoft.com/office/powerpoint/2010/main" val="389803423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3 - Title Slide (White)">
    <p:bg>
      <p:bgPr>
        <a:solidFill>
          <a:srgbClr val="002639"/>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34AFA43-3CDE-664D-BA65-6285700CE46D}"/>
              </a:ext>
            </a:extLst>
          </p:cNvPr>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7" name="Picture 6">
            <a:extLst>
              <a:ext uri="{FF2B5EF4-FFF2-40B4-BE49-F238E27FC236}">
                <a16:creationId xmlns:a16="http://schemas.microsoft.com/office/drawing/2014/main" id="{09482C4F-0A50-D844-BE36-6C94D1387C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pic>
        <p:nvPicPr>
          <p:cNvPr id="8" name="Picture 7">
            <a:extLst>
              <a:ext uri="{FF2B5EF4-FFF2-40B4-BE49-F238E27FC236}">
                <a16:creationId xmlns:a16="http://schemas.microsoft.com/office/drawing/2014/main" id="{C0DBF9F1-FEAC-104B-A245-8868D9863D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4870" y="4353701"/>
            <a:ext cx="2564230" cy="249848"/>
          </a:xfrm>
          <a:prstGeom prst="rect">
            <a:avLst/>
          </a:prstGeom>
        </p:spPr>
      </p:pic>
    </p:spTree>
    <p:extLst>
      <p:ext uri="{BB962C8B-B14F-4D97-AF65-F5344CB8AC3E}">
        <p14:creationId xmlns:p14="http://schemas.microsoft.com/office/powerpoint/2010/main" val="767940448"/>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4 - Title Slide (Electric Blue)">
    <p:bg>
      <p:bgPr>
        <a:solidFill>
          <a:srgbClr val="002639"/>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34AFA43-3CDE-664D-BA65-6285700CE46D}"/>
              </a:ext>
            </a:extLst>
          </p:cNvPr>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7" name="Picture 6">
            <a:extLst>
              <a:ext uri="{FF2B5EF4-FFF2-40B4-BE49-F238E27FC236}">
                <a16:creationId xmlns:a16="http://schemas.microsoft.com/office/drawing/2014/main" id="{4A39540D-4734-854D-B907-A9AE1DE7F6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pic>
        <p:nvPicPr>
          <p:cNvPr id="5" name="Picture 4">
            <a:extLst>
              <a:ext uri="{FF2B5EF4-FFF2-40B4-BE49-F238E27FC236}">
                <a16:creationId xmlns:a16="http://schemas.microsoft.com/office/drawing/2014/main" id="{61E967D4-2F7E-C447-96F6-BD27955A03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4870" y="4353701"/>
            <a:ext cx="2564230" cy="249848"/>
          </a:xfrm>
          <a:prstGeom prst="rect">
            <a:avLst/>
          </a:prstGeom>
        </p:spPr>
      </p:pic>
    </p:spTree>
    <p:extLst>
      <p:ext uri="{BB962C8B-B14F-4D97-AF65-F5344CB8AC3E}">
        <p14:creationId xmlns:p14="http://schemas.microsoft.com/office/powerpoint/2010/main" val="1953053223"/>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Cover - Aggie Blue">
    <p:bg>
      <p:bgPr>
        <a:solidFill>
          <a:srgbClr val="002639"/>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405053" y="2237678"/>
            <a:ext cx="6057358" cy="616032"/>
          </a:xfrm>
          <a:prstGeom prst="rect">
            <a:avLst/>
          </a:prstGeom>
        </p:spPr>
        <p:txBody>
          <a:bodyPr anchor="ctr"/>
          <a:lstStyle>
            <a:lvl1pPr algn="ctr">
              <a:defRPr sz="35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Section Cover</a:t>
            </a:r>
          </a:p>
        </p:txBody>
      </p:sp>
    </p:spTree>
    <p:extLst>
      <p:ext uri="{BB962C8B-B14F-4D97-AF65-F5344CB8AC3E}">
        <p14:creationId xmlns:p14="http://schemas.microsoft.com/office/powerpoint/2010/main" val="2172821029"/>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1 - U State Custom Slide (Whit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A01D8E-2B68-3344-A46B-51272EB861E6}"/>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9" name="Picture 8">
            <a:extLst>
              <a:ext uri="{FF2B5EF4-FFF2-40B4-BE49-F238E27FC236}">
                <a16:creationId xmlns:a16="http://schemas.microsoft.com/office/drawing/2014/main" id="{3A6E4ED7-A3AF-4246-861B-F610600D8E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sp>
        <p:nvSpPr>
          <p:cNvPr id="6" name="Text Placeholder 9">
            <a:extLst>
              <a:ext uri="{FF2B5EF4-FFF2-40B4-BE49-F238E27FC236}">
                <a16:creationId xmlns:a16="http://schemas.microsoft.com/office/drawing/2014/main" id="{8FE0BDE2-CC87-7949-B16D-CCA7AD55C409}"/>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1361212884"/>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2 - U State Custom Slide (Electric Blu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A01D8E-2B68-3344-A46B-51272EB861E6}"/>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9" name="Picture 8">
            <a:extLst>
              <a:ext uri="{FF2B5EF4-FFF2-40B4-BE49-F238E27FC236}">
                <a16:creationId xmlns:a16="http://schemas.microsoft.com/office/drawing/2014/main" id="{8A2C969E-77D6-EE40-ADB3-CFEEE6484B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sp>
        <p:nvSpPr>
          <p:cNvPr id="6" name="Text Placeholder 9">
            <a:extLst>
              <a:ext uri="{FF2B5EF4-FFF2-40B4-BE49-F238E27FC236}">
                <a16:creationId xmlns:a16="http://schemas.microsoft.com/office/drawing/2014/main" id="{8FE0BDE2-CC87-7949-B16D-CCA7AD55C409}"/>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3283684186"/>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 - Custom Slide (White)">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8FE0BDE2-CC87-7949-B16D-CCA7AD55C409}"/>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7" name="Title 1">
            <a:extLst>
              <a:ext uri="{FF2B5EF4-FFF2-40B4-BE49-F238E27FC236}">
                <a16:creationId xmlns:a16="http://schemas.microsoft.com/office/drawing/2014/main" id="{F0A01D8E-2B68-3344-A46B-51272EB861E6}"/>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18884745"/>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2 - Custom Slide (Electric Blue)">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8FE0BDE2-CC87-7949-B16D-CCA7AD55C409}"/>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7" name="Title 1">
            <a:extLst>
              <a:ext uri="{FF2B5EF4-FFF2-40B4-BE49-F238E27FC236}">
                <a16:creationId xmlns:a16="http://schemas.microsoft.com/office/drawing/2014/main" id="{F0A01D8E-2B68-3344-A46B-51272EB861E6}"/>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46630249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1 - U State Custom Sub-header (White)">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8CE19E9D-6CEA-424C-B1D0-0D9CE65F3D03}"/>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2" name="Title 1">
            <a:extLst>
              <a:ext uri="{FF2B5EF4-FFF2-40B4-BE49-F238E27FC236}">
                <a16:creationId xmlns:a16="http://schemas.microsoft.com/office/drawing/2014/main" id="{0446111E-8E3C-4844-B5D3-70591006D0C9}"/>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10" name="Picture 9">
            <a:extLst>
              <a:ext uri="{FF2B5EF4-FFF2-40B4-BE49-F238E27FC236}">
                <a16:creationId xmlns:a16="http://schemas.microsoft.com/office/drawing/2014/main" id="{0C95617E-F416-0C4B-AC84-4D09CC6577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sp>
        <p:nvSpPr>
          <p:cNvPr id="7" name="Text Placeholder 9">
            <a:extLst>
              <a:ext uri="{FF2B5EF4-FFF2-40B4-BE49-F238E27FC236}">
                <a16:creationId xmlns:a16="http://schemas.microsoft.com/office/drawing/2014/main" id="{483CCAF5-6D7B-7047-8F62-2A42D114D7F6}"/>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118594906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1 - U State Custom Slide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A8376-A1F0-F440-9E94-C67B0F181499}"/>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EB456C9-6F48-B248-997E-BE70EDDEC21A}"/>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13" name="Picture 12">
            <a:extLst>
              <a:ext uri="{FF2B5EF4-FFF2-40B4-BE49-F238E27FC236}">
                <a16:creationId xmlns:a16="http://schemas.microsoft.com/office/drawing/2014/main" id="{7A378C49-6EBF-7E4E-AEEE-25BA558218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sp>
        <p:nvSpPr>
          <p:cNvPr id="11" name="Text Placeholder 9">
            <a:extLst>
              <a:ext uri="{FF2B5EF4-FFF2-40B4-BE49-F238E27FC236}">
                <a16:creationId xmlns:a16="http://schemas.microsoft.com/office/drawing/2014/main" id="{EF969C3D-43FA-1E49-9B06-06898B9B23EB}"/>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324505995"/>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2 - U State Custom Sub-header (Electric Blue)">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570DA0AD-3736-3945-9A5E-3059EFCF62FA}"/>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5" name="Title 1">
            <a:extLst>
              <a:ext uri="{FF2B5EF4-FFF2-40B4-BE49-F238E27FC236}">
                <a16:creationId xmlns:a16="http://schemas.microsoft.com/office/drawing/2014/main" id="{14539CB6-8103-CC49-B98B-72211BAB7589}"/>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8" name="Picture 7">
            <a:extLst>
              <a:ext uri="{FF2B5EF4-FFF2-40B4-BE49-F238E27FC236}">
                <a16:creationId xmlns:a16="http://schemas.microsoft.com/office/drawing/2014/main" id="{505B7109-1E20-EE48-916A-52794C4D7C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sp>
        <p:nvSpPr>
          <p:cNvPr id="13" name="Text Placeholder 9">
            <a:extLst>
              <a:ext uri="{FF2B5EF4-FFF2-40B4-BE49-F238E27FC236}">
                <a16:creationId xmlns:a16="http://schemas.microsoft.com/office/drawing/2014/main" id="{4BECC702-4DF1-CE42-AE82-33FB82C676E5}"/>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1222184975"/>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1 - Custom Sub-header (White)">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4BECC702-4DF1-CE42-AE82-33FB82C676E5}"/>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14" name="Text Placeholder 5">
            <a:extLst>
              <a:ext uri="{FF2B5EF4-FFF2-40B4-BE49-F238E27FC236}">
                <a16:creationId xmlns:a16="http://schemas.microsoft.com/office/drawing/2014/main" id="{570DA0AD-3736-3945-9A5E-3059EFCF62FA}"/>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5" name="Title 1">
            <a:extLst>
              <a:ext uri="{FF2B5EF4-FFF2-40B4-BE49-F238E27FC236}">
                <a16:creationId xmlns:a16="http://schemas.microsoft.com/office/drawing/2014/main" id="{14539CB6-8103-CC49-B98B-72211BAB7589}"/>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3025638424"/>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2 - Custom Sub-header (Electric Blue)">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4BECC702-4DF1-CE42-AE82-33FB82C676E5}"/>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14" name="Text Placeholder 5">
            <a:extLst>
              <a:ext uri="{FF2B5EF4-FFF2-40B4-BE49-F238E27FC236}">
                <a16:creationId xmlns:a16="http://schemas.microsoft.com/office/drawing/2014/main" id="{570DA0AD-3736-3945-9A5E-3059EFCF62FA}"/>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5" name="Title 1">
            <a:extLst>
              <a:ext uri="{FF2B5EF4-FFF2-40B4-BE49-F238E27FC236}">
                <a16:creationId xmlns:a16="http://schemas.microsoft.com/office/drawing/2014/main" id="{14539CB6-8103-CC49-B98B-72211BAB7589}"/>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84629618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1 - Chart Slide (White)">
    <p:spTree>
      <p:nvGrpSpPr>
        <p:cNvPr id="1" name=""/>
        <p:cNvGrpSpPr/>
        <p:nvPr/>
      </p:nvGrpSpPr>
      <p:grpSpPr>
        <a:xfrm>
          <a:off x="0" y="0"/>
          <a:ext cx="0" cy="0"/>
          <a:chOff x="0" y="0"/>
          <a:chExt cx="0" cy="0"/>
        </a:xfrm>
      </p:grpSpPr>
      <p:sp>
        <p:nvSpPr>
          <p:cNvPr id="5" name="Chart Placeholder 11">
            <a:extLst>
              <a:ext uri="{FF2B5EF4-FFF2-40B4-BE49-F238E27FC236}">
                <a16:creationId xmlns:a16="http://schemas.microsoft.com/office/drawing/2014/main" id="{6649C80A-64FA-1244-B824-70586DEF3177}"/>
              </a:ext>
            </a:extLst>
          </p:cNvPr>
          <p:cNvSpPr>
            <a:spLocks noGrp="1"/>
          </p:cNvSpPr>
          <p:nvPr>
            <p:ph type="chart" sz="quarter" idx="12" hasCustomPrompt="1"/>
          </p:nvPr>
        </p:nvSpPr>
        <p:spPr>
          <a:xfrm>
            <a:off x="457448" y="1589305"/>
            <a:ext cx="8184662" cy="3200957"/>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8" name="Title 1">
            <a:extLst>
              <a:ext uri="{FF2B5EF4-FFF2-40B4-BE49-F238E27FC236}">
                <a16:creationId xmlns:a16="http://schemas.microsoft.com/office/drawing/2014/main" id="{9265D3DA-A0D7-AE4C-9128-DD9ABA98C33E}"/>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586096121"/>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2 - Chart Slide (Electric Blue)">
    <p:spTree>
      <p:nvGrpSpPr>
        <p:cNvPr id="1" name=""/>
        <p:cNvGrpSpPr/>
        <p:nvPr/>
      </p:nvGrpSpPr>
      <p:grpSpPr>
        <a:xfrm>
          <a:off x="0" y="0"/>
          <a:ext cx="0" cy="0"/>
          <a:chOff x="0" y="0"/>
          <a:chExt cx="0" cy="0"/>
        </a:xfrm>
      </p:grpSpPr>
      <p:sp>
        <p:nvSpPr>
          <p:cNvPr id="5" name="Chart Placeholder 11">
            <a:extLst>
              <a:ext uri="{FF2B5EF4-FFF2-40B4-BE49-F238E27FC236}">
                <a16:creationId xmlns:a16="http://schemas.microsoft.com/office/drawing/2014/main" id="{6649C80A-64FA-1244-B824-70586DEF3177}"/>
              </a:ext>
            </a:extLst>
          </p:cNvPr>
          <p:cNvSpPr>
            <a:spLocks noGrp="1"/>
          </p:cNvSpPr>
          <p:nvPr>
            <p:ph type="chart" sz="quarter" idx="12" hasCustomPrompt="1"/>
          </p:nvPr>
        </p:nvSpPr>
        <p:spPr>
          <a:xfrm>
            <a:off x="457448" y="1589305"/>
            <a:ext cx="8184662" cy="3200957"/>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8" name="Title 1">
            <a:extLst>
              <a:ext uri="{FF2B5EF4-FFF2-40B4-BE49-F238E27FC236}">
                <a16:creationId xmlns:a16="http://schemas.microsoft.com/office/drawing/2014/main" id="{9265D3DA-A0D7-AE4C-9128-DD9ABA98C33E}"/>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795479345"/>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1 - Two Chart Slide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640AAD-5B78-4A41-8750-DC51C2A7AC31}"/>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10" name="Chart Placeholder 11">
            <a:extLst>
              <a:ext uri="{FF2B5EF4-FFF2-40B4-BE49-F238E27FC236}">
                <a16:creationId xmlns:a16="http://schemas.microsoft.com/office/drawing/2014/main" id="{75920390-2798-9B49-B225-907C585D2BCD}"/>
              </a:ext>
            </a:extLst>
          </p:cNvPr>
          <p:cNvSpPr>
            <a:spLocks noGrp="1"/>
          </p:cNvSpPr>
          <p:nvPr>
            <p:ph type="chart" sz="quarter" idx="12" hasCustomPrompt="1"/>
          </p:nvPr>
        </p:nvSpPr>
        <p:spPr>
          <a:xfrm>
            <a:off x="430290"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11" name="Chart Placeholder 11">
            <a:extLst>
              <a:ext uri="{FF2B5EF4-FFF2-40B4-BE49-F238E27FC236}">
                <a16:creationId xmlns:a16="http://schemas.microsoft.com/office/drawing/2014/main" id="{C8FAFD27-17AF-AC4B-B3AF-ECDD6E19B9D1}"/>
              </a:ext>
            </a:extLst>
          </p:cNvPr>
          <p:cNvSpPr>
            <a:spLocks noGrp="1"/>
          </p:cNvSpPr>
          <p:nvPr>
            <p:ph type="chart" sz="quarter" idx="13" hasCustomPrompt="1"/>
          </p:nvPr>
        </p:nvSpPr>
        <p:spPr>
          <a:xfrm>
            <a:off x="4667312"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Tree>
    <p:extLst>
      <p:ext uri="{BB962C8B-B14F-4D97-AF65-F5344CB8AC3E}">
        <p14:creationId xmlns:p14="http://schemas.microsoft.com/office/powerpoint/2010/main" val="2295630064"/>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2 - Two Chart Slide (Electric Blu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640AAD-5B78-4A41-8750-DC51C2A7AC31}"/>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4" name="Chart Placeholder 11">
            <a:extLst>
              <a:ext uri="{FF2B5EF4-FFF2-40B4-BE49-F238E27FC236}">
                <a16:creationId xmlns:a16="http://schemas.microsoft.com/office/drawing/2014/main" id="{F916E91A-37D5-E345-A3CA-10C6BF6CF9BB}"/>
              </a:ext>
            </a:extLst>
          </p:cNvPr>
          <p:cNvSpPr>
            <a:spLocks noGrp="1"/>
          </p:cNvSpPr>
          <p:nvPr>
            <p:ph type="chart" sz="quarter" idx="12" hasCustomPrompt="1"/>
          </p:nvPr>
        </p:nvSpPr>
        <p:spPr>
          <a:xfrm>
            <a:off x="430290"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5" name="Chart Placeholder 11">
            <a:extLst>
              <a:ext uri="{FF2B5EF4-FFF2-40B4-BE49-F238E27FC236}">
                <a16:creationId xmlns:a16="http://schemas.microsoft.com/office/drawing/2014/main" id="{F6E0D1F7-C70F-3143-BFF3-DE94EC7743E6}"/>
              </a:ext>
            </a:extLst>
          </p:cNvPr>
          <p:cNvSpPr>
            <a:spLocks noGrp="1"/>
          </p:cNvSpPr>
          <p:nvPr>
            <p:ph type="chart" sz="quarter" idx="13" hasCustomPrompt="1"/>
          </p:nvPr>
        </p:nvSpPr>
        <p:spPr>
          <a:xfrm>
            <a:off x="4667312"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Tree>
    <p:extLst>
      <p:ext uri="{BB962C8B-B14F-4D97-AF65-F5344CB8AC3E}">
        <p14:creationId xmlns:p14="http://schemas.microsoft.com/office/powerpoint/2010/main" val="3796648311"/>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1 - Image Right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3BDB5C6-66AC-114D-9831-83F0E52BD9B9}"/>
              </a:ext>
            </a:extLst>
          </p:cNvPr>
          <p:cNvSpPr>
            <a:spLocks noGrp="1"/>
          </p:cNvSpPr>
          <p:nvPr>
            <p:ph type="pic" sz="quarter" idx="10"/>
          </p:nvPr>
        </p:nvSpPr>
        <p:spPr>
          <a:xfrm>
            <a:off x="5921375"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8" name="Title 1">
            <a:extLst>
              <a:ext uri="{FF2B5EF4-FFF2-40B4-BE49-F238E27FC236}">
                <a16:creationId xmlns:a16="http://schemas.microsoft.com/office/drawing/2014/main" id="{0A7C7D41-11DB-B54C-AE7E-D4C438E812E5}"/>
              </a:ext>
            </a:extLst>
          </p:cNvPr>
          <p:cNvSpPr>
            <a:spLocks noGrp="1"/>
          </p:cNvSpPr>
          <p:nvPr>
            <p:ph type="title" hasCustomPrompt="1"/>
          </p:nvPr>
        </p:nvSpPr>
        <p:spPr>
          <a:xfrm>
            <a:off x="284960" y="595029"/>
            <a:ext cx="5183331"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9" name="Text Placeholder 9">
            <a:extLst>
              <a:ext uri="{FF2B5EF4-FFF2-40B4-BE49-F238E27FC236}">
                <a16:creationId xmlns:a16="http://schemas.microsoft.com/office/drawing/2014/main" id="{0349E132-4E3A-F649-B679-23EA9AA706DE}"/>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3297449070"/>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2 - Image Left (Whit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5F52C4C-E6AA-2E4D-ADE2-3DE7273EA235}"/>
              </a:ext>
            </a:extLst>
          </p:cNvPr>
          <p:cNvSpPr>
            <a:spLocks noGrp="1"/>
          </p:cNvSpPr>
          <p:nvPr>
            <p:ph type="pic" sz="quarter" idx="10"/>
          </p:nvPr>
        </p:nvSpPr>
        <p:spPr>
          <a:xfrm>
            <a:off x="0"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Title 1">
            <a:extLst>
              <a:ext uri="{FF2B5EF4-FFF2-40B4-BE49-F238E27FC236}">
                <a16:creationId xmlns:a16="http://schemas.microsoft.com/office/drawing/2014/main" id="{B67E1E1F-2F18-BB4B-BF4D-A697458B083C}"/>
              </a:ext>
            </a:extLst>
          </p:cNvPr>
          <p:cNvSpPr>
            <a:spLocks noGrp="1"/>
          </p:cNvSpPr>
          <p:nvPr>
            <p:ph type="title" hasCustomPrompt="1"/>
          </p:nvPr>
        </p:nvSpPr>
        <p:spPr>
          <a:xfrm>
            <a:off x="3489886" y="658403"/>
            <a:ext cx="5355350"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EED12AAC-33A9-D644-844B-2B7E97652A7D}"/>
              </a:ext>
            </a:extLst>
          </p:cNvPr>
          <p:cNvSpPr>
            <a:spLocks noGrp="1"/>
          </p:cNvSpPr>
          <p:nvPr>
            <p:ph type="body" sz="quarter" idx="11" hasCustomPrompt="1"/>
          </p:nvPr>
        </p:nvSpPr>
        <p:spPr>
          <a:xfrm>
            <a:off x="3489886" y="1882936"/>
            <a:ext cx="5355349" cy="270393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2502805727"/>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1 - Image Right (Electric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903CE7F-DC19-0647-99F5-5AF4EF648909}"/>
              </a:ext>
            </a:extLst>
          </p:cNvPr>
          <p:cNvSpPr>
            <a:spLocks noGrp="1"/>
          </p:cNvSpPr>
          <p:nvPr>
            <p:ph type="pic" sz="quarter" idx="10"/>
          </p:nvPr>
        </p:nvSpPr>
        <p:spPr>
          <a:xfrm>
            <a:off x="5921375"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Title 1">
            <a:extLst>
              <a:ext uri="{FF2B5EF4-FFF2-40B4-BE49-F238E27FC236}">
                <a16:creationId xmlns:a16="http://schemas.microsoft.com/office/drawing/2014/main" id="{7C7C7FFC-1233-6F49-9968-B6E3E2C5CD67}"/>
              </a:ext>
            </a:extLst>
          </p:cNvPr>
          <p:cNvSpPr>
            <a:spLocks noGrp="1"/>
          </p:cNvSpPr>
          <p:nvPr>
            <p:ph type="title" hasCustomPrompt="1"/>
          </p:nvPr>
        </p:nvSpPr>
        <p:spPr>
          <a:xfrm>
            <a:off x="284960" y="595029"/>
            <a:ext cx="5183331"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05B8DC5C-4A1A-DF42-9511-2EF3F09D4636}"/>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45168240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 - U State Custom Slide (Electric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A2FFD-9497-8949-BF60-8EDF022B7444}"/>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04BC15D-D010-4048-8E07-DB69296A1F9E}"/>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13" name="Picture 12">
            <a:extLst>
              <a:ext uri="{FF2B5EF4-FFF2-40B4-BE49-F238E27FC236}">
                <a16:creationId xmlns:a16="http://schemas.microsoft.com/office/drawing/2014/main" id="{E4A9AC25-3DCA-C944-89A0-93E1B814F3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sp>
        <p:nvSpPr>
          <p:cNvPr id="11" name="Text Placeholder 9">
            <a:extLst>
              <a:ext uri="{FF2B5EF4-FFF2-40B4-BE49-F238E27FC236}">
                <a16:creationId xmlns:a16="http://schemas.microsoft.com/office/drawing/2014/main" id="{BEF6CE90-889C-384C-9411-183BD9FDB4B3}"/>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3202373734"/>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2 - Image Left (Electric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ADF5F5CF-39C3-3647-BFB8-2EFE7CFF6F4F}"/>
              </a:ext>
            </a:extLst>
          </p:cNvPr>
          <p:cNvSpPr>
            <a:spLocks noGrp="1"/>
          </p:cNvSpPr>
          <p:nvPr>
            <p:ph type="pic" sz="quarter" idx="10"/>
          </p:nvPr>
        </p:nvSpPr>
        <p:spPr>
          <a:xfrm>
            <a:off x="0"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Title 1">
            <a:extLst>
              <a:ext uri="{FF2B5EF4-FFF2-40B4-BE49-F238E27FC236}">
                <a16:creationId xmlns:a16="http://schemas.microsoft.com/office/drawing/2014/main" id="{3FBC620A-A08D-6844-B5F8-8A23A4C6B79A}"/>
              </a:ext>
            </a:extLst>
          </p:cNvPr>
          <p:cNvSpPr>
            <a:spLocks noGrp="1"/>
          </p:cNvSpPr>
          <p:nvPr>
            <p:ph type="title" hasCustomPrompt="1"/>
          </p:nvPr>
        </p:nvSpPr>
        <p:spPr>
          <a:xfrm>
            <a:off x="3489886" y="658403"/>
            <a:ext cx="5355350"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6A2C710C-B332-B04E-B528-630878B84875}"/>
              </a:ext>
            </a:extLst>
          </p:cNvPr>
          <p:cNvSpPr>
            <a:spLocks noGrp="1"/>
          </p:cNvSpPr>
          <p:nvPr>
            <p:ph type="body" sz="quarter" idx="11" hasCustomPrompt="1"/>
          </p:nvPr>
        </p:nvSpPr>
        <p:spPr>
          <a:xfrm>
            <a:off x="3489886" y="1882936"/>
            <a:ext cx="5355349" cy="2711366"/>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4001364230"/>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1 - Trio Images (Whit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EA4D591F-23ED-3B49-9774-BFB383F9C6B1}"/>
              </a:ext>
            </a:extLst>
          </p:cNvPr>
          <p:cNvSpPr>
            <a:spLocks noGrp="1"/>
          </p:cNvSpPr>
          <p:nvPr>
            <p:ph type="pic" sz="quarter" idx="10"/>
          </p:nvPr>
        </p:nvSpPr>
        <p:spPr>
          <a:xfrm>
            <a:off x="389296"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9" name="Picture Placeholder 6">
            <a:extLst>
              <a:ext uri="{FF2B5EF4-FFF2-40B4-BE49-F238E27FC236}">
                <a16:creationId xmlns:a16="http://schemas.microsoft.com/office/drawing/2014/main" id="{7E165123-8E63-E248-BB1B-C10C343054E4}"/>
              </a:ext>
            </a:extLst>
          </p:cNvPr>
          <p:cNvSpPr>
            <a:spLocks noGrp="1"/>
          </p:cNvSpPr>
          <p:nvPr>
            <p:ph type="pic" sz="quarter" idx="11"/>
          </p:nvPr>
        </p:nvSpPr>
        <p:spPr>
          <a:xfrm>
            <a:off x="3295455"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0" name="Picture Placeholder 6">
            <a:extLst>
              <a:ext uri="{FF2B5EF4-FFF2-40B4-BE49-F238E27FC236}">
                <a16:creationId xmlns:a16="http://schemas.microsoft.com/office/drawing/2014/main" id="{2D4E9031-3C41-0C43-B5C7-0D35EB7544EE}"/>
              </a:ext>
            </a:extLst>
          </p:cNvPr>
          <p:cNvSpPr>
            <a:spLocks noGrp="1"/>
          </p:cNvSpPr>
          <p:nvPr>
            <p:ph type="pic" sz="quarter" idx="12"/>
          </p:nvPr>
        </p:nvSpPr>
        <p:spPr>
          <a:xfrm>
            <a:off x="6192561"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1" name="Title 1">
            <a:extLst>
              <a:ext uri="{FF2B5EF4-FFF2-40B4-BE49-F238E27FC236}">
                <a16:creationId xmlns:a16="http://schemas.microsoft.com/office/drawing/2014/main" id="{7E74AFC7-AA1B-DB4F-8226-4EE0580119A7}"/>
              </a:ext>
            </a:extLst>
          </p:cNvPr>
          <p:cNvSpPr>
            <a:spLocks noGrp="1"/>
          </p:cNvSpPr>
          <p:nvPr>
            <p:ph type="title" hasCustomPrompt="1"/>
          </p:nvPr>
        </p:nvSpPr>
        <p:spPr>
          <a:xfrm>
            <a:off x="384551" y="321164"/>
            <a:ext cx="840636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516841111"/>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2 - Trio Images (Electric Blue)">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644DF46C-DD48-344D-BB24-EE78CC5A4CE5}"/>
              </a:ext>
            </a:extLst>
          </p:cNvPr>
          <p:cNvSpPr>
            <a:spLocks noGrp="1"/>
          </p:cNvSpPr>
          <p:nvPr>
            <p:ph type="pic" sz="quarter" idx="10"/>
          </p:nvPr>
        </p:nvSpPr>
        <p:spPr>
          <a:xfrm>
            <a:off x="389296"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8" name="Picture Placeholder 6">
            <a:extLst>
              <a:ext uri="{FF2B5EF4-FFF2-40B4-BE49-F238E27FC236}">
                <a16:creationId xmlns:a16="http://schemas.microsoft.com/office/drawing/2014/main" id="{BE53176C-EC2D-C24F-B521-919FC9822E37}"/>
              </a:ext>
            </a:extLst>
          </p:cNvPr>
          <p:cNvSpPr>
            <a:spLocks noGrp="1"/>
          </p:cNvSpPr>
          <p:nvPr>
            <p:ph type="pic" sz="quarter" idx="11"/>
          </p:nvPr>
        </p:nvSpPr>
        <p:spPr>
          <a:xfrm>
            <a:off x="3295455"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9" name="Picture Placeholder 6">
            <a:extLst>
              <a:ext uri="{FF2B5EF4-FFF2-40B4-BE49-F238E27FC236}">
                <a16:creationId xmlns:a16="http://schemas.microsoft.com/office/drawing/2014/main" id="{8568E466-7E85-664D-A7C3-DA3B3834C480}"/>
              </a:ext>
            </a:extLst>
          </p:cNvPr>
          <p:cNvSpPr>
            <a:spLocks noGrp="1"/>
          </p:cNvSpPr>
          <p:nvPr>
            <p:ph type="pic" sz="quarter" idx="12"/>
          </p:nvPr>
        </p:nvSpPr>
        <p:spPr>
          <a:xfrm>
            <a:off x="6192561"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20" name="Title 1">
            <a:extLst>
              <a:ext uri="{FF2B5EF4-FFF2-40B4-BE49-F238E27FC236}">
                <a16:creationId xmlns:a16="http://schemas.microsoft.com/office/drawing/2014/main" id="{301EF0EF-F0FB-8348-988C-09D2637DAFDA}"/>
              </a:ext>
            </a:extLst>
          </p:cNvPr>
          <p:cNvSpPr>
            <a:spLocks noGrp="1"/>
          </p:cNvSpPr>
          <p:nvPr>
            <p:ph type="title" hasCustomPrompt="1"/>
          </p:nvPr>
        </p:nvSpPr>
        <p:spPr>
          <a:xfrm>
            <a:off x="384551" y="321164"/>
            <a:ext cx="840636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010994267"/>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1 - Full Bleed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CC0EBC8-C525-234E-B082-D0B7F79B12FC}"/>
              </a:ext>
            </a:extLst>
          </p:cNvPr>
          <p:cNvSpPr>
            <a:spLocks noGrp="1"/>
          </p:cNvSpPr>
          <p:nvPr>
            <p:ph type="pic" sz="quarter" idx="10"/>
          </p:nvPr>
        </p:nvSpPr>
        <p:spPr>
          <a:xfrm>
            <a:off x="0" y="0"/>
            <a:ext cx="9144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93902265"/>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2 - Two Full Images">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7CC9C25B-9F32-7E46-A432-6911DE6DF666}"/>
              </a:ext>
            </a:extLst>
          </p:cNvPr>
          <p:cNvSpPr>
            <a:spLocks noGrp="1"/>
          </p:cNvSpPr>
          <p:nvPr>
            <p:ph type="pic" sz="quarter" idx="10"/>
          </p:nvPr>
        </p:nvSpPr>
        <p:spPr>
          <a:xfrm>
            <a:off x="0" y="0"/>
            <a:ext cx="4572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5" name="Picture Placeholder 3">
            <a:extLst>
              <a:ext uri="{FF2B5EF4-FFF2-40B4-BE49-F238E27FC236}">
                <a16:creationId xmlns:a16="http://schemas.microsoft.com/office/drawing/2014/main" id="{EE4807EA-86BA-F24E-9870-74DECF6D3B6A}"/>
              </a:ext>
            </a:extLst>
          </p:cNvPr>
          <p:cNvSpPr>
            <a:spLocks noGrp="1"/>
          </p:cNvSpPr>
          <p:nvPr>
            <p:ph type="pic" sz="quarter" idx="11"/>
          </p:nvPr>
        </p:nvSpPr>
        <p:spPr>
          <a:xfrm>
            <a:off x="4572000" y="0"/>
            <a:ext cx="4572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951400221"/>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1 - Ending Slide (U State Logo)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47FE9E-DF67-D84F-B9D8-D49042565D29}"/>
              </a:ext>
            </a:extLst>
          </p:cNvPr>
          <p:cNvPicPr>
            <a:picLocks noChangeAspect="1"/>
          </p:cNvPicPr>
          <p:nvPr userDrawn="1"/>
        </p:nvPicPr>
        <p:blipFill>
          <a:blip r:embed="rId2"/>
          <a:stretch>
            <a:fillRect/>
          </a:stretch>
        </p:blipFill>
        <p:spPr>
          <a:xfrm>
            <a:off x="595893" y="3943170"/>
            <a:ext cx="3480946" cy="554487"/>
          </a:xfrm>
          <a:prstGeom prst="rect">
            <a:avLst/>
          </a:prstGeom>
        </p:spPr>
      </p:pic>
      <p:sp>
        <p:nvSpPr>
          <p:cNvPr id="4" name="Title 2">
            <a:extLst>
              <a:ext uri="{FF2B5EF4-FFF2-40B4-BE49-F238E27FC236}">
                <a16:creationId xmlns:a16="http://schemas.microsoft.com/office/drawing/2014/main" id="{09E1FB08-71B9-7F49-9A7F-774A03AEB4BE}"/>
              </a:ext>
            </a:extLst>
          </p:cNvPr>
          <p:cNvSpPr>
            <a:spLocks noGrp="1"/>
          </p:cNvSpPr>
          <p:nvPr>
            <p:ph type="title" hasCustomPrompt="1"/>
          </p:nvPr>
        </p:nvSpPr>
        <p:spPr>
          <a:xfrm>
            <a:off x="460375" y="1047764"/>
            <a:ext cx="6972300" cy="1673664"/>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2378368709"/>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2 - Ending Slide (Wordmark + U State)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131A92-B8A8-2B44-8074-FA2D07D9CE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pic>
        <p:nvPicPr>
          <p:cNvPr id="9" name="Picture 8">
            <a:extLst>
              <a:ext uri="{FF2B5EF4-FFF2-40B4-BE49-F238E27FC236}">
                <a16:creationId xmlns:a16="http://schemas.microsoft.com/office/drawing/2014/main" id="{A83CB794-8836-CD4D-A6F2-5C999D314E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4606" y="4353701"/>
            <a:ext cx="2564230" cy="249848"/>
          </a:xfrm>
          <a:prstGeom prst="rect">
            <a:avLst/>
          </a:prstGeom>
        </p:spPr>
      </p:pic>
      <p:sp>
        <p:nvSpPr>
          <p:cNvPr id="6" name="Title 2">
            <a:extLst>
              <a:ext uri="{FF2B5EF4-FFF2-40B4-BE49-F238E27FC236}">
                <a16:creationId xmlns:a16="http://schemas.microsoft.com/office/drawing/2014/main" id="{6C1AE3B5-9590-EF47-AD7C-1F7AC5DA3C42}"/>
              </a:ext>
            </a:extLst>
          </p:cNvPr>
          <p:cNvSpPr>
            <a:spLocks noGrp="1"/>
          </p:cNvSpPr>
          <p:nvPr>
            <p:ph type="title" hasCustomPrompt="1"/>
          </p:nvPr>
        </p:nvSpPr>
        <p:spPr>
          <a:xfrm>
            <a:off x="460375" y="1047764"/>
            <a:ext cx="6972300" cy="1673664"/>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2042939895"/>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1 - Ending Slide (U State Logo) (Electric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766836-C27B-124F-8229-31883B117C16}"/>
              </a:ext>
            </a:extLst>
          </p:cNvPr>
          <p:cNvPicPr>
            <a:picLocks noChangeAspect="1"/>
          </p:cNvPicPr>
          <p:nvPr userDrawn="1"/>
        </p:nvPicPr>
        <p:blipFill>
          <a:blip r:embed="rId2"/>
          <a:stretch>
            <a:fillRect/>
          </a:stretch>
        </p:blipFill>
        <p:spPr>
          <a:xfrm>
            <a:off x="595893" y="3943170"/>
            <a:ext cx="3480946" cy="554487"/>
          </a:xfrm>
          <a:prstGeom prst="rect">
            <a:avLst/>
          </a:prstGeom>
        </p:spPr>
      </p:pic>
      <p:sp>
        <p:nvSpPr>
          <p:cNvPr id="4" name="Title 2">
            <a:extLst>
              <a:ext uri="{FF2B5EF4-FFF2-40B4-BE49-F238E27FC236}">
                <a16:creationId xmlns:a16="http://schemas.microsoft.com/office/drawing/2014/main" id="{AD70F1A1-9FB3-1248-9B9C-13B66276B658}"/>
              </a:ext>
            </a:extLst>
          </p:cNvPr>
          <p:cNvSpPr>
            <a:spLocks noGrp="1"/>
          </p:cNvSpPr>
          <p:nvPr>
            <p:ph type="title" hasCustomPrompt="1"/>
          </p:nvPr>
        </p:nvSpPr>
        <p:spPr>
          <a:xfrm>
            <a:off x="460375" y="1047764"/>
            <a:ext cx="6972300" cy="1673664"/>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3757013448"/>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2 - Ending Slide (Wordmark + U State) (Electric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0AAC2B-7E65-EE45-956A-B731B7EF0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pic>
        <p:nvPicPr>
          <p:cNvPr id="9" name="Picture 8">
            <a:extLst>
              <a:ext uri="{FF2B5EF4-FFF2-40B4-BE49-F238E27FC236}">
                <a16:creationId xmlns:a16="http://schemas.microsoft.com/office/drawing/2014/main" id="{D442A9A2-59E1-E149-9AD4-BA6253032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4606" y="4353701"/>
            <a:ext cx="2564230" cy="249848"/>
          </a:xfrm>
          <a:prstGeom prst="rect">
            <a:avLst/>
          </a:prstGeom>
        </p:spPr>
      </p:pic>
      <p:sp>
        <p:nvSpPr>
          <p:cNvPr id="6" name="Title 2">
            <a:extLst>
              <a:ext uri="{FF2B5EF4-FFF2-40B4-BE49-F238E27FC236}">
                <a16:creationId xmlns:a16="http://schemas.microsoft.com/office/drawing/2014/main" id="{C9C0D993-4BEB-A74C-AB42-23EE5C2DABEB}"/>
              </a:ext>
            </a:extLst>
          </p:cNvPr>
          <p:cNvSpPr>
            <a:spLocks noGrp="1"/>
          </p:cNvSpPr>
          <p:nvPr>
            <p:ph type="title" hasCustomPrompt="1"/>
          </p:nvPr>
        </p:nvSpPr>
        <p:spPr>
          <a:xfrm>
            <a:off x="460375" y="1047764"/>
            <a:ext cx="6972300" cy="1673664"/>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3784073893"/>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01 - Image Right (Aggie Blu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3BDB5C6-66AC-114D-9831-83F0E52BD9B9}"/>
              </a:ext>
            </a:extLst>
          </p:cNvPr>
          <p:cNvSpPr>
            <a:spLocks noGrp="1"/>
          </p:cNvSpPr>
          <p:nvPr>
            <p:ph type="pic" sz="quarter" idx="10"/>
          </p:nvPr>
        </p:nvSpPr>
        <p:spPr>
          <a:xfrm>
            <a:off x="5921375"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8" name="Title 1">
            <a:extLst>
              <a:ext uri="{FF2B5EF4-FFF2-40B4-BE49-F238E27FC236}">
                <a16:creationId xmlns:a16="http://schemas.microsoft.com/office/drawing/2014/main" id="{0A7C7D41-11DB-B54C-AE7E-D4C438E812E5}"/>
              </a:ext>
            </a:extLst>
          </p:cNvPr>
          <p:cNvSpPr>
            <a:spLocks noGrp="1"/>
          </p:cNvSpPr>
          <p:nvPr>
            <p:ph type="title" hasCustomPrompt="1"/>
          </p:nvPr>
        </p:nvSpPr>
        <p:spPr>
          <a:xfrm>
            <a:off x="284960" y="595029"/>
            <a:ext cx="5183331"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9" name="Text Placeholder 9">
            <a:extLst>
              <a:ext uri="{FF2B5EF4-FFF2-40B4-BE49-F238E27FC236}">
                <a16:creationId xmlns:a16="http://schemas.microsoft.com/office/drawing/2014/main" id="{0349E132-4E3A-F649-B679-23EA9AA706DE}"/>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280692855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1 - Custom Slide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4797F8-A6DC-CA4B-90EA-855F08B200FF}"/>
              </a:ext>
            </a:extLst>
          </p:cNvPr>
          <p:cNvSpPr/>
          <p:nvPr userDrawn="1"/>
        </p:nvSpPr>
        <p:spPr>
          <a:xfrm>
            <a:off x="0" y="0"/>
            <a:ext cx="9144000" cy="5143500"/>
          </a:xfrm>
          <a:prstGeom prst="rect">
            <a:avLst/>
          </a:prstGeom>
          <a:solidFill>
            <a:srgbClr val="002639">
              <a:alpha val="53555"/>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9">
            <a:extLst>
              <a:ext uri="{FF2B5EF4-FFF2-40B4-BE49-F238E27FC236}">
                <a16:creationId xmlns:a16="http://schemas.microsoft.com/office/drawing/2014/main" id="{247A815E-DE24-8F4F-8E8D-096ADC7D8840}"/>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8" name="Title 1">
            <a:extLst>
              <a:ext uri="{FF2B5EF4-FFF2-40B4-BE49-F238E27FC236}">
                <a16:creationId xmlns:a16="http://schemas.microsoft.com/office/drawing/2014/main" id="{3F87992C-4F53-9041-9DD7-1E09C97907E2}"/>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947877171"/>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01 - Title Slide (Aggie Blue)">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16A477F-88DA-7048-8778-E8BD7BC8F8B5}"/>
              </a:ext>
            </a:extLst>
          </p:cNvPr>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5" name="Picture 4" descr="Logo&#10;&#10;Description automatically generated">
            <a:extLst>
              <a:ext uri="{FF2B5EF4-FFF2-40B4-BE49-F238E27FC236}">
                <a16:creationId xmlns:a16="http://schemas.microsoft.com/office/drawing/2014/main" id="{A9BC60A5-9CB1-284F-AF8B-6ACE8CDD9997}"/>
              </a:ext>
            </a:extLst>
          </p:cNvPr>
          <p:cNvPicPr>
            <a:picLocks noChangeAspect="1"/>
          </p:cNvPicPr>
          <p:nvPr userDrawn="1"/>
        </p:nvPicPr>
        <p:blipFill>
          <a:blip r:embed="rId2"/>
          <a:stretch>
            <a:fillRect/>
          </a:stretch>
        </p:blipFill>
        <p:spPr>
          <a:xfrm>
            <a:off x="564376" y="3935916"/>
            <a:ext cx="3526491" cy="561742"/>
          </a:xfrm>
          <a:prstGeom prst="rect">
            <a:avLst/>
          </a:prstGeom>
        </p:spPr>
      </p:pic>
    </p:spTree>
    <p:extLst>
      <p:ext uri="{BB962C8B-B14F-4D97-AF65-F5344CB8AC3E}">
        <p14:creationId xmlns:p14="http://schemas.microsoft.com/office/powerpoint/2010/main" val="59502838"/>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448726"/>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1 - Title Slide (Aggie Blue)">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16A477F-88DA-7048-8778-E8BD7BC8F8B5}"/>
              </a:ext>
            </a:extLst>
          </p:cNvPr>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5" name="Picture 4" descr="Logo&#10;&#10;Description automatically generated">
            <a:extLst>
              <a:ext uri="{FF2B5EF4-FFF2-40B4-BE49-F238E27FC236}">
                <a16:creationId xmlns:a16="http://schemas.microsoft.com/office/drawing/2014/main" id="{A9BC60A5-9CB1-284F-AF8B-6ACE8CDD9997}"/>
              </a:ext>
            </a:extLst>
          </p:cNvPr>
          <p:cNvPicPr>
            <a:picLocks noChangeAspect="1"/>
          </p:cNvPicPr>
          <p:nvPr userDrawn="1"/>
        </p:nvPicPr>
        <p:blipFill>
          <a:blip r:embed="rId2"/>
          <a:stretch>
            <a:fillRect/>
          </a:stretch>
        </p:blipFill>
        <p:spPr>
          <a:xfrm>
            <a:off x="564376" y="3935916"/>
            <a:ext cx="3526491" cy="561742"/>
          </a:xfrm>
          <a:prstGeom prst="rect">
            <a:avLst/>
          </a:prstGeom>
        </p:spPr>
      </p:pic>
    </p:spTree>
    <p:extLst>
      <p:ext uri="{BB962C8B-B14F-4D97-AF65-F5344CB8AC3E}">
        <p14:creationId xmlns:p14="http://schemas.microsoft.com/office/powerpoint/2010/main" val="3993499771"/>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2 - Title Slide (Electric Blu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091F66D-700E-B344-89D4-834CB6E238B2}"/>
              </a:ext>
            </a:extLst>
          </p:cNvPr>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4" name="Picture 3" descr="Logo&#10;&#10;Description automatically generated">
            <a:extLst>
              <a:ext uri="{FF2B5EF4-FFF2-40B4-BE49-F238E27FC236}">
                <a16:creationId xmlns:a16="http://schemas.microsoft.com/office/drawing/2014/main" id="{1A380600-7A40-DE47-802B-2163B35E996F}"/>
              </a:ext>
            </a:extLst>
          </p:cNvPr>
          <p:cNvPicPr>
            <a:picLocks noChangeAspect="1"/>
          </p:cNvPicPr>
          <p:nvPr userDrawn="1"/>
        </p:nvPicPr>
        <p:blipFill>
          <a:blip r:embed="rId2"/>
          <a:stretch>
            <a:fillRect/>
          </a:stretch>
        </p:blipFill>
        <p:spPr>
          <a:xfrm>
            <a:off x="564376" y="3935916"/>
            <a:ext cx="3526491" cy="561742"/>
          </a:xfrm>
          <a:prstGeom prst="rect">
            <a:avLst/>
          </a:prstGeom>
        </p:spPr>
      </p:pic>
    </p:spTree>
    <p:extLst>
      <p:ext uri="{BB962C8B-B14F-4D97-AF65-F5344CB8AC3E}">
        <p14:creationId xmlns:p14="http://schemas.microsoft.com/office/powerpoint/2010/main" val="3925496082"/>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3 - Title Slide (Aggie Blue)">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13107306-4F9F-A642-9FA1-F90A02184C4B}"/>
              </a:ext>
            </a:extLst>
          </p:cNvPr>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3" name="Picture 2">
            <a:extLst>
              <a:ext uri="{FF2B5EF4-FFF2-40B4-BE49-F238E27FC236}">
                <a16:creationId xmlns:a16="http://schemas.microsoft.com/office/drawing/2014/main" id="{7B2ABEF7-AAF0-E348-9BC6-382464A63D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846" y="4348293"/>
            <a:ext cx="3051196" cy="297296"/>
          </a:xfrm>
          <a:prstGeom prst="rect">
            <a:avLst/>
          </a:prstGeom>
        </p:spPr>
      </p:pic>
      <p:pic>
        <p:nvPicPr>
          <p:cNvPr id="5" name="Picture 4" descr="Logo&#10;&#10;Description automatically generated">
            <a:extLst>
              <a:ext uri="{FF2B5EF4-FFF2-40B4-BE49-F238E27FC236}">
                <a16:creationId xmlns:a16="http://schemas.microsoft.com/office/drawing/2014/main" id="{FFB8740F-3026-8E45-BFC1-818BCBAC87C5}"/>
              </a:ext>
            </a:extLst>
          </p:cNvPr>
          <p:cNvPicPr>
            <a:picLocks noChangeAspect="1"/>
          </p:cNvPicPr>
          <p:nvPr userDrawn="1"/>
        </p:nvPicPr>
        <p:blipFill>
          <a:blip r:embed="rId3"/>
          <a:stretch>
            <a:fillRect/>
          </a:stretch>
        </p:blipFill>
        <p:spPr>
          <a:xfrm>
            <a:off x="7657170" y="3828087"/>
            <a:ext cx="1051963" cy="810068"/>
          </a:xfrm>
          <a:prstGeom prst="rect">
            <a:avLst/>
          </a:prstGeom>
        </p:spPr>
      </p:pic>
    </p:spTree>
    <p:extLst>
      <p:ext uri="{BB962C8B-B14F-4D97-AF65-F5344CB8AC3E}">
        <p14:creationId xmlns:p14="http://schemas.microsoft.com/office/powerpoint/2010/main" val="1575709241"/>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4 - Title Slide (Electric Blu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A6B15D3-5F67-9447-9EAC-96B47C175784}"/>
              </a:ext>
            </a:extLst>
          </p:cNvPr>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8" name="Picture 7">
            <a:extLst>
              <a:ext uri="{FF2B5EF4-FFF2-40B4-BE49-F238E27FC236}">
                <a16:creationId xmlns:a16="http://schemas.microsoft.com/office/drawing/2014/main" id="{6D2A1F6F-C9F7-124B-A575-4F79A113B4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846" y="4348293"/>
            <a:ext cx="3051196" cy="297296"/>
          </a:xfrm>
          <a:prstGeom prst="rect">
            <a:avLst/>
          </a:prstGeom>
        </p:spPr>
      </p:pic>
      <p:pic>
        <p:nvPicPr>
          <p:cNvPr id="10" name="Picture 9" descr="Logo&#10;&#10;Description automatically generated">
            <a:extLst>
              <a:ext uri="{FF2B5EF4-FFF2-40B4-BE49-F238E27FC236}">
                <a16:creationId xmlns:a16="http://schemas.microsoft.com/office/drawing/2014/main" id="{31321F13-EAB1-E042-BA19-B84F67AB47CC}"/>
              </a:ext>
            </a:extLst>
          </p:cNvPr>
          <p:cNvPicPr>
            <a:picLocks noChangeAspect="1"/>
          </p:cNvPicPr>
          <p:nvPr userDrawn="1"/>
        </p:nvPicPr>
        <p:blipFill>
          <a:blip r:embed="rId3"/>
          <a:stretch>
            <a:fillRect/>
          </a:stretch>
        </p:blipFill>
        <p:spPr>
          <a:xfrm>
            <a:off x="7657170" y="3828087"/>
            <a:ext cx="1051963" cy="810068"/>
          </a:xfrm>
          <a:prstGeom prst="rect">
            <a:avLst/>
          </a:prstGeom>
        </p:spPr>
      </p:pic>
    </p:spTree>
    <p:extLst>
      <p:ext uri="{BB962C8B-B14F-4D97-AF65-F5344CB8AC3E}">
        <p14:creationId xmlns:p14="http://schemas.microsoft.com/office/powerpoint/2010/main" val="3244912857"/>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Cover - Whit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5065DF6-681C-A646-A3A8-3FA4E1F727C1}"/>
              </a:ext>
            </a:extLst>
          </p:cNvPr>
          <p:cNvSpPr>
            <a:spLocks noGrp="1"/>
          </p:cNvSpPr>
          <p:nvPr>
            <p:ph type="title" hasCustomPrompt="1"/>
          </p:nvPr>
        </p:nvSpPr>
        <p:spPr>
          <a:xfrm>
            <a:off x="1405053" y="2237678"/>
            <a:ext cx="6057358" cy="616032"/>
          </a:xfrm>
          <a:prstGeom prst="rect">
            <a:avLst/>
          </a:prstGeom>
        </p:spPr>
        <p:txBody>
          <a:bodyPr anchor="ctr"/>
          <a:lstStyle>
            <a:lvl1pPr algn="ctr">
              <a:defRPr sz="35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Section Cover</a:t>
            </a:r>
          </a:p>
        </p:txBody>
      </p:sp>
    </p:spTree>
    <p:extLst>
      <p:ext uri="{BB962C8B-B14F-4D97-AF65-F5344CB8AC3E}">
        <p14:creationId xmlns:p14="http://schemas.microsoft.com/office/powerpoint/2010/main" val="2099337977"/>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1 - U State Custom Slide (Aggie Blu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A01D8E-2B68-3344-A46B-51272EB861E6}"/>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5" name="Picture 4" descr="Logo&#10;&#10;Description automatically generated">
            <a:extLst>
              <a:ext uri="{FF2B5EF4-FFF2-40B4-BE49-F238E27FC236}">
                <a16:creationId xmlns:a16="http://schemas.microsoft.com/office/drawing/2014/main" id="{7A8F20C1-1D8C-D448-B5AC-D6CF9ECF875B}"/>
              </a:ext>
            </a:extLst>
          </p:cNvPr>
          <p:cNvPicPr>
            <a:picLocks noChangeAspect="1"/>
          </p:cNvPicPr>
          <p:nvPr userDrawn="1"/>
        </p:nvPicPr>
        <p:blipFill>
          <a:blip r:embed="rId2"/>
          <a:stretch>
            <a:fillRect/>
          </a:stretch>
        </p:blipFill>
        <p:spPr>
          <a:xfrm>
            <a:off x="7657170" y="3828087"/>
            <a:ext cx="1051963" cy="810068"/>
          </a:xfrm>
          <a:prstGeom prst="rect">
            <a:avLst/>
          </a:prstGeom>
        </p:spPr>
      </p:pic>
      <p:sp>
        <p:nvSpPr>
          <p:cNvPr id="6" name="Text Placeholder 9">
            <a:extLst>
              <a:ext uri="{FF2B5EF4-FFF2-40B4-BE49-F238E27FC236}">
                <a16:creationId xmlns:a16="http://schemas.microsoft.com/office/drawing/2014/main" id="{8FE0BDE2-CC87-7949-B16D-CCA7AD55C409}"/>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1273736018"/>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 - U State Custom Slide (Electric Blu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A01D8E-2B68-3344-A46B-51272EB861E6}"/>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5" name="Picture 4" descr="Logo&#10;&#10;Description automatically generated">
            <a:extLst>
              <a:ext uri="{FF2B5EF4-FFF2-40B4-BE49-F238E27FC236}">
                <a16:creationId xmlns:a16="http://schemas.microsoft.com/office/drawing/2014/main" id="{67CD814A-A954-8140-B7C3-8AF72DC99494}"/>
              </a:ext>
            </a:extLst>
          </p:cNvPr>
          <p:cNvPicPr>
            <a:picLocks noChangeAspect="1"/>
          </p:cNvPicPr>
          <p:nvPr userDrawn="1"/>
        </p:nvPicPr>
        <p:blipFill>
          <a:blip r:embed="rId2"/>
          <a:stretch>
            <a:fillRect/>
          </a:stretch>
        </p:blipFill>
        <p:spPr>
          <a:xfrm>
            <a:off x="7657170" y="3828087"/>
            <a:ext cx="1051963" cy="810068"/>
          </a:xfrm>
          <a:prstGeom prst="rect">
            <a:avLst/>
          </a:prstGeom>
        </p:spPr>
      </p:pic>
      <p:sp>
        <p:nvSpPr>
          <p:cNvPr id="6" name="Text Placeholder 9">
            <a:extLst>
              <a:ext uri="{FF2B5EF4-FFF2-40B4-BE49-F238E27FC236}">
                <a16:creationId xmlns:a16="http://schemas.microsoft.com/office/drawing/2014/main" id="{8FE0BDE2-CC87-7949-B16D-CCA7AD55C409}"/>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3205020391"/>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1 - Content Slide (Aggie Blue)">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8FE0BDE2-CC87-7949-B16D-CCA7AD55C409}"/>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7" name="Title 1">
            <a:extLst>
              <a:ext uri="{FF2B5EF4-FFF2-40B4-BE49-F238E27FC236}">
                <a16:creationId xmlns:a16="http://schemas.microsoft.com/office/drawing/2014/main" id="{F0A01D8E-2B68-3344-A46B-51272EB861E6}"/>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71424837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2 - Custom Slide (Electric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A4EA02-9343-244B-8DF2-4BF056E8D3A1}"/>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9">
            <a:extLst>
              <a:ext uri="{FF2B5EF4-FFF2-40B4-BE49-F238E27FC236}">
                <a16:creationId xmlns:a16="http://schemas.microsoft.com/office/drawing/2014/main" id="{D82F44D5-DB30-8C4C-BB78-6DD84B4B10A2}"/>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8" name="Title 1">
            <a:extLst>
              <a:ext uri="{FF2B5EF4-FFF2-40B4-BE49-F238E27FC236}">
                <a16:creationId xmlns:a16="http://schemas.microsoft.com/office/drawing/2014/main" id="{E83FB7D5-D886-B245-B699-544E85E82B4D}"/>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628420318"/>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2 - Content Slide (Electric Blue)">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8FE0BDE2-CC87-7949-B16D-CCA7AD55C409}"/>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7" name="Title 1">
            <a:extLst>
              <a:ext uri="{FF2B5EF4-FFF2-40B4-BE49-F238E27FC236}">
                <a16:creationId xmlns:a16="http://schemas.microsoft.com/office/drawing/2014/main" id="{F0A01D8E-2B68-3344-A46B-51272EB861E6}"/>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626678544"/>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1 - U State Custom Sub-header (Aggie Blue)">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26A7D801-A05E-BD45-B1DA-BB8B1AAB5140}"/>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rgbClr val="00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6" name="Title 1">
            <a:extLst>
              <a:ext uri="{FF2B5EF4-FFF2-40B4-BE49-F238E27FC236}">
                <a16:creationId xmlns:a16="http://schemas.microsoft.com/office/drawing/2014/main" id="{613567A2-FC1E-CF42-93BA-DBDC42FF14BF}"/>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19" name="Picture 18" descr="Logo&#10;&#10;Description automatically generated">
            <a:extLst>
              <a:ext uri="{FF2B5EF4-FFF2-40B4-BE49-F238E27FC236}">
                <a16:creationId xmlns:a16="http://schemas.microsoft.com/office/drawing/2014/main" id="{043EBBC3-D6C4-B64E-BB14-48B1EE1C8C12}"/>
              </a:ext>
            </a:extLst>
          </p:cNvPr>
          <p:cNvPicPr>
            <a:picLocks noChangeAspect="1"/>
          </p:cNvPicPr>
          <p:nvPr userDrawn="1"/>
        </p:nvPicPr>
        <p:blipFill>
          <a:blip r:embed="rId2"/>
          <a:stretch>
            <a:fillRect/>
          </a:stretch>
        </p:blipFill>
        <p:spPr>
          <a:xfrm>
            <a:off x="7657170" y="3828087"/>
            <a:ext cx="1051963" cy="810068"/>
          </a:xfrm>
          <a:prstGeom prst="rect">
            <a:avLst/>
          </a:prstGeom>
        </p:spPr>
      </p:pic>
      <p:sp>
        <p:nvSpPr>
          <p:cNvPr id="14" name="Text Placeholder 9">
            <a:extLst>
              <a:ext uri="{FF2B5EF4-FFF2-40B4-BE49-F238E27FC236}">
                <a16:creationId xmlns:a16="http://schemas.microsoft.com/office/drawing/2014/main" id="{B6C8D0A1-345E-8843-86D9-676493F1D595}"/>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1166240945"/>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2 - U State Custom Sub-header (Electric Blue)">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570DA0AD-3736-3945-9A5E-3059EFCF62FA}"/>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rgbClr val="00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5" name="Title 1">
            <a:extLst>
              <a:ext uri="{FF2B5EF4-FFF2-40B4-BE49-F238E27FC236}">
                <a16:creationId xmlns:a16="http://schemas.microsoft.com/office/drawing/2014/main" id="{14539CB6-8103-CC49-B98B-72211BAB7589}"/>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6" name="Picture 5" descr="Logo&#10;&#10;Description automatically generated">
            <a:extLst>
              <a:ext uri="{FF2B5EF4-FFF2-40B4-BE49-F238E27FC236}">
                <a16:creationId xmlns:a16="http://schemas.microsoft.com/office/drawing/2014/main" id="{56922372-7C0D-D844-9A5B-F0272F9C8EC0}"/>
              </a:ext>
            </a:extLst>
          </p:cNvPr>
          <p:cNvPicPr>
            <a:picLocks noChangeAspect="1"/>
          </p:cNvPicPr>
          <p:nvPr userDrawn="1"/>
        </p:nvPicPr>
        <p:blipFill>
          <a:blip r:embed="rId2"/>
          <a:stretch>
            <a:fillRect/>
          </a:stretch>
        </p:blipFill>
        <p:spPr>
          <a:xfrm>
            <a:off x="7657170" y="3828087"/>
            <a:ext cx="1051963" cy="810068"/>
          </a:xfrm>
          <a:prstGeom prst="rect">
            <a:avLst/>
          </a:prstGeom>
        </p:spPr>
      </p:pic>
      <p:sp>
        <p:nvSpPr>
          <p:cNvPr id="13" name="Text Placeholder 9">
            <a:extLst>
              <a:ext uri="{FF2B5EF4-FFF2-40B4-BE49-F238E27FC236}">
                <a16:creationId xmlns:a16="http://schemas.microsoft.com/office/drawing/2014/main" id="{4BECC702-4DF1-CE42-AE82-33FB82C676E5}"/>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498020793"/>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1- Custom Sub-header (Aggie Blue)">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4BECC702-4DF1-CE42-AE82-33FB82C676E5}"/>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14" name="Text Placeholder 5">
            <a:extLst>
              <a:ext uri="{FF2B5EF4-FFF2-40B4-BE49-F238E27FC236}">
                <a16:creationId xmlns:a16="http://schemas.microsoft.com/office/drawing/2014/main" id="{570DA0AD-3736-3945-9A5E-3059EFCF62FA}"/>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rgbClr val="00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5" name="Title 1">
            <a:extLst>
              <a:ext uri="{FF2B5EF4-FFF2-40B4-BE49-F238E27FC236}">
                <a16:creationId xmlns:a16="http://schemas.microsoft.com/office/drawing/2014/main" id="{14539CB6-8103-CC49-B98B-72211BAB7589}"/>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599038176"/>
      </p:ext>
    </p:extLst>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2 - Custom Sub-header (Electric Blue)">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4BECC702-4DF1-CE42-AE82-33FB82C676E5}"/>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14" name="Text Placeholder 5">
            <a:extLst>
              <a:ext uri="{FF2B5EF4-FFF2-40B4-BE49-F238E27FC236}">
                <a16:creationId xmlns:a16="http://schemas.microsoft.com/office/drawing/2014/main" id="{570DA0AD-3736-3945-9A5E-3059EFCF62FA}"/>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rgbClr val="00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5" name="Title 1">
            <a:extLst>
              <a:ext uri="{FF2B5EF4-FFF2-40B4-BE49-F238E27FC236}">
                <a16:creationId xmlns:a16="http://schemas.microsoft.com/office/drawing/2014/main" id="{14539CB6-8103-CC49-B98B-72211BAB7589}"/>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599292962"/>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1 - Chart Slide (Aggie Blue)">
    <p:spTree>
      <p:nvGrpSpPr>
        <p:cNvPr id="1" name=""/>
        <p:cNvGrpSpPr/>
        <p:nvPr/>
      </p:nvGrpSpPr>
      <p:grpSpPr>
        <a:xfrm>
          <a:off x="0" y="0"/>
          <a:ext cx="0" cy="0"/>
          <a:chOff x="0" y="0"/>
          <a:chExt cx="0" cy="0"/>
        </a:xfrm>
      </p:grpSpPr>
      <p:sp>
        <p:nvSpPr>
          <p:cNvPr id="5" name="Chart Placeholder 11">
            <a:extLst>
              <a:ext uri="{FF2B5EF4-FFF2-40B4-BE49-F238E27FC236}">
                <a16:creationId xmlns:a16="http://schemas.microsoft.com/office/drawing/2014/main" id="{6649C80A-64FA-1244-B824-70586DEF3177}"/>
              </a:ext>
            </a:extLst>
          </p:cNvPr>
          <p:cNvSpPr>
            <a:spLocks noGrp="1"/>
          </p:cNvSpPr>
          <p:nvPr>
            <p:ph type="chart" sz="quarter" idx="12" hasCustomPrompt="1"/>
          </p:nvPr>
        </p:nvSpPr>
        <p:spPr>
          <a:xfrm>
            <a:off x="457448" y="1589305"/>
            <a:ext cx="8184662" cy="3200957"/>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8" name="Title 1">
            <a:extLst>
              <a:ext uri="{FF2B5EF4-FFF2-40B4-BE49-F238E27FC236}">
                <a16:creationId xmlns:a16="http://schemas.microsoft.com/office/drawing/2014/main" id="{9265D3DA-A0D7-AE4C-9128-DD9ABA98C33E}"/>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266284686"/>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2 - Chart Slide (Electric Blue)">
    <p:spTree>
      <p:nvGrpSpPr>
        <p:cNvPr id="1" name=""/>
        <p:cNvGrpSpPr/>
        <p:nvPr/>
      </p:nvGrpSpPr>
      <p:grpSpPr>
        <a:xfrm>
          <a:off x="0" y="0"/>
          <a:ext cx="0" cy="0"/>
          <a:chOff x="0" y="0"/>
          <a:chExt cx="0" cy="0"/>
        </a:xfrm>
      </p:grpSpPr>
      <p:sp>
        <p:nvSpPr>
          <p:cNvPr id="5" name="Chart Placeholder 11">
            <a:extLst>
              <a:ext uri="{FF2B5EF4-FFF2-40B4-BE49-F238E27FC236}">
                <a16:creationId xmlns:a16="http://schemas.microsoft.com/office/drawing/2014/main" id="{6649C80A-64FA-1244-B824-70586DEF3177}"/>
              </a:ext>
            </a:extLst>
          </p:cNvPr>
          <p:cNvSpPr>
            <a:spLocks noGrp="1"/>
          </p:cNvSpPr>
          <p:nvPr>
            <p:ph type="chart" sz="quarter" idx="12" hasCustomPrompt="1"/>
          </p:nvPr>
        </p:nvSpPr>
        <p:spPr>
          <a:xfrm>
            <a:off x="457448" y="1589305"/>
            <a:ext cx="8184662" cy="3200957"/>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8" name="Title 1">
            <a:extLst>
              <a:ext uri="{FF2B5EF4-FFF2-40B4-BE49-F238E27FC236}">
                <a16:creationId xmlns:a16="http://schemas.microsoft.com/office/drawing/2014/main" id="{9265D3DA-A0D7-AE4C-9128-DD9ABA98C33E}"/>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3037305704"/>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1 - Two Chart Slide (Aggie Blu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640AAD-5B78-4A41-8750-DC51C2A7AC31}"/>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10" name="Chart Placeholder 11">
            <a:extLst>
              <a:ext uri="{FF2B5EF4-FFF2-40B4-BE49-F238E27FC236}">
                <a16:creationId xmlns:a16="http://schemas.microsoft.com/office/drawing/2014/main" id="{75920390-2798-9B49-B225-907C585D2BCD}"/>
              </a:ext>
            </a:extLst>
          </p:cNvPr>
          <p:cNvSpPr>
            <a:spLocks noGrp="1"/>
          </p:cNvSpPr>
          <p:nvPr>
            <p:ph type="chart" sz="quarter" idx="12" hasCustomPrompt="1"/>
          </p:nvPr>
        </p:nvSpPr>
        <p:spPr>
          <a:xfrm>
            <a:off x="430290"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11" name="Chart Placeholder 11">
            <a:extLst>
              <a:ext uri="{FF2B5EF4-FFF2-40B4-BE49-F238E27FC236}">
                <a16:creationId xmlns:a16="http://schemas.microsoft.com/office/drawing/2014/main" id="{C8FAFD27-17AF-AC4B-B3AF-ECDD6E19B9D1}"/>
              </a:ext>
            </a:extLst>
          </p:cNvPr>
          <p:cNvSpPr>
            <a:spLocks noGrp="1"/>
          </p:cNvSpPr>
          <p:nvPr>
            <p:ph type="chart" sz="quarter" idx="13" hasCustomPrompt="1"/>
          </p:nvPr>
        </p:nvSpPr>
        <p:spPr>
          <a:xfrm>
            <a:off x="4667312"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Tree>
    <p:extLst>
      <p:ext uri="{BB962C8B-B14F-4D97-AF65-F5344CB8AC3E}">
        <p14:creationId xmlns:p14="http://schemas.microsoft.com/office/powerpoint/2010/main" val="3716702208"/>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2 - Two Chart Slide (Electric Blu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640AAD-5B78-4A41-8750-DC51C2A7AC31}"/>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4" name="Chart Placeholder 11">
            <a:extLst>
              <a:ext uri="{FF2B5EF4-FFF2-40B4-BE49-F238E27FC236}">
                <a16:creationId xmlns:a16="http://schemas.microsoft.com/office/drawing/2014/main" id="{F916E91A-37D5-E345-A3CA-10C6BF6CF9BB}"/>
              </a:ext>
            </a:extLst>
          </p:cNvPr>
          <p:cNvSpPr>
            <a:spLocks noGrp="1"/>
          </p:cNvSpPr>
          <p:nvPr>
            <p:ph type="chart" sz="quarter" idx="12" hasCustomPrompt="1"/>
          </p:nvPr>
        </p:nvSpPr>
        <p:spPr>
          <a:xfrm>
            <a:off x="430290"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5" name="Chart Placeholder 11">
            <a:extLst>
              <a:ext uri="{FF2B5EF4-FFF2-40B4-BE49-F238E27FC236}">
                <a16:creationId xmlns:a16="http://schemas.microsoft.com/office/drawing/2014/main" id="{F6E0D1F7-C70F-3143-BFF3-DE94EC7743E6}"/>
              </a:ext>
            </a:extLst>
          </p:cNvPr>
          <p:cNvSpPr>
            <a:spLocks noGrp="1"/>
          </p:cNvSpPr>
          <p:nvPr>
            <p:ph type="chart" sz="quarter" idx="13" hasCustomPrompt="1"/>
          </p:nvPr>
        </p:nvSpPr>
        <p:spPr>
          <a:xfrm>
            <a:off x="4667312"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Tree>
    <p:extLst>
      <p:ext uri="{BB962C8B-B14F-4D97-AF65-F5344CB8AC3E}">
        <p14:creationId xmlns:p14="http://schemas.microsoft.com/office/powerpoint/2010/main" val="1335535711"/>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1 - Image Right (Aggie Blu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3BDB5C6-66AC-114D-9831-83F0E52BD9B9}"/>
              </a:ext>
            </a:extLst>
          </p:cNvPr>
          <p:cNvSpPr>
            <a:spLocks noGrp="1"/>
          </p:cNvSpPr>
          <p:nvPr>
            <p:ph type="pic" sz="quarter" idx="10"/>
          </p:nvPr>
        </p:nvSpPr>
        <p:spPr>
          <a:xfrm>
            <a:off x="5921375"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8" name="Title 1">
            <a:extLst>
              <a:ext uri="{FF2B5EF4-FFF2-40B4-BE49-F238E27FC236}">
                <a16:creationId xmlns:a16="http://schemas.microsoft.com/office/drawing/2014/main" id="{0A7C7D41-11DB-B54C-AE7E-D4C438E812E5}"/>
              </a:ext>
            </a:extLst>
          </p:cNvPr>
          <p:cNvSpPr>
            <a:spLocks noGrp="1"/>
          </p:cNvSpPr>
          <p:nvPr>
            <p:ph type="title" hasCustomPrompt="1"/>
          </p:nvPr>
        </p:nvSpPr>
        <p:spPr>
          <a:xfrm>
            <a:off x="284960" y="595029"/>
            <a:ext cx="5183331"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9" name="Text Placeholder 9">
            <a:extLst>
              <a:ext uri="{FF2B5EF4-FFF2-40B4-BE49-F238E27FC236}">
                <a16:creationId xmlns:a16="http://schemas.microsoft.com/office/drawing/2014/main" id="{0349E132-4E3A-F649-B679-23EA9AA706DE}"/>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24283858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 - U State Custom Sub-header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DF8A7F-AF1C-5342-8BA2-C2BC7B7E4CDF}"/>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11877AE7-E59B-4745-A32C-F9E969DF6EF7}"/>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1" name="Title 1">
            <a:extLst>
              <a:ext uri="{FF2B5EF4-FFF2-40B4-BE49-F238E27FC236}">
                <a16:creationId xmlns:a16="http://schemas.microsoft.com/office/drawing/2014/main" id="{8C879188-DAE6-4A44-872D-8184452C044A}"/>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13" name="Text Placeholder 9">
            <a:extLst>
              <a:ext uri="{FF2B5EF4-FFF2-40B4-BE49-F238E27FC236}">
                <a16:creationId xmlns:a16="http://schemas.microsoft.com/office/drawing/2014/main" id="{5DAA926B-15E9-344A-8306-41E7CCF85306}"/>
              </a:ext>
            </a:extLst>
          </p:cNvPr>
          <p:cNvSpPr>
            <a:spLocks noGrp="1"/>
          </p:cNvSpPr>
          <p:nvPr>
            <p:ph type="body" sz="quarter" idx="11" hasCustomPrompt="1"/>
          </p:nvPr>
        </p:nvSpPr>
        <p:spPr>
          <a:xfrm>
            <a:off x="447923" y="2165634"/>
            <a:ext cx="8197114" cy="2604663"/>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pic>
        <p:nvPicPr>
          <p:cNvPr id="7" name="Picture 6">
            <a:extLst>
              <a:ext uri="{FF2B5EF4-FFF2-40B4-BE49-F238E27FC236}">
                <a16:creationId xmlns:a16="http://schemas.microsoft.com/office/drawing/2014/main" id="{CFC5AAA0-6CB0-4274-9D93-7E23E8279E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spTree>
    <p:extLst>
      <p:ext uri="{BB962C8B-B14F-4D97-AF65-F5344CB8AC3E}">
        <p14:creationId xmlns:p14="http://schemas.microsoft.com/office/powerpoint/2010/main" val="1043325364"/>
      </p:ext>
    </p:extLst>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2 - Image Left (Aggie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5F52C4C-E6AA-2E4D-ADE2-3DE7273EA235}"/>
              </a:ext>
            </a:extLst>
          </p:cNvPr>
          <p:cNvSpPr>
            <a:spLocks noGrp="1"/>
          </p:cNvSpPr>
          <p:nvPr>
            <p:ph type="pic" sz="quarter" idx="10"/>
          </p:nvPr>
        </p:nvSpPr>
        <p:spPr>
          <a:xfrm>
            <a:off x="0"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Title 1">
            <a:extLst>
              <a:ext uri="{FF2B5EF4-FFF2-40B4-BE49-F238E27FC236}">
                <a16:creationId xmlns:a16="http://schemas.microsoft.com/office/drawing/2014/main" id="{B67E1E1F-2F18-BB4B-BF4D-A697458B083C}"/>
              </a:ext>
            </a:extLst>
          </p:cNvPr>
          <p:cNvSpPr>
            <a:spLocks noGrp="1"/>
          </p:cNvSpPr>
          <p:nvPr>
            <p:ph type="title" hasCustomPrompt="1"/>
          </p:nvPr>
        </p:nvSpPr>
        <p:spPr>
          <a:xfrm>
            <a:off x="3489886" y="658403"/>
            <a:ext cx="5355350"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EED12AAC-33A9-D644-844B-2B7E97652A7D}"/>
              </a:ext>
            </a:extLst>
          </p:cNvPr>
          <p:cNvSpPr>
            <a:spLocks noGrp="1"/>
          </p:cNvSpPr>
          <p:nvPr>
            <p:ph type="body" sz="quarter" idx="11" hasCustomPrompt="1"/>
          </p:nvPr>
        </p:nvSpPr>
        <p:spPr>
          <a:xfrm>
            <a:off x="3489886" y="1882936"/>
            <a:ext cx="5355349" cy="2703932"/>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3177813938"/>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1 - Image Right (Electric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903CE7F-DC19-0647-99F5-5AF4EF648909}"/>
              </a:ext>
            </a:extLst>
          </p:cNvPr>
          <p:cNvSpPr>
            <a:spLocks noGrp="1"/>
          </p:cNvSpPr>
          <p:nvPr>
            <p:ph type="pic" sz="quarter" idx="10"/>
          </p:nvPr>
        </p:nvSpPr>
        <p:spPr>
          <a:xfrm>
            <a:off x="5921375"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Title 1">
            <a:extLst>
              <a:ext uri="{FF2B5EF4-FFF2-40B4-BE49-F238E27FC236}">
                <a16:creationId xmlns:a16="http://schemas.microsoft.com/office/drawing/2014/main" id="{7C7C7FFC-1233-6F49-9968-B6E3E2C5CD67}"/>
              </a:ext>
            </a:extLst>
          </p:cNvPr>
          <p:cNvSpPr>
            <a:spLocks noGrp="1"/>
          </p:cNvSpPr>
          <p:nvPr>
            <p:ph type="title" hasCustomPrompt="1"/>
          </p:nvPr>
        </p:nvSpPr>
        <p:spPr>
          <a:xfrm>
            <a:off x="284960" y="595029"/>
            <a:ext cx="5183331"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05B8DC5C-4A1A-DF42-9511-2EF3F09D4636}"/>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212153450"/>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2 - Image Left (Electric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ADF5F5CF-39C3-3647-BFB8-2EFE7CFF6F4F}"/>
              </a:ext>
            </a:extLst>
          </p:cNvPr>
          <p:cNvSpPr>
            <a:spLocks noGrp="1"/>
          </p:cNvSpPr>
          <p:nvPr>
            <p:ph type="pic" sz="quarter" idx="10"/>
          </p:nvPr>
        </p:nvSpPr>
        <p:spPr>
          <a:xfrm>
            <a:off x="0"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Title 1">
            <a:extLst>
              <a:ext uri="{FF2B5EF4-FFF2-40B4-BE49-F238E27FC236}">
                <a16:creationId xmlns:a16="http://schemas.microsoft.com/office/drawing/2014/main" id="{3FBC620A-A08D-6844-B5F8-8A23A4C6B79A}"/>
              </a:ext>
            </a:extLst>
          </p:cNvPr>
          <p:cNvSpPr>
            <a:spLocks noGrp="1"/>
          </p:cNvSpPr>
          <p:nvPr>
            <p:ph type="title" hasCustomPrompt="1"/>
          </p:nvPr>
        </p:nvSpPr>
        <p:spPr>
          <a:xfrm>
            <a:off x="3489886" y="658403"/>
            <a:ext cx="5355350"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6A2C710C-B332-B04E-B528-630878B84875}"/>
              </a:ext>
            </a:extLst>
          </p:cNvPr>
          <p:cNvSpPr>
            <a:spLocks noGrp="1"/>
          </p:cNvSpPr>
          <p:nvPr>
            <p:ph type="body" sz="quarter" idx="11" hasCustomPrompt="1"/>
          </p:nvPr>
        </p:nvSpPr>
        <p:spPr>
          <a:xfrm>
            <a:off x="3489886" y="1882936"/>
            <a:ext cx="5355349" cy="2711366"/>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3437585552"/>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1 - Trio Images (Aggie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EA4D591F-23ED-3B49-9774-BFB383F9C6B1}"/>
              </a:ext>
            </a:extLst>
          </p:cNvPr>
          <p:cNvSpPr>
            <a:spLocks noGrp="1"/>
          </p:cNvSpPr>
          <p:nvPr>
            <p:ph type="pic" sz="quarter" idx="10"/>
          </p:nvPr>
        </p:nvSpPr>
        <p:spPr>
          <a:xfrm>
            <a:off x="389296"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9" name="Picture Placeholder 6">
            <a:extLst>
              <a:ext uri="{FF2B5EF4-FFF2-40B4-BE49-F238E27FC236}">
                <a16:creationId xmlns:a16="http://schemas.microsoft.com/office/drawing/2014/main" id="{7E165123-8E63-E248-BB1B-C10C343054E4}"/>
              </a:ext>
            </a:extLst>
          </p:cNvPr>
          <p:cNvSpPr>
            <a:spLocks noGrp="1"/>
          </p:cNvSpPr>
          <p:nvPr>
            <p:ph type="pic" sz="quarter" idx="11"/>
          </p:nvPr>
        </p:nvSpPr>
        <p:spPr>
          <a:xfrm>
            <a:off x="3295455"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0" name="Picture Placeholder 6">
            <a:extLst>
              <a:ext uri="{FF2B5EF4-FFF2-40B4-BE49-F238E27FC236}">
                <a16:creationId xmlns:a16="http://schemas.microsoft.com/office/drawing/2014/main" id="{2D4E9031-3C41-0C43-B5C7-0D35EB7544EE}"/>
              </a:ext>
            </a:extLst>
          </p:cNvPr>
          <p:cNvSpPr>
            <a:spLocks noGrp="1"/>
          </p:cNvSpPr>
          <p:nvPr>
            <p:ph type="pic" sz="quarter" idx="12"/>
          </p:nvPr>
        </p:nvSpPr>
        <p:spPr>
          <a:xfrm>
            <a:off x="6192561"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1" name="Title 1">
            <a:extLst>
              <a:ext uri="{FF2B5EF4-FFF2-40B4-BE49-F238E27FC236}">
                <a16:creationId xmlns:a16="http://schemas.microsoft.com/office/drawing/2014/main" id="{7E74AFC7-AA1B-DB4F-8226-4EE0580119A7}"/>
              </a:ext>
            </a:extLst>
          </p:cNvPr>
          <p:cNvSpPr>
            <a:spLocks noGrp="1"/>
          </p:cNvSpPr>
          <p:nvPr>
            <p:ph type="title" hasCustomPrompt="1"/>
          </p:nvPr>
        </p:nvSpPr>
        <p:spPr>
          <a:xfrm>
            <a:off x="384551" y="321164"/>
            <a:ext cx="840636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624600604"/>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02 - Trio Images (Electric Blue)">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644DF46C-DD48-344D-BB24-EE78CC5A4CE5}"/>
              </a:ext>
            </a:extLst>
          </p:cNvPr>
          <p:cNvSpPr>
            <a:spLocks noGrp="1"/>
          </p:cNvSpPr>
          <p:nvPr>
            <p:ph type="pic" sz="quarter" idx="10"/>
          </p:nvPr>
        </p:nvSpPr>
        <p:spPr>
          <a:xfrm>
            <a:off x="389296"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8" name="Picture Placeholder 6">
            <a:extLst>
              <a:ext uri="{FF2B5EF4-FFF2-40B4-BE49-F238E27FC236}">
                <a16:creationId xmlns:a16="http://schemas.microsoft.com/office/drawing/2014/main" id="{BE53176C-EC2D-C24F-B521-919FC9822E37}"/>
              </a:ext>
            </a:extLst>
          </p:cNvPr>
          <p:cNvSpPr>
            <a:spLocks noGrp="1"/>
          </p:cNvSpPr>
          <p:nvPr>
            <p:ph type="pic" sz="quarter" idx="11"/>
          </p:nvPr>
        </p:nvSpPr>
        <p:spPr>
          <a:xfrm>
            <a:off x="3295455"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9" name="Picture Placeholder 6">
            <a:extLst>
              <a:ext uri="{FF2B5EF4-FFF2-40B4-BE49-F238E27FC236}">
                <a16:creationId xmlns:a16="http://schemas.microsoft.com/office/drawing/2014/main" id="{8568E466-7E85-664D-A7C3-DA3B3834C480}"/>
              </a:ext>
            </a:extLst>
          </p:cNvPr>
          <p:cNvSpPr>
            <a:spLocks noGrp="1"/>
          </p:cNvSpPr>
          <p:nvPr>
            <p:ph type="pic" sz="quarter" idx="12"/>
          </p:nvPr>
        </p:nvSpPr>
        <p:spPr>
          <a:xfrm>
            <a:off x="6192561"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20" name="Title 1">
            <a:extLst>
              <a:ext uri="{FF2B5EF4-FFF2-40B4-BE49-F238E27FC236}">
                <a16:creationId xmlns:a16="http://schemas.microsoft.com/office/drawing/2014/main" id="{301EF0EF-F0FB-8348-988C-09D2637DAFDA}"/>
              </a:ext>
            </a:extLst>
          </p:cNvPr>
          <p:cNvSpPr>
            <a:spLocks noGrp="1"/>
          </p:cNvSpPr>
          <p:nvPr>
            <p:ph type="title" hasCustomPrompt="1"/>
          </p:nvPr>
        </p:nvSpPr>
        <p:spPr>
          <a:xfrm>
            <a:off x="384551" y="321164"/>
            <a:ext cx="840636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7328275"/>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01 - Full Bleed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CC0EBC8-C525-234E-B082-D0B7F79B12FC}"/>
              </a:ext>
            </a:extLst>
          </p:cNvPr>
          <p:cNvSpPr>
            <a:spLocks noGrp="1"/>
          </p:cNvSpPr>
          <p:nvPr>
            <p:ph type="pic" sz="quarter" idx="10"/>
          </p:nvPr>
        </p:nvSpPr>
        <p:spPr>
          <a:xfrm>
            <a:off x="0" y="0"/>
            <a:ext cx="9144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029736753"/>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02 - Two Full Images">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A0451B4E-D4FA-B748-BC10-532B6E40A7A2}"/>
              </a:ext>
            </a:extLst>
          </p:cNvPr>
          <p:cNvSpPr>
            <a:spLocks noGrp="1"/>
          </p:cNvSpPr>
          <p:nvPr>
            <p:ph type="pic" sz="quarter" idx="10"/>
          </p:nvPr>
        </p:nvSpPr>
        <p:spPr>
          <a:xfrm>
            <a:off x="0" y="0"/>
            <a:ext cx="4572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Picture Placeholder 3">
            <a:extLst>
              <a:ext uri="{FF2B5EF4-FFF2-40B4-BE49-F238E27FC236}">
                <a16:creationId xmlns:a16="http://schemas.microsoft.com/office/drawing/2014/main" id="{3C236DD8-32D3-6F4A-A559-C49C089D1B91}"/>
              </a:ext>
            </a:extLst>
          </p:cNvPr>
          <p:cNvSpPr>
            <a:spLocks noGrp="1"/>
          </p:cNvSpPr>
          <p:nvPr>
            <p:ph type="pic" sz="quarter" idx="11"/>
          </p:nvPr>
        </p:nvSpPr>
        <p:spPr>
          <a:xfrm>
            <a:off x="4572000" y="0"/>
            <a:ext cx="4572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057859449"/>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1 - Ending Slide (U State Logo) (Aggie Blue)">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500A48FC-F1B6-554A-953E-E7B04D42FF46}"/>
              </a:ext>
            </a:extLst>
          </p:cNvPr>
          <p:cNvPicPr>
            <a:picLocks noChangeAspect="1"/>
          </p:cNvPicPr>
          <p:nvPr userDrawn="1"/>
        </p:nvPicPr>
        <p:blipFill>
          <a:blip r:embed="rId2"/>
          <a:stretch>
            <a:fillRect/>
          </a:stretch>
        </p:blipFill>
        <p:spPr>
          <a:xfrm>
            <a:off x="564376" y="3935916"/>
            <a:ext cx="3526491" cy="561742"/>
          </a:xfrm>
          <a:prstGeom prst="rect">
            <a:avLst/>
          </a:prstGeom>
        </p:spPr>
      </p:pic>
      <p:sp>
        <p:nvSpPr>
          <p:cNvPr id="5" name="Title 2">
            <a:extLst>
              <a:ext uri="{FF2B5EF4-FFF2-40B4-BE49-F238E27FC236}">
                <a16:creationId xmlns:a16="http://schemas.microsoft.com/office/drawing/2014/main" id="{1F050959-E084-B64F-8C25-4FFF84D917F5}"/>
              </a:ext>
            </a:extLst>
          </p:cNvPr>
          <p:cNvSpPr>
            <a:spLocks noGrp="1"/>
          </p:cNvSpPr>
          <p:nvPr>
            <p:ph type="title" hasCustomPrompt="1"/>
          </p:nvPr>
        </p:nvSpPr>
        <p:spPr>
          <a:xfrm>
            <a:off x="460375" y="1047764"/>
            <a:ext cx="6972300" cy="1673664"/>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2146738844"/>
      </p:ext>
    </p:extLst>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2 - Ending Slide (Wordmark + U State) (Aggie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3D6288-D3A8-B14B-8B2E-58A6CE2776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846" y="4348293"/>
            <a:ext cx="3051196" cy="297296"/>
          </a:xfrm>
          <a:prstGeom prst="rect">
            <a:avLst/>
          </a:prstGeom>
        </p:spPr>
      </p:pic>
      <p:pic>
        <p:nvPicPr>
          <p:cNvPr id="9" name="Picture 8" descr="Logo&#10;&#10;Description automatically generated">
            <a:extLst>
              <a:ext uri="{FF2B5EF4-FFF2-40B4-BE49-F238E27FC236}">
                <a16:creationId xmlns:a16="http://schemas.microsoft.com/office/drawing/2014/main" id="{79A5C52F-8191-C043-94AA-2BCD6F142064}"/>
              </a:ext>
            </a:extLst>
          </p:cNvPr>
          <p:cNvPicPr>
            <a:picLocks noChangeAspect="1"/>
          </p:cNvPicPr>
          <p:nvPr userDrawn="1"/>
        </p:nvPicPr>
        <p:blipFill>
          <a:blip r:embed="rId3"/>
          <a:stretch>
            <a:fillRect/>
          </a:stretch>
        </p:blipFill>
        <p:spPr>
          <a:xfrm>
            <a:off x="7657170" y="3828087"/>
            <a:ext cx="1051963" cy="810068"/>
          </a:xfrm>
          <a:prstGeom prst="rect">
            <a:avLst/>
          </a:prstGeom>
        </p:spPr>
      </p:pic>
      <p:sp>
        <p:nvSpPr>
          <p:cNvPr id="5" name="Title 2">
            <a:extLst>
              <a:ext uri="{FF2B5EF4-FFF2-40B4-BE49-F238E27FC236}">
                <a16:creationId xmlns:a16="http://schemas.microsoft.com/office/drawing/2014/main" id="{91F934F9-8E25-094E-AC0F-95266367DD34}"/>
              </a:ext>
            </a:extLst>
          </p:cNvPr>
          <p:cNvSpPr>
            <a:spLocks noGrp="1"/>
          </p:cNvSpPr>
          <p:nvPr>
            <p:ph type="title" hasCustomPrompt="1"/>
          </p:nvPr>
        </p:nvSpPr>
        <p:spPr>
          <a:xfrm>
            <a:off x="460375" y="1047764"/>
            <a:ext cx="6972300" cy="1673664"/>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3891702105"/>
      </p:ext>
    </p:extLst>
  </p:cSld>
  <p:clrMapOvr>
    <a:masterClrMapping/>
  </p:clrMapOvr>
  <p:transition spd="slow">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01 - Ending Slide (U State Logo) (Electric Blue)">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ED2A7EBF-AC12-6643-86DF-755B07098604}"/>
              </a:ext>
            </a:extLst>
          </p:cNvPr>
          <p:cNvPicPr>
            <a:picLocks noChangeAspect="1"/>
          </p:cNvPicPr>
          <p:nvPr userDrawn="1"/>
        </p:nvPicPr>
        <p:blipFill>
          <a:blip r:embed="rId2"/>
          <a:stretch>
            <a:fillRect/>
          </a:stretch>
        </p:blipFill>
        <p:spPr>
          <a:xfrm>
            <a:off x="564376" y="3935916"/>
            <a:ext cx="3526491" cy="561742"/>
          </a:xfrm>
          <a:prstGeom prst="rect">
            <a:avLst/>
          </a:prstGeom>
        </p:spPr>
      </p:pic>
      <p:sp>
        <p:nvSpPr>
          <p:cNvPr id="5" name="Title 2">
            <a:extLst>
              <a:ext uri="{FF2B5EF4-FFF2-40B4-BE49-F238E27FC236}">
                <a16:creationId xmlns:a16="http://schemas.microsoft.com/office/drawing/2014/main" id="{FD95DA8C-B214-1042-B7AC-155C5C6DEFAA}"/>
              </a:ext>
            </a:extLst>
          </p:cNvPr>
          <p:cNvSpPr>
            <a:spLocks noGrp="1"/>
          </p:cNvSpPr>
          <p:nvPr>
            <p:ph type="title" hasCustomPrompt="1"/>
          </p:nvPr>
        </p:nvSpPr>
        <p:spPr>
          <a:xfrm>
            <a:off x="460375" y="1047764"/>
            <a:ext cx="6972300" cy="1673664"/>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213275949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 - U State Custom Sub-header (Electric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D343F0-39BA-F141-B2DE-4FF300989E04}"/>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98C9A2F1-3CB4-0F49-B603-C71E39D5634E}"/>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9" name="Title 1">
            <a:extLst>
              <a:ext uri="{FF2B5EF4-FFF2-40B4-BE49-F238E27FC236}">
                <a16:creationId xmlns:a16="http://schemas.microsoft.com/office/drawing/2014/main" id="{8024B9DB-13C1-E746-850E-DF07B845A55F}"/>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16" name="Picture 15">
            <a:extLst>
              <a:ext uri="{FF2B5EF4-FFF2-40B4-BE49-F238E27FC236}">
                <a16:creationId xmlns:a16="http://schemas.microsoft.com/office/drawing/2014/main" id="{84031622-84E5-4348-829A-F8E8B45BF4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sp>
        <p:nvSpPr>
          <p:cNvPr id="11" name="Text Placeholder 9">
            <a:extLst>
              <a:ext uri="{FF2B5EF4-FFF2-40B4-BE49-F238E27FC236}">
                <a16:creationId xmlns:a16="http://schemas.microsoft.com/office/drawing/2014/main" id="{891DD2CD-A634-F549-B79A-C7020605E2A2}"/>
              </a:ext>
            </a:extLst>
          </p:cNvPr>
          <p:cNvSpPr>
            <a:spLocks noGrp="1"/>
          </p:cNvSpPr>
          <p:nvPr>
            <p:ph type="body" sz="quarter" idx="11" hasCustomPrompt="1"/>
          </p:nvPr>
        </p:nvSpPr>
        <p:spPr>
          <a:xfrm>
            <a:off x="447923" y="2165271"/>
            <a:ext cx="8197114" cy="2604663"/>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1106617701"/>
      </p:ext>
    </p:extLst>
  </p:cSld>
  <p:clrMapOvr>
    <a:masterClrMapping/>
  </p:clrMapOvr>
  <p:transition spd="slow">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2 - Ending Slide (Wordmark + U State) (Electric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C45F96-F5F0-BF45-BA0F-CB9DB902ED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846" y="4348293"/>
            <a:ext cx="3051196" cy="297296"/>
          </a:xfrm>
          <a:prstGeom prst="rect">
            <a:avLst/>
          </a:prstGeom>
        </p:spPr>
      </p:pic>
      <p:pic>
        <p:nvPicPr>
          <p:cNvPr id="9" name="Picture 8" descr="Logo&#10;&#10;Description automatically generated">
            <a:extLst>
              <a:ext uri="{FF2B5EF4-FFF2-40B4-BE49-F238E27FC236}">
                <a16:creationId xmlns:a16="http://schemas.microsoft.com/office/drawing/2014/main" id="{53E8A154-CBEE-EB42-B1F1-E05E411A4F85}"/>
              </a:ext>
            </a:extLst>
          </p:cNvPr>
          <p:cNvPicPr>
            <a:picLocks noChangeAspect="1"/>
          </p:cNvPicPr>
          <p:nvPr userDrawn="1"/>
        </p:nvPicPr>
        <p:blipFill>
          <a:blip r:embed="rId3"/>
          <a:stretch>
            <a:fillRect/>
          </a:stretch>
        </p:blipFill>
        <p:spPr>
          <a:xfrm>
            <a:off x="7657170" y="3828087"/>
            <a:ext cx="1051963" cy="810068"/>
          </a:xfrm>
          <a:prstGeom prst="rect">
            <a:avLst/>
          </a:prstGeom>
        </p:spPr>
      </p:pic>
      <p:sp>
        <p:nvSpPr>
          <p:cNvPr id="5" name="Title 2">
            <a:extLst>
              <a:ext uri="{FF2B5EF4-FFF2-40B4-BE49-F238E27FC236}">
                <a16:creationId xmlns:a16="http://schemas.microsoft.com/office/drawing/2014/main" id="{2873DBF4-00BB-0144-AD21-C84AAEA497E2}"/>
              </a:ext>
            </a:extLst>
          </p:cNvPr>
          <p:cNvSpPr>
            <a:spLocks noGrp="1"/>
          </p:cNvSpPr>
          <p:nvPr>
            <p:ph type="title" hasCustomPrompt="1"/>
          </p:nvPr>
        </p:nvSpPr>
        <p:spPr>
          <a:xfrm>
            <a:off x="460375" y="1047764"/>
            <a:ext cx="6972300" cy="1673664"/>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240898142"/>
      </p:ext>
    </p:extLst>
  </p:cSld>
  <p:clrMapOvr>
    <a:masterClrMapping/>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824054"/>
      </p:ext>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1 - Title Slide (Aggie Blue)">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16A477F-88DA-7048-8778-E8BD7BC8F8B5}"/>
              </a:ext>
            </a:extLst>
          </p:cNvPr>
          <p:cNvSpPr>
            <a:spLocks noGrp="1"/>
          </p:cNvSpPr>
          <p:nvPr>
            <p:ph type="title" hasCustomPrompt="1"/>
          </p:nvPr>
        </p:nvSpPr>
        <p:spPr>
          <a:xfrm>
            <a:off x="460375" y="805496"/>
            <a:ext cx="6972300" cy="2641756"/>
          </a:xfrm>
          <a:prstGeom prst="rect">
            <a:avLst/>
          </a:prstGeom>
        </p:spPr>
        <p:txBody>
          <a:bodyPr anchor="ctr"/>
          <a:lstStyle>
            <a:lvl1pPr algn="l">
              <a:defRPr sz="5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4" name="Picture 3" descr="Logo&#10;&#10;Description automatically generated">
            <a:extLst>
              <a:ext uri="{FF2B5EF4-FFF2-40B4-BE49-F238E27FC236}">
                <a16:creationId xmlns:a16="http://schemas.microsoft.com/office/drawing/2014/main" id="{1978DBA4-C835-A24B-A8ED-2B4A3C825B5A}"/>
              </a:ext>
            </a:extLst>
          </p:cNvPr>
          <p:cNvPicPr>
            <a:picLocks noChangeAspect="1"/>
          </p:cNvPicPr>
          <p:nvPr userDrawn="1"/>
        </p:nvPicPr>
        <p:blipFill>
          <a:blip r:embed="rId2"/>
          <a:stretch>
            <a:fillRect/>
          </a:stretch>
        </p:blipFill>
        <p:spPr>
          <a:xfrm>
            <a:off x="564376" y="3877860"/>
            <a:ext cx="3526491" cy="561742"/>
          </a:xfrm>
          <a:prstGeom prst="rect">
            <a:avLst/>
          </a:prstGeom>
        </p:spPr>
      </p:pic>
    </p:spTree>
    <p:extLst>
      <p:ext uri="{BB962C8B-B14F-4D97-AF65-F5344CB8AC3E}">
        <p14:creationId xmlns:p14="http://schemas.microsoft.com/office/powerpoint/2010/main" val="1666587717"/>
      </p:ext>
    </p:extLst>
  </p:cSld>
  <p:clrMapOvr>
    <a:masterClrMapping/>
  </p:clrMapOvr>
  <p:transition spd="slow">
    <p:wip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2 - Title Slide (Electric Blue)">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B0C7E0D-4930-9B40-819F-BDD9D30447DC}"/>
              </a:ext>
            </a:extLst>
          </p:cNvPr>
          <p:cNvPicPr>
            <a:picLocks noChangeAspect="1"/>
          </p:cNvPicPr>
          <p:nvPr userDrawn="1"/>
        </p:nvPicPr>
        <p:blipFill>
          <a:blip r:embed="rId2"/>
          <a:stretch>
            <a:fillRect/>
          </a:stretch>
        </p:blipFill>
        <p:spPr>
          <a:xfrm>
            <a:off x="564376" y="3877860"/>
            <a:ext cx="3526491" cy="561742"/>
          </a:xfrm>
          <a:prstGeom prst="rect">
            <a:avLst/>
          </a:prstGeom>
        </p:spPr>
      </p:pic>
      <p:sp>
        <p:nvSpPr>
          <p:cNvPr id="5" name="Title 2">
            <a:extLst>
              <a:ext uri="{FF2B5EF4-FFF2-40B4-BE49-F238E27FC236}">
                <a16:creationId xmlns:a16="http://schemas.microsoft.com/office/drawing/2014/main" id="{4DA6D8DF-1AF5-E044-B490-2231E36EA74C}"/>
              </a:ext>
            </a:extLst>
          </p:cNvPr>
          <p:cNvSpPr>
            <a:spLocks noGrp="1"/>
          </p:cNvSpPr>
          <p:nvPr>
            <p:ph type="title" hasCustomPrompt="1"/>
          </p:nvPr>
        </p:nvSpPr>
        <p:spPr>
          <a:xfrm>
            <a:off x="460375" y="805496"/>
            <a:ext cx="6972300" cy="2641756"/>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3030684404"/>
      </p:ext>
    </p:extLst>
  </p:cSld>
  <p:clrMapOvr>
    <a:masterClrMapping/>
  </p:clrMapOvr>
  <p:transition spd="slow">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3 - Title Slide (Aggie Blue)">
    <p:spTree>
      <p:nvGrpSpPr>
        <p:cNvPr id="1" name=""/>
        <p:cNvGrpSpPr/>
        <p:nvPr/>
      </p:nvGrpSpPr>
      <p:grpSpPr>
        <a:xfrm>
          <a:off x="0" y="0"/>
          <a:ext cx="0" cy="0"/>
          <a:chOff x="0" y="0"/>
          <a:chExt cx="0" cy="0"/>
        </a:xfrm>
      </p:grpSpPr>
      <p:pic>
        <p:nvPicPr>
          <p:cNvPr id="5" name="Picture 4" descr="A picture containing text, sign&#10;&#10;Description automatically generated">
            <a:extLst>
              <a:ext uri="{FF2B5EF4-FFF2-40B4-BE49-F238E27FC236}">
                <a16:creationId xmlns:a16="http://schemas.microsoft.com/office/drawing/2014/main" id="{136CCCCB-0CCF-1343-85B8-9408CD272E53}"/>
              </a:ext>
            </a:extLst>
          </p:cNvPr>
          <p:cNvPicPr>
            <a:picLocks noChangeAspect="1"/>
          </p:cNvPicPr>
          <p:nvPr userDrawn="1"/>
        </p:nvPicPr>
        <p:blipFill>
          <a:blip r:embed="rId2"/>
          <a:stretch>
            <a:fillRect/>
          </a:stretch>
        </p:blipFill>
        <p:spPr>
          <a:xfrm>
            <a:off x="554155" y="4174122"/>
            <a:ext cx="3088578" cy="297296"/>
          </a:xfrm>
          <a:prstGeom prst="rect">
            <a:avLst/>
          </a:prstGeom>
        </p:spPr>
      </p:pic>
      <p:pic>
        <p:nvPicPr>
          <p:cNvPr id="6" name="Picture 5" descr="Logo&#10;&#10;Description automatically generated">
            <a:extLst>
              <a:ext uri="{FF2B5EF4-FFF2-40B4-BE49-F238E27FC236}">
                <a16:creationId xmlns:a16="http://schemas.microsoft.com/office/drawing/2014/main" id="{22DF50E0-AC06-484A-ADFC-D6F2D012FFDC}"/>
              </a:ext>
            </a:extLst>
          </p:cNvPr>
          <p:cNvPicPr>
            <a:picLocks noChangeAspect="1"/>
          </p:cNvPicPr>
          <p:nvPr userDrawn="1"/>
        </p:nvPicPr>
        <p:blipFill>
          <a:blip r:embed="rId3"/>
          <a:stretch>
            <a:fillRect/>
          </a:stretch>
        </p:blipFill>
        <p:spPr>
          <a:xfrm>
            <a:off x="7657170" y="3653916"/>
            <a:ext cx="1051963" cy="810068"/>
          </a:xfrm>
          <a:prstGeom prst="rect">
            <a:avLst/>
          </a:prstGeom>
        </p:spPr>
      </p:pic>
      <p:sp>
        <p:nvSpPr>
          <p:cNvPr id="8" name="Title 2">
            <a:extLst>
              <a:ext uri="{FF2B5EF4-FFF2-40B4-BE49-F238E27FC236}">
                <a16:creationId xmlns:a16="http://schemas.microsoft.com/office/drawing/2014/main" id="{C4B69861-F6AE-9D45-8CA0-9ACF6CA859C9}"/>
              </a:ext>
            </a:extLst>
          </p:cNvPr>
          <p:cNvSpPr>
            <a:spLocks noGrp="1"/>
          </p:cNvSpPr>
          <p:nvPr>
            <p:ph type="title" hasCustomPrompt="1"/>
          </p:nvPr>
        </p:nvSpPr>
        <p:spPr>
          <a:xfrm>
            <a:off x="460375" y="805496"/>
            <a:ext cx="6972300" cy="2641756"/>
          </a:xfrm>
          <a:prstGeom prst="rect">
            <a:avLst/>
          </a:prstGeom>
        </p:spPr>
        <p:txBody>
          <a:bodyPr anchor="ctr"/>
          <a:lstStyle>
            <a:lvl1pPr algn="l">
              <a:defRPr sz="5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2078240657"/>
      </p:ext>
    </p:extLst>
  </p:cSld>
  <p:clrMapOvr>
    <a:masterClrMapping/>
  </p:clrMapOvr>
  <p:transition spd="slow">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04 - Title Slide (Electric Blue)">
    <p:spTree>
      <p:nvGrpSpPr>
        <p:cNvPr id="1" name=""/>
        <p:cNvGrpSpPr/>
        <p:nvPr/>
      </p:nvGrpSpPr>
      <p:grpSpPr>
        <a:xfrm>
          <a:off x="0" y="0"/>
          <a:ext cx="0" cy="0"/>
          <a:chOff x="0" y="0"/>
          <a:chExt cx="0" cy="0"/>
        </a:xfrm>
      </p:grpSpPr>
      <p:pic>
        <p:nvPicPr>
          <p:cNvPr id="5" name="Picture 4" descr="A picture containing text, sign&#10;&#10;Description automatically generated">
            <a:extLst>
              <a:ext uri="{FF2B5EF4-FFF2-40B4-BE49-F238E27FC236}">
                <a16:creationId xmlns:a16="http://schemas.microsoft.com/office/drawing/2014/main" id="{64B6ED08-8C20-1A45-95BB-C4FD9B5715AF}"/>
              </a:ext>
            </a:extLst>
          </p:cNvPr>
          <p:cNvPicPr>
            <a:picLocks noChangeAspect="1"/>
          </p:cNvPicPr>
          <p:nvPr userDrawn="1"/>
        </p:nvPicPr>
        <p:blipFill>
          <a:blip r:embed="rId2"/>
          <a:stretch>
            <a:fillRect/>
          </a:stretch>
        </p:blipFill>
        <p:spPr>
          <a:xfrm>
            <a:off x="554155" y="4174122"/>
            <a:ext cx="3088578" cy="297296"/>
          </a:xfrm>
          <a:prstGeom prst="rect">
            <a:avLst/>
          </a:prstGeom>
        </p:spPr>
      </p:pic>
      <p:pic>
        <p:nvPicPr>
          <p:cNvPr id="7" name="Picture 6" descr="Logo&#10;&#10;Description automatically generated">
            <a:extLst>
              <a:ext uri="{FF2B5EF4-FFF2-40B4-BE49-F238E27FC236}">
                <a16:creationId xmlns:a16="http://schemas.microsoft.com/office/drawing/2014/main" id="{3BE4255D-2665-C04B-85D8-0B848067A2E3}"/>
              </a:ext>
            </a:extLst>
          </p:cNvPr>
          <p:cNvPicPr>
            <a:picLocks noChangeAspect="1"/>
          </p:cNvPicPr>
          <p:nvPr userDrawn="1"/>
        </p:nvPicPr>
        <p:blipFill>
          <a:blip r:embed="rId3"/>
          <a:stretch>
            <a:fillRect/>
          </a:stretch>
        </p:blipFill>
        <p:spPr>
          <a:xfrm>
            <a:off x="7657170" y="3653916"/>
            <a:ext cx="1051963" cy="810068"/>
          </a:xfrm>
          <a:prstGeom prst="rect">
            <a:avLst/>
          </a:prstGeom>
        </p:spPr>
      </p:pic>
      <p:sp>
        <p:nvSpPr>
          <p:cNvPr id="8" name="Title 2">
            <a:extLst>
              <a:ext uri="{FF2B5EF4-FFF2-40B4-BE49-F238E27FC236}">
                <a16:creationId xmlns:a16="http://schemas.microsoft.com/office/drawing/2014/main" id="{2D7BCE0A-8A61-1A4C-886D-E2FBD215C138}"/>
              </a:ext>
            </a:extLst>
          </p:cNvPr>
          <p:cNvSpPr>
            <a:spLocks noGrp="1"/>
          </p:cNvSpPr>
          <p:nvPr>
            <p:ph type="title" hasCustomPrompt="1"/>
          </p:nvPr>
        </p:nvSpPr>
        <p:spPr>
          <a:xfrm>
            <a:off x="460375" y="805496"/>
            <a:ext cx="6972300" cy="2641756"/>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77447858"/>
      </p:ext>
    </p:extLst>
  </p:cSld>
  <p:clrMapOvr>
    <a:masterClrMapping/>
  </p:clrMapOvr>
  <p:transition spd="slow">
    <p:wip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Cover">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5065DF6-681C-A646-A3A8-3FA4E1F727C1}"/>
              </a:ext>
            </a:extLst>
          </p:cNvPr>
          <p:cNvSpPr>
            <a:spLocks noGrp="1"/>
          </p:cNvSpPr>
          <p:nvPr>
            <p:ph type="title" hasCustomPrompt="1"/>
          </p:nvPr>
        </p:nvSpPr>
        <p:spPr>
          <a:xfrm>
            <a:off x="1405053" y="2237678"/>
            <a:ext cx="6057358" cy="616032"/>
          </a:xfrm>
          <a:prstGeom prst="rect">
            <a:avLst/>
          </a:prstGeom>
        </p:spPr>
        <p:txBody>
          <a:bodyPr anchor="ctr"/>
          <a:lstStyle>
            <a:lvl1pPr algn="ctr">
              <a:defRPr sz="35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Section Cover</a:t>
            </a:r>
          </a:p>
        </p:txBody>
      </p:sp>
    </p:spTree>
    <p:extLst>
      <p:ext uri="{BB962C8B-B14F-4D97-AF65-F5344CB8AC3E}">
        <p14:creationId xmlns:p14="http://schemas.microsoft.com/office/powerpoint/2010/main" val="2909314190"/>
      </p:ext>
    </p:extLst>
  </p:cSld>
  <p:clrMapOvr>
    <a:masterClrMapping/>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1 - U State Custom Slide (Aggie Blu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E7323EB2-20B7-474E-988E-E23698A5A8CB}"/>
              </a:ext>
            </a:extLst>
          </p:cNvPr>
          <p:cNvPicPr>
            <a:picLocks noChangeAspect="1"/>
          </p:cNvPicPr>
          <p:nvPr userDrawn="1"/>
        </p:nvPicPr>
        <p:blipFill>
          <a:blip r:embed="rId2"/>
          <a:stretch>
            <a:fillRect/>
          </a:stretch>
        </p:blipFill>
        <p:spPr>
          <a:xfrm>
            <a:off x="7671684" y="3624887"/>
            <a:ext cx="1051963" cy="810068"/>
          </a:xfrm>
          <a:prstGeom prst="rect">
            <a:avLst/>
          </a:prstGeom>
        </p:spPr>
      </p:pic>
      <p:sp>
        <p:nvSpPr>
          <p:cNvPr id="3" name="Text Placeholder 9">
            <a:extLst>
              <a:ext uri="{FF2B5EF4-FFF2-40B4-BE49-F238E27FC236}">
                <a16:creationId xmlns:a16="http://schemas.microsoft.com/office/drawing/2014/main" id="{04C642B9-7930-574E-8E66-61076E58A5B1}"/>
              </a:ext>
            </a:extLst>
          </p:cNvPr>
          <p:cNvSpPr>
            <a:spLocks noGrp="1"/>
          </p:cNvSpPr>
          <p:nvPr>
            <p:ph type="body" sz="quarter" idx="11" hasCustomPrompt="1"/>
          </p:nvPr>
        </p:nvSpPr>
        <p:spPr>
          <a:xfrm>
            <a:off x="447923" y="1794085"/>
            <a:ext cx="8197114" cy="2753680"/>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4" name="Title 1">
            <a:extLst>
              <a:ext uri="{FF2B5EF4-FFF2-40B4-BE49-F238E27FC236}">
                <a16:creationId xmlns:a16="http://schemas.microsoft.com/office/drawing/2014/main" id="{22A6F7F5-794E-A349-8CBB-1CF441B9B9BC}"/>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411005555"/>
      </p:ext>
    </p:extLst>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1 - U State Custom Slide (Electric Blu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BE047C86-6E9E-7140-81C0-8D0A24AC1C78}"/>
              </a:ext>
            </a:extLst>
          </p:cNvPr>
          <p:cNvPicPr>
            <a:picLocks noChangeAspect="1"/>
          </p:cNvPicPr>
          <p:nvPr userDrawn="1"/>
        </p:nvPicPr>
        <p:blipFill>
          <a:blip r:embed="rId2"/>
          <a:stretch>
            <a:fillRect/>
          </a:stretch>
        </p:blipFill>
        <p:spPr>
          <a:xfrm>
            <a:off x="7671684" y="3624887"/>
            <a:ext cx="1051963" cy="810068"/>
          </a:xfrm>
          <a:prstGeom prst="rect">
            <a:avLst/>
          </a:prstGeom>
        </p:spPr>
      </p:pic>
      <p:sp>
        <p:nvSpPr>
          <p:cNvPr id="3" name="Text Placeholder 9">
            <a:extLst>
              <a:ext uri="{FF2B5EF4-FFF2-40B4-BE49-F238E27FC236}">
                <a16:creationId xmlns:a16="http://schemas.microsoft.com/office/drawing/2014/main" id="{B8BBD4FC-E8BC-7A4B-ADC3-9B56C07CE22E}"/>
              </a:ext>
            </a:extLst>
          </p:cNvPr>
          <p:cNvSpPr>
            <a:spLocks noGrp="1"/>
          </p:cNvSpPr>
          <p:nvPr>
            <p:ph type="body" sz="quarter" idx="11" hasCustomPrompt="1"/>
          </p:nvPr>
        </p:nvSpPr>
        <p:spPr>
          <a:xfrm>
            <a:off x="447923" y="1794085"/>
            <a:ext cx="8197114" cy="2753680"/>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4" name="Title 1">
            <a:extLst>
              <a:ext uri="{FF2B5EF4-FFF2-40B4-BE49-F238E27FC236}">
                <a16:creationId xmlns:a16="http://schemas.microsoft.com/office/drawing/2014/main" id="{C5C23F4F-15F7-F548-844C-F83DC75F6371}"/>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147629494"/>
      </p:ext>
    </p:extLst>
  </p:cSld>
  <p:clrMapOvr>
    <a:masterClrMapping/>
  </p:clrMapOvr>
  <p:transition spd="slow">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01 - Custom Slide (Aggie Blu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AB7FA452-265F-8D4A-8018-0064B4408AAB}"/>
              </a:ext>
            </a:extLst>
          </p:cNvPr>
          <p:cNvSpPr>
            <a:spLocks noGrp="1"/>
          </p:cNvSpPr>
          <p:nvPr>
            <p:ph type="body" sz="quarter" idx="11" hasCustomPrompt="1"/>
          </p:nvPr>
        </p:nvSpPr>
        <p:spPr>
          <a:xfrm>
            <a:off x="447923" y="1794085"/>
            <a:ext cx="8197114" cy="2753680"/>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5" name="Title 1">
            <a:extLst>
              <a:ext uri="{FF2B5EF4-FFF2-40B4-BE49-F238E27FC236}">
                <a16:creationId xmlns:a16="http://schemas.microsoft.com/office/drawing/2014/main" id="{30C8E737-9B0E-4544-A6CB-4A99CD879C39}"/>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90525141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theme" Target="../theme/theme2.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theme" Target="../theme/theme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image" Target="../media/image9.jpg"/><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theme" Target="../theme/theme4.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7" name="Picture 6" descr="A picture containing sky, outdoor&#10;&#10;Description automatically generated">
            <a:extLst>
              <a:ext uri="{FF2B5EF4-FFF2-40B4-BE49-F238E27FC236}">
                <a16:creationId xmlns:a16="http://schemas.microsoft.com/office/drawing/2014/main" id="{A3893AF1-5926-2546-8211-A96B55BD0647}"/>
              </a:ext>
            </a:extLst>
          </p:cNvPr>
          <p:cNvPicPr>
            <a:picLocks noChangeAspect="1"/>
          </p:cNvPicPr>
          <p:nvPr userDrawn="1"/>
        </p:nvPicPr>
        <p:blipFill>
          <a:blip r:embed="rId30"/>
          <a:stretch>
            <a:fillRect/>
          </a:stretch>
        </p:blipFill>
        <p:spPr>
          <a:xfrm>
            <a:off x="0" y="2286"/>
            <a:ext cx="9144000" cy="5138928"/>
          </a:xfrm>
          <a:prstGeom prst="rect">
            <a:avLst/>
          </a:prstGeom>
        </p:spPr>
      </p:pic>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66" r:id="rId1"/>
    <p:sldLayoutId id="2147483765" r:id="rId2"/>
    <p:sldLayoutId id="2147483660" r:id="rId3"/>
    <p:sldLayoutId id="2147483788" r:id="rId4"/>
    <p:sldLayoutId id="2147483789" r:id="rId5"/>
    <p:sldLayoutId id="2147483790" r:id="rId6"/>
    <p:sldLayoutId id="2147483791" r:id="rId7"/>
    <p:sldLayoutId id="2147483784" r:id="rId8"/>
    <p:sldLayoutId id="2147483785" r:id="rId9"/>
    <p:sldLayoutId id="2147483786" r:id="rId10"/>
    <p:sldLayoutId id="2147483787"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85" r:id="rId26"/>
    <p:sldLayoutId id="2147483886" r:id="rId27"/>
    <p:sldLayoutId id="2147483945" r:id="rId28"/>
  </p:sldLayoutIdLst>
  <p:transition spd="slow">
    <p:wip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63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D190F9-083D-9C46-A353-5BAF1816B5B4}"/>
              </a:ext>
            </a:extLst>
          </p:cNvPr>
          <p:cNvSpPr>
            <a:spLocks noGrp="1"/>
          </p:cNvSpPr>
          <p:nvPr>
            <p:ph type="title"/>
          </p:nvPr>
        </p:nvSpPr>
        <p:spPr>
          <a:xfrm>
            <a:off x="327101" y="351111"/>
            <a:ext cx="8489795" cy="78455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12CA128-E96B-9D42-9F3B-65BFBD964B18}"/>
              </a:ext>
            </a:extLst>
          </p:cNvPr>
          <p:cNvSpPr>
            <a:spLocks noGrp="1"/>
          </p:cNvSpPr>
          <p:nvPr>
            <p:ph type="body" idx="1"/>
          </p:nvPr>
        </p:nvSpPr>
        <p:spPr>
          <a:xfrm>
            <a:off x="327101" y="1284055"/>
            <a:ext cx="8489795" cy="35091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1696494"/>
      </p:ext>
    </p:extLst>
  </p:cSld>
  <p:clrMap bg1="dk1" tx1="lt1" bg2="dk2" tx2="lt2" accent1="accent1" accent2="accent2" accent3="accent3" accent4="accent4" accent5="accent5" accent6="accent6" hlink="hlink" folHlink="folHlink"/>
  <p:sldLayoutIdLst>
    <p:sldLayoutId id="2147483721" r:id="rId1"/>
    <p:sldLayoutId id="2147483723" r:id="rId2"/>
    <p:sldLayoutId id="2147483724" r:id="rId3"/>
    <p:sldLayoutId id="2147483725" r:id="rId4"/>
    <p:sldLayoutId id="2147483734" r:id="rId5"/>
    <p:sldLayoutId id="2147483722" r:id="rId6"/>
    <p:sldLayoutId id="2147483819" r:id="rId7"/>
    <p:sldLayoutId id="2147483820" r:id="rId8"/>
    <p:sldLayoutId id="2147483821" r:id="rId9"/>
    <p:sldLayoutId id="2147483822" r:id="rId10"/>
    <p:sldLayoutId id="2147483815" r:id="rId11"/>
    <p:sldLayoutId id="2147483816" r:id="rId12"/>
    <p:sldLayoutId id="2147483817" r:id="rId13"/>
    <p:sldLayoutId id="2147483818"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46" r:id="rId27"/>
    <p:sldLayoutId id="2147483847" r:id="rId28"/>
    <p:sldLayoutId id="2147483872" r:id="rId29"/>
    <p:sldLayoutId id="2147483873" r:id="rId30"/>
    <p:sldLayoutId id="2147483943" r:id="rId31"/>
    <p:sldLayoutId id="2147483944" r:id="rId32"/>
  </p:sldLayoutIdLst>
  <p:transition spd="slow">
    <p:wipe/>
  </p:transition>
  <p:txStyles>
    <p:titleStyle>
      <a:lvl1pPr algn="ctr" defTabSz="457200" rtl="0" eaLnBrk="1" latinLnBrk="0" hangingPunct="1">
        <a:spcBef>
          <a:spcPct val="0"/>
        </a:spcBef>
        <a:buNone/>
        <a:defRPr sz="400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rgbClr val="01ADDB"/>
        </a:buClr>
        <a:buFont typeface="Wingdings" pitchFamily="2" charset="2"/>
        <a:buChar char="§"/>
        <a:defRPr sz="3200" kern="1200">
          <a:solidFill>
            <a:schemeClr val="tx2"/>
          </a:solidFill>
          <a:latin typeface="+mn-lt"/>
          <a:ea typeface="+mn-ea"/>
          <a:cs typeface="+mn-cs"/>
        </a:defRPr>
      </a:lvl1pPr>
      <a:lvl2pPr marL="742950" indent="-285750" algn="l" defTabSz="457200" rtl="0" eaLnBrk="1" latinLnBrk="0" hangingPunct="1">
        <a:spcBef>
          <a:spcPct val="20000"/>
        </a:spcBef>
        <a:buClr>
          <a:srgbClr val="01ADDB"/>
        </a:buClr>
        <a:buFont typeface="Wingdings" pitchFamily="2" charset="2"/>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Clr>
          <a:srgbClr val="01ADDB"/>
        </a:buClr>
        <a:buFont typeface="Wingdings" pitchFamily="2" charset="2"/>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Clr>
          <a:srgbClr val="01ADDB"/>
        </a:buClr>
        <a:buFont typeface="Wingdings" pitchFamily="2" charset="2"/>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Clr>
          <a:srgbClr val="01ADDB"/>
        </a:buClr>
        <a:buFont typeface="Wingdings" pitchFamily="2" charset="2"/>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F8DB2C-9597-FE49-9D6E-B84A92FC0423}"/>
              </a:ext>
            </a:extLst>
          </p:cNvPr>
          <p:cNvSpPr>
            <a:spLocks noGrp="1"/>
          </p:cNvSpPr>
          <p:nvPr>
            <p:ph type="title"/>
          </p:nvPr>
        </p:nvSpPr>
        <p:spPr>
          <a:xfrm>
            <a:off x="327101" y="351111"/>
            <a:ext cx="8489795" cy="78455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E84D8C27-D605-754C-80E5-8610047450FF}"/>
              </a:ext>
            </a:extLst>
          </p:cNvPr>
          <p:cNvSpPr>
            <a:spLocks noGrp="1"/>
          </p:cNvSpPr>
          <p:nvPr>
            <p:ph type="body" idx="1"/>
          </p:nvPr>
        </p:nvSpPr>
        <p:spPr>
          <a:xfrm>
            <a:off x="327101" y="1284055"/>
            <a:ext cx="8489795" cy="35091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0372918"/>
      </p:ext>
    </p:extLst>
  </p:cSld>
  <p:clrMap bg1="lt1" tx1="dk1" bg2="lt2" tx2="dk2" accent1="accent1" accent2="accent2" accent3="accent3" accent4="accent4" accent5="accent5" accent6="accent6" hlink="hlink" folHlink="folHlink"/>
  <p:sldLayoutIdLst>
    <p:sldLayoutId id="2147483706" r:id="rId1"/>
    <p:sldLayoutId id="2147483682" r:id="rId2"/>
    <p:sldLayoutId id="2147483697" r:id="rId3"/>
    <p:sldLayoutId id="2147483683" r:id="rId4"/>
    <p:sldLayoutId id="2147483696" r:id="rId5"/>
    <p:sldLayoutId id="2147483738" r:id="rId6"/>
    <p:sldLayoutId id="2147483768" r:id="rId7"/>
    <p:sldLayoutId id="2147483769" r:id="rId8"/>
    <p:sldLayoutId id="2147483690" r:id="rId9"/>
    <p:sldLayoutId id="2147483737" r:id="rId10"/>
    <p:sldLayoutId id="2147483684" r:id="rId11"/>
    <p:sldLayoutId id="2147483695" r:id="rId12"/>
    <p:sldLayoutId id="2147483770" r:id="rId13"/>
    <p:sldLayoutId id="2147483771" r:id="rId14"/>
    <p:sldLayoutId id="2147483688" r:id="rId15"/>
    <p:sldLayoutId id="2147483772" r:id="rId16"/>
    <p:sldLayoutId id="2147483702" r:id="rId17"/>
    <p:sldLayoutId id="2147483763" r:id="rId18"/>
    <p:sldLayoutId id="2147483692" r:id="rId19"/>
    <p:sldLayoutId id="2147483693" r:id="rId20"/>
    <p:sldLayoutId id="2147483703" r:id="rId21"/>
    <p:sldLayoutId id="2147483704" r:id="rId22"/>
    <p:sldLayoutId id="2147483694" r:id="rId23"/>
    <p:sldLayoutId id="2147483705" r:id="rId24"/>
    <p:sldLayoutId id="2147483764" r:id="rId25"/>
    <p:sldLayoutId id="2147483767" r:id="rId26"/>
    <p:sldLayoutId id="2147483859" r:id="rId27"/>
    <p:sldLayoutId id="2147483860" r:id="rId28"/>
    <p:sldLayoutId id="2147483898" r:id="rId29"/>
    <p:sldLayoutId id="2147483899" r:id="rId30"/>
  </p:sldLayoutIdLst>
  <p:transition spd="slow">
    <p:wipe/>
  </p:transition>
  <p:txStyles>
    <p:titleStyle>
      <a:lvl1pPr algn="l" defTabSz="914400" rtl="0" eaLnBrk="1" latinLnBrk="0" hangingPunct="1">
        <a:lnSpc>
          <a:spcPct val="90000"/>
        </a:lnSpc>
        <a:spcBef>
          <a:spcPct val="0"/>
        </a:spcBef>
        <a:buNone/>
        <a:defRPr sz="4000" kern="1200">
          <a:solidFill>
            <a:srgbClr val="002639"/>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1ADDB"/>
        </a:buClr>
        <a:buFont typeface="Wingdings" pitchFamily="2" charset="2"/>
        <a:buChar char="§"/>
        <a:defRPr sz="2800" kern="1200">
          <a:solidFill>
            <a:srgbClr val="002639"/>
          </a:solidFill>
          <a:latin typeface="+mn-lt"/>
          <a:ea typeface="+mn-ea"/>
          <a:cs typeface="+mn-cs"/>
        </a:defRPr>
      </a:lvl1pPr>
      <a:lvl2pPr marL="685800" indent="-228600" algn="l" defTabSz="914400" rtl="0" eaLnBrk="1" latinLnBrk="0" hangingPunct="1">
        <a:lnSpc>
          <a:spcPct val="90000"/>
        </a:lnSpc>
        <a:spcBef>
          <a:spcPts val="500"/>
        </a:spcBef>
        <a:buClr>
          <a:srgbClr val="01ADDB"/>
        </a:buClr>
        <a:buFont typeface="Wingdings" pitchFamily="2" charset="2"/>
        <a:buChar char="§"/>
        <a:defRPr sz="2400" kern="1200">
          <a:solidFill>
            <a:srgbClr val="002639"/>
          </a:solidFill>
          <a:latin typeface="+mn-lt"/>
          <a:ea typeface="+mn-ea"/>
          <a:cs typeface="+mn-cs"/>
        </a:defRPr>
      </a:lvl2pPr>
      <a:lvl3pPr marL="1143000" indent="-228600" algn="l" defTabSz="914400" rtl="0" eaLnBrk="1" latinLnBrk="0" hangingPunct="1">
        <a:lnSpc>
          <a:spcPct val="90000"/>
        </a:lnSpc>
        <a:spcBef>
          <a:spcPts val="500"/>
        </a:spcBef>
        <a:buClr>
          <a:srgbClr val="01ADDB"/>
        </a:buClr>
        <a:buFont typeface="Wingdings" pitchFamily="2" charset="2"/>
        <a:buChar char="§"/>
        <a:defRPr sz="2000" kern="1200">
          <a:solidFill>
            <a:srgbClr val="002639"/>
          </a:solidFill>
          <a:latin typeface="+mn-lt"/>
          <a:ea typeface="+mn-ea"/>
          <a:cs typeface="+mn-cs"/>
        </a:defRPr>
      </a:lvl3pPr>
      <a:lvl4pPr marL="1600200" indent="-228600" algn="l" defTabSz="914400" rtl="0" eaLnBrk="1" latinLnBrk="0" hangingPunct="1">
        <a:lnSpc>
          <a:spcPct val="90000"/>
        </a:lnSpc>
        <a:spcBef>
          <a:spcPts val="500"/>
        </a:spcBef>
        <a:buClr>
          <a:srgbClr val="01ADDB"/>
        </a:buClr>
        <a:buFont typeface="Wingdings" pitchFamily="2" charset="2"/>
        <a:buChar char="§"/>
        <a:defRPr sz="1800" kern="1200">
          <a:solidFill>
            <a:srgbClr val="002639"/>
          </a:solidFill>
          <a:latin typeface="+mn-lt"/>
          <a:ea typeface="+mn-ea"/>
          <a:cs typeface="+mn-cs"/>
        </a:defRPr>
      </a:lvl4pPr>
      <a:lvl5pPr marL="2057400" indent="-228600" algn="l" defTabSz="914400" rtl="0" eaLnBrk="1" latinLnBrk="0" hangingPunct="1">
        <a:lnSpc>
          <a:spcPct val="90000"/>
        </a:lnSpc>
        <a:spcBef>
          <a:spcPts val="500"/>
        </a:spcBef>
        <a:buClr>
          <a:srgbClr val="01ADDB"/>
        </a:buClr>
        <a:buFont typeface="Wingdings" pitchFamily="2" charset="2"/>
        <a:buChar char="§"/>
        <a:defRPr sz="1800" kern="1200">
          <a:solidFill>
            <a:srgbClr val="0026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6019041C-2BE6-8C49-B131-760148C7DE4F}"/>
              </a:ext>
            </a:extLst>
          </p:cNvPr>
          <p:cNvPicPr>
            <a:picLocks noChangeAspect="1"/>
          </p:cNvPicPr>
          <p:nvPr userDrawn="1"/>
        </p:nvPicPr>
        <p:blipFill>
          <a:blip r:embed="rId32"/>
          <a:stretch>
            <a:fillRect/>
          </a:stretch>
        </p:blipFill>
        <p:spPr>
          <a:xfrm>
            <a:off x="0" y="0"/>
            <a:ext cx="9144000" cy="5143500"/>
          </a:xfrm>
          <a:prstGeom prst="rect">
            <a:avLst/>
          </a:prstGeom>
        </p:spPr>
      </p:pic>
      <p:sp>
        <p:nvSpPr>
          <p:cNvPr id="4" name="Title Placeholder 1">
            <a:extLst>
              <a:ext uri="{FF2B5EF4-FFF2-40B4-BE49-F238E27FC236}">
                <a16:creationId xmlns:a16="http://schemas.microsoft.com/office/drawing/2014/main" id="{E618FDA5-5135-114A-B17B-90D992089F3A}"/>
              </a:ext>
            </a:extLst>
          </p:cNvPr>
          <p:cNvSpPr>
            <a:spLocks noGrp="1"/>
          </p:cNvSpPr>
          <p:nvPr>
            <p:ph type="title"/>
          </p:nvPr>
        </p:nvSpPr>
        <p:spPr>
          <a:xfrm>
            <a:off x="327101" y="715385"/>
            <a:ext cx="8489795" cy="522344"/>
          </a:xfrm>
          <a:prstGeom prst="rect">
            <a:avLst/>
          </a:prstGeom>
        </p:spPr>
        <p:txBody>
          <a:bodyPr vert="horz" lIns="91440" tIns="45720" rIns="91440" bIns="45720" rtlCol="0" anchor="ctr">
            <a:noAutofit/>
          </a:bodyPr>
          <a:lstStyle/>
          <a:p>
            <a:r>
              <a:rPr lang="en-US" dirty="0"/>
              <a:t>Click to edit Master title style</a:t>
            </a:r>
          </a:p>
        </p:txBody>
      </p:sp>
      <p:sp>
        <p:nvSpPr>
          <p:cNvPr id="5" name="Text Placeholder 2">
            <a:extLst>
              <a:ext uri="{FF2B5EF4-FFF2-40B4-BE49-F238E27FC236}">
                <a16:creationId xmlns:a16="http://schemas.microsoft.com/office/drawing/2014/main" id="{0CFA0CEE-E45D-0B44-8202-1A7FA793C70B}"/>
              </a:ext>
            </a:extLst>
          </p:cNvPr>
          <p:cNvSpPr>
            <a:spLocks noGrp="1"/>
          </p:cNvSpPr>
          <p:nvPr>
            <p:ph type="body" idx="1"/>
          </p:nvPr>
        </p:nvSpPr>
        <p:spPr>
          <a:xfrm>
            <a:off x="327101" y="1507079"/>
            <a:ext cx="8489795" cy="29210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332105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25" r:id="rId7"/>
    <p:sldLayoutId id="2147483926" r:id="rId8"/>
    <p:sldLayoutId id="2147483923" r:id="rId9"/>
    <p:sldLayoutId id="2147483924" r:id="rId10"/>
    <p:sldLayoutId id="2147483919" r:id="rId11"/>
    <p:sldLayoutId id="2147483920" r:id="rId12"/>
    <p:sldLayoutId id="2147483921" r:id="rId13"/>
    <p:sldLayoutId id="2147483922"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 id="2147483935" r:id="rId23"/>
    <p:sldLayoutId id="2147483936" r:id="rId24"/>
    <p:sldLayoutId id="2147483937" r:id="rId25"/>
    <p:sldLayoutId id="2147483938" r:id="rId26"/>
    <p:sldLayoutId id="2147483939" r:id="rId27"/>
    <p:sldLayoutId id="2147483940" r:id="rId28"/>
    <p:sldLayoutId id="2147483941" r:id="rId29"/>
    <p:sldLayoutId id="2147483942" r:id="rId30"/>
  </p:sldLayoutIdLst>
  <p:transition spd="slow">
    <p:wipe/>
  </p:transition>
  <p:txStyles>
    <p:titleStyle>
      <a:lvl1pPr algn="l" defTabSz="914400" rtl="0" eaLnBrk="1" latinLnBrk="0" hangingPunct="1">
        <a:lnSpc>
          <a:spcPct val="90000"/>
        </a:lnSpc>
        <a:spcBef>
          <a:spcPct val="0"/>
        </a:spcBef>
        <a:buNone/>
        <a:defRPr sz="4000" kern="1200">
          <a:solidFill>
            <a:srgbClr val="002639"/>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1ADDB"/>
        </a:buClr>
        <a:buFont typeface="Wingdings" pitchFamily="2" charset="2"/>
        <a:buChar char="§"/>
        <a:defRPr sz="2800" kern="1200">
          <a:solidFill>
            <a:srgbClr val="002639"/>
          </a:solidFill>
          <a:latin typeface="+mn-lt"/>
          <a:ea typeface="+mn-ea"/>
          <a:cs typeface="+mn-cs"/>
        </a:defRPr>
      </a:lvl1pPr>
      <a:lvl2pPr marL="685800" indent="-228600" algn="l" defTabSz="914400" rtl="0" eaLnBrk="1" latinLnBrk="0" hangingPunct="1">
        <a:lnSpc>
          <a:spcPct val="90000"/>
        </a:lnSpc>
        <a:spcBef>
          <a:spcPts val="500"/>
        </a:spcBef>
        <a:buClr>
          <a:srgbClr val="01ADDB"/>
        </a:buClr>
        <a:buFont typeface="Wingdings" pitchFamily="2" charset="2"/>
        <a:buChar char="§"/>
        <a:defRPr sz="2400" kern="1200">
          <a:solidFill>
            <a:srgbClr val="002639"/>
          </a:solidFill>
          <a:latin typeface="+mn-lt"/>
          <a:ea typeface="+mn-ea"/>
          <a:cs typeface="+mn-cs"/>
        </a:defRPr>
      </a:lvl2pPr>
      <a:lvl3pPr marL="1143000" indent="-228600" algn="l" defTabSz="914400" rtl="0" eaLnBrk="1" latinLnBrk="0" hangingPunct="1">
        <a:lnSpc>
          <a:spcPct val="90000"/>
        </a:lnSpc>
        <a:spcBef>
          <a:spcPts val="500"/>
        </a:spcBef>
        <a:buClr>
          <a:srgbClr val="01ADDB"/>
        </a:buClr>
        <a:buFont typeface="Wingdings" pitchFamily="2" charset="2"/>
        <a:buChar char="§"/>
        <a:defRPr sz="2000" kern="1200">
          <a:solidFill>
            <a:srgbClr val="002639"/>
          </a:solidFill>
          <a:latin typeface="+mn-lt"/>
          <a:ea typeface="+mn-ea"/>
          <a:cs typeface="+mn-cs"/>
        </a:defRPr>
      </a:lvl3pPr>
      <a:lvl4pPr marL="1600200" indent="-228600" algn="l" defTabSz="914400" rtl="0" eaLnBrk="1" latinLnBrk="0" hangingPunct="1">
        <a:lnSpc>
          <a:spcPct val="90000"/>
        </a:lnSpc>
        <a:spcBef>
          <a:spcPts val="500"/>
        </a:spcBef>
        <a:buClr>
          <a:srgbClr val="01ADDB"/>
        </a:buClr>
        <a:buFont typeface="Wingdings" pitchFamily="2" charset="2"/>
        <a:buChar char="§"/>
        <a:defRPr sz="1800" kern="1200">
          <a:solidFill>
            <a:srgbClr val="002639"/>
          </a:solidFill>
          <a:latin typeface="+mn-lt"/>
          <a:ea typeface="+mn-ea"/>
          <a:cs typeface="+mn-cs"/>
        </a:defRPr>
      </a:lvl4pPr>
      <a:lvl5pPr marL="2057400" indent="-228600" algn="l" defTabSz="914400" rtl="0" eaLnBrk="1" latinLnBrk="0" hangingPunct="1">
        <a:lnSpc>
          <a:spcPct val="90000"/>
        </a:lnSpc>
        <a:spcBef>
          <a:spcPts val="500"/>
        </a:spcBef>
        <a:buClr>
          <a:srgbClr val="01ADDB"/>
        </a:buClr>
        <a:buFont typeface="Wingdings" pitchFamily="2" charset="2"/>
        <a:buChar char="§"/>
        <a:defRPr sz="1800" kern="1200">
          <a:solidFill>
            <a:srgbClr val="0026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83.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0.jpg"/><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1.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ecmhc.org/temperament/index.htm" TargetMode="External"/><Relationship Id="rId1" Type="http://schemas.openxmlformats.org/officeDocument/2006/relationships/slideLayout" Target="../slideLayouts/slideLayout69.xml"/><Relationship Id="rId4" Type="http://schemas.openxmlformats.org/officeDocument/2006/relationships/image" Target="../media/image3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video" Target="https://player.vimeo.com/video/103169734?app_id=122963" TargetMode="Externa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B3B152-68C9-CC4C-BA28-F22C78856B4C}"/>
              </a:ext>
            </a:extLst>
          </p:cNvPr>
          <p:cNvSpPr>
            <a:spLocks noGrp="1"/>
          </p:cNvSpPr>
          <p:nvPr>
            <p:ph type="title"/>
          </p:nvPr>
        </p:nvSpPr>
        <p:spPr/>
        <p:txBody>
          <a:bodyPr/>
          <a:lstStyle/>
          <a:p>
            <a:r>
              <a:rPr lang="en-US" dirty="0"/>
              <a:t>From Traits to Trust: </a:t>
            </a:r>
            <a:r>
              <a:rPr lang="en-US" sz="2800" dirty="0"/>
              <a:t>Navigating Temperament for Early Learning Success</a:t>
            </a:r>
            <a:endParaRPr lang="en-US" dirty="0"/>
          </a:p>
        </p:txBody>
      </p:sp>
      <p:sp>
        <p:nvSpPr>
          <p:cNvPr id="4" name="TextBox 3">
            <a:extLst>
              <a:ext uri="{FF2B5EF4-FFF2-40B4-BE49-F238E27FC236}">
                <a16:creationId xmlns:a16="http://schemas.microsoft.com/office/drawing/2014/main" id="{B4B0139A-34DA-6444-8F19-5C2ED20AE636}"/>
              </a:ext>
            </a:extLst>
          </p:cNvPr>
          <p:cNvSpPr txBox="1"/>
          <p:nvPr/>
        </p:nvSpPr>
        <p:spPr>
          <a:xfrm>
            <a:off x="4116521" y="4463567"/>
            <a:ext cx="45929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i="1" dirty="0">
                <a:solidFill>
                  <a:schemeClr val="tx2"/>
                </a:solidFill>
                <a:cs typeface="Arial"/>
              </a:rPr>
              <a:t>Southern Utah Autism Conference April 18, 2026</a:t>
            </a:r>
            <a:endParaRPr lang="en-US" sz="1400" dirty="0">
              <a:solidFill>
                <a:schemeClr val="tx2"/>
              </a:solidFill>
            </a:endParaRPr>
          </a:p>
        </p:txBody>
      </p:sp>
      <p:pic>
        <p:nvPicPr>
          <p:cNvPr id="5" name="Picture 4" descr="A person holding a baby&#10;&#10;AI-generated content may be incorrect.">
            <a:extLst>
              <a:ext uri="{FF2B5EF4-FFF2-40B4-BE49-F238E27FC236}">
                <a16:creationId xmlns:a16="http://schemas.microsoft.com/office/drawing/2014/main" id="{582361A5-3F84-9414-CEDF-CC48F504619F}"/>
              </a:ext>
            </a:extLst>
          </p:cNvPr>
          <p:cNvPicPr>
            <a:picLocks noChangeAspect="1"/>
          </p:cNvPicPr>
          <p:nvPr/>
        </p:nvPicPr>
        <p:blipFill>
          <a:blip r:embed="rId3"/>
          <a:stretch>
            <a:fillRect/>
          </a:stretch>
        </p:blipFill>
        <p:spPr>
          <a:xfrm>
            <a:off x="225845" y="1714406"/>
            <a:ext cx="1561418" cy="2081891"/>
          </a:xfrm>
          <a:prstGeom prst="rect">
            <a:avLst/>
          </a:prstGeom>
        </p:spPr>
      </p:pic>
      <p:sp>
        <p:nvSpPr>
          <p:cNvPr id="6" name="Rounded Rectangle 5">
            <a:extLst>
              <a:ext uri="{FF2B5EF4-FFF2-40B4-BE49-F238E27FC236}">
                <a16:creationId xmlns:a16="http://schemas.microsoft.com/office/drawing/2014/main" id="{19F7C545-55E1-5352-7AD5-843C9C14E6C2}"/>
              </a:ext>
            </a:extLst>
          </p:cNvPr>
          <p:cNvSpPr/>
          <p:nvPr/>
        </p:nvSpPr>
        <p:spPr>
          <a:xfrm>
            <a:off x="1630018" y="2049664"/>
            <a:ext cx="4472608" cy="1411377"/>
          </a:xfrm>
          <a:prstGeom prst="roundRect">
            <a:avLst/>
          </a:prstGeom>
          <a:solidFill>
            <a:schemeClr val="accent1">
              <a:alpha val="60993"/>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Summer Gunn M.Ed. BCBA LBA</a:t>
            </a:r>
          </a:p>
          <a:p>
            <a:pPr algn="ctr"/>
            <a:r>
              <a:rPr lang="en-US" sz="1600" dirty="0"/>
              <a:t>Professional Practice Assistant Professor</a:t>
            </a:r>
          </a:p>
          <a:p>
            <a:pPr algn="ctr"/>
            <a:r>
              <a:rPr lang="en-US" sz="1600" dirty="0"/>
              <a:t>Department of Special Education and Rehabilitation Counseling</a:t>
            </a:r>
          </a:p>
        </p:txBody>
      </p:sp>
    </p:spTree>
    <p:extLst>
      <p:ext uri="{BB962C8B-B14F-4D97-AF65-F5344CB8AC3E}">
        <p14:creationId xmlns:p14="http://schemas.microsoft.com/office/powerpoint/2010/main" val="207332699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255FBA-A1BA-A85B-33CA-07B31169D5FE}"/>
              </a:ext>
            </a:extLst>
          </p:cNvPr>
          <p:cNvSpPr>
            <a:spLocks noGrp="1"/>
          </p:cNvSpPr>
          <p:nvPr>
            <p:ph type="title"/>
          </p:nvPr>
        </p:nvSpPr>
        <p:spPr>
          <a:xfrm>
            <a:off x="460374" y="568793"/>
            <a:ext cx="8195945" cy="2641756"/>
          </a:xfrm>
        </p:spPr>
        <p:txBody>
          <a:bodyPr/>
          <a:lstStyle/>
          <a:p>
            <a:r>
              <a:rPr lang="en-US" sz="3600" dirty="0"/>
              <a:t>Think of a child you know well. </a:t>
            </a:r>
            <a:br>
              <a:rPr lang="en-US" sz="3600" dirty="0"/>
            </a:br>
            <a:r>
              <a:rPr lang="en-US" sz="3600" dirty="0"/>
              <a:t>Which temperament traits were most noticeable?</a:t>
            </a:r>
          </a:p>
        </p:txBody>
      </p:sp>
    </p:spTree>
    <p:extLst>
      <p:ext uri="{BB962C8B-B14F-4D97-AF65-F5344CB8AC3E}">
        <p14:creationId xmlns:p14="http://schemas.microsoft.com/office/powerpoint/2010/main" val="216232327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0623E5-4A8D-49F3-FB3E-776476042F22}"/>
              </a:ext>
            </a:extLst>
          </p:cNvPr>
          <p:cNvSpPr>
            <a:spLocks noGrp="1"/>
          </p:cNvSpPr>
          <p:nvPr>
            <p:ph type="title"/>
          </p:nvPr>
        </p:nvSpPr>
        <p:spPr/>
        <p:txBody>
          <a:bodyPr/>
          <a:lstStyle/>
          <a:p>
            <a:r>
              <a:rPr lang="en-US" dirty="0"/>
              <a:t>Why Understand Temperament?</a:t>
            </a:r>
          </a:p>
        </p:txBody>
      </p:sp>
      <p:sp>
        <p:nvSpPr>
          <p:cNvPr id="4" name="Text Placeholder 3">
            <a:extLst>
              <a:ext uri="{FF2B5EF4-FFF2-40B4-BE49-F238E27FC236}">
                <a16:creationId xmlns:a16="http://schemas.microsoft.com/office/drawing/2014/main" id="{3D3FB834-D5A3-0351-8605-493E2BD53339}"/>
              </a:ext>
            </a:extLst>
          </p:cNvPr>
          <p:cNvSpPr>
            <a:spLocks noGrp="1"/>
          </p:cNvSpPr>
          <p:nvPr>
            <p:ph type="body" sz="quarter" idx="11"/>
          </p:nvPr>
        </p:nvSpPr>
        <p:spPr/>
        <p:txBody>
          <a:bodyPr/>
          <a:lstStyle/>
          <a:p>
            <a:r>
              <a:rPr lang="en-US" dirty="0"/>
              <a:t>Understand the child’s reactions</a:t>
            </a:r>
          </a:p>
          <a:p>
            <a:r>
              <a:rPr lang="en-US" dirty="0"/>
              <a:t>Understand preferences</a:t>
            </a:r>
          </a:p>
          <a:p>
            <a:r>
              <a:rPr lang="en-US" dirty="0"/>
              <a:t>Identify strengths and needs for support</a:t>
            </a:r>
          </a:p>
          <a:p>
            <a:r>
              <a:rPr lang="en-US" dirty="0"/>
              <a:t>Improve attunement </a:t>
            </a:r>
          </a:p>
        </p:txBody>
      </p:sp>
      <p:pic>
        <p:nvPicPr>
          <p:cNvPr id="10" name="Picture Placeholder 9" descr="A child on a bike&#10;&#10;AI-generated content may be incorrect.">
            <a:extLst>
              <a:ext uri="{FF2B5EF4-FFF2-40B4-BE49-F238E27FC236}">
                <a16:creationId xmlns:a16="http://schemas.microsoft.com/office/drawing/2014/main" id="{1E427F67-4BD7-408B-D6F1-DEB3EAAF798E}"/>
              </a:ext>
            </a:extLst>
          </p:cNvPr>
          <p:cNvPicPr>
            <a:picLocks noGrp="1" noChangeAspect="1"/>
          </p:cNvPicPr>
          <p:nvPr>
            <p:ph type="pic" sz="quarter" idx="10"/>
          </p:nvPr>
        </p:nvPicPr>
        <p:blipFill>
          <a:blip r:embed="rId2"/>
          <a:srcRect l="19437" t="8230" b="30985"/>
          <a:stretch>
            <a:fillRect/>
          </a:stretch>
        </p:blipFill>
        <p:spPr>
          <a:xfrm rot="5400000">
            <a:off x="-1121608" y="1121608"/>
            <a:ext cx="5167076" cy="2923860"/>
          </a:xfrm>
        </p:spPr>
      </p:pic>
      <p:sp>
        <p:nvSpPr>
          <p:cNvPr id="11" name="TextBox 10">
            <a:extLst>
              <a:ext uri="{FF2B5EF4-FFF2-40B4-BE49-F238E27FC236}">
                <a16:creationId xmlns:a16="http://schemas.microsoft.com/office/drawing/2014/main" id="{C291EABC-789D-5CF7-D601-666359673EDD}"/>
              </a:ext>
            </a:extLst>
          </p:cNvPr>
          <p:cNvSpPr txBox="1"/>
          <p:nvPr/>
        </p:nvSpPr>
        <p:spPr>
          <a:xfrm>
            <a:off x="6236829" y="4586868"/>
            <a:ext cx="2467342" cy="369332"/>
          </a:xfrm>
          <a:prstGeom prst="rect">
            <a:avLst/>
          </a:prstGeom>
          <a:noFill/>
        </p:spPr>
        <p:txBody>
          <a:bodyPr wrap="none" rtlCol="0">
            <a:spAutoFit/>
          </a:bodyPr>
          <a:lstStyle/>
          <a:p>
            <a:r>
              <a:rPr lang="en-US" dirty="0"/>
              <a:t>Allard &amp; Hunter (2023)</a:t>
            </a:r>
          </a:p>
        </p:txBody>
      </p:sp>
    </p:spTree>
    <p:extLst>
      <p:ext uri="{BB962C8B-B14F-4D97-AF65-F5344CB8AC3E}">
        <p14:creationId xmlns:p14="http://schemas.microsoft.com/office/powerpoint/2010/main" val="237999875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baby&#10;&#10;AI-generated content may be incorrect.">
            <a:extLst>
              <a:ext uri="{FF2B5EF4-FFF2-40B4-BE49-F238E27FC236}">
                <a16:creationId xmlns:a16="http://schemas.microsoft.com/office/drawing/2014/main" id="{C241F237-005B-4631-9F89-DC343AFD6F2B}"/>
              </a:ext>
            </a:extLst>
          </p:cNvPr>
          <p:cNvPicPr>
            <a:picLocks noGrp="1" noChangeAspect="1"/>
          </p:cNvPicPr>
          <p:nvPr>
            <p:ph type="pic" sz="quarter" idx="10"/>
          </p:nvPr>
        </p:nvPicPr>
        <p:blipFill>
          <a:blip r:embed="rId2"/>
          <a:srcRect t="8221" b="8221"/>
          <a:stretch>
            <a:fillRect/>
          </a:stretch>
        </p:blipFill>
        <p:spPr>
          <a:xfrm rot="5400000">
            <a:off x="4839018" y="960438"/>
            <a:ext cx="5143500" cy="3222625"/>
          </a:xfrm>
        </p:spPr>
      </p:pic>
      <p:sp>
        <p:nvSpPr>
          <p:cNvPr id="3" name="Title 2">
            <a:extLst>
              <a:ext uri="{FF2B5EF4-FFF2-40B4-BE49-F238E27FC236}">
                <a16:creationId xmlns:a16="http://schemas.microsoft.com/office/drawing/2014/main" id="{C4805EA0-B2CF-184C-067E-B48323BFEDB9}"/>
              </a:ext>
            </a:extLst>
          </p:cNvPr>
          <p:cNvSpPr>
            <a:spLocks noGrp="1"/>
          </p:cNvSpPr>
          <p:nvPr>
            <p:ph type="title"/>
          </p:nvPr>
        </p:nvSpPr>
        <p:spPr/>
        <p:txBody>
          <a:bodyPr/>
          <a:lstStyle/>
          <a:p>
            <a:r>
              <a:rPr lang="en-US" dirty="0"/>
              <a:t>Attunement</a:t>
            </a:r>
          </a:p>
        </p:txBody>
      </p:sp>
      <p:sp>
        <p:nvSpPr>
          <p:cNvPr id="4" name="Text Placeholder 3">
            <a:extLst>
              <a:ext uri="{FF2B5EF4-FFF2-40B4-BE49-F238E27FC236}">
                <a16:creationId xmlns:a16="http://schemas.microsoft.com/office/drawing/2014/main" id="{8157EDF9-DBBD-2D88-90BE-79B66165918F}"/>
              </a:ext>
            </a:extLst>
          </p:cNvPr>
          <p:cNvSpPr>
            <a:spLocks noGrp="1"/>
          </p:cNvSpPr>
          <p:nvPr>
            <p:ph type="body" sz="quarter" idx="11"/>
          </p:nvPr>
        </p:nvSpPr>
        <p:spPr/>
        <p:txBody>
          <a:bodyPr/>
          <a:lstStyle/>
          <a:p>
            <a:r>
              <a:rPr lang="en-US" dirty="0"/>
              <a:t>The process of a caregiver being fully present and in tune with a child's emotional and physical needs, responding to their cues like facial expressions and body language</a:t>
            </a:r>
          </a:p>
        </p:txBody>
      </p:sp>
    </p:spTree>
    <p:extLst>
      <p:ext uri="{BB962C8B-B14F-4D97-AF65-F5344CB8AC3E}">
        <p14:creationId xmlns:p14="http://schemas.microsoft.com/office/powerpoint/2010/main" val="205417685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ouple of young girls standing on a concrete bench&#10;&#10;AI-generated content may be incorrect.">
            <a:extLst>
              <a:ext uri="{FF2B5EF4-FFF2-40B4-BE49-F238E27FC236}">
                <a16:creationId xmlns:a16="http://schemas.microsoft.com/office/drawing/2014/main" id="{8DCF820C-F907-84A0-E63E-2F5D24A945B7}"/>
              </a:ext>
            </a:extLst>
          </p:cNvPr>
          <p:cNvPicPr>
            <a:picLocks noGrp="1" noChangeAspect="1"/>
          </p:cNvPicPr>
          <p:nvPr>
            <p:ph type="pic" sz="quarter" idx="10"/>
          </p:nvPr>
        </p:nvPicPr>
        <p:blipFill>
          <a:blip r:embed="rId2"/>
          <a:srcRect t="8221" b="8221"/>
          <a:stretch>
            <a:fillRect/>
          </a:stretch>
        </p:blipFill>
        <p:spPr>
          <a:xfrm rot="5400000">
            <a:off x="-960438" y="960438"/>
            <a:ext cx="5143501" cy="3222625"/>
          </a:xfrm>
        </p:spPr>
      </p:pic>
      <p:sp>
        <p:nvSpPr>
          <p:cNvPr id="3" name="Title 2">
            <a:extLst>
              <a:ext uri="{FF2B5EF4-FFF2-40B4-BE49-F238E27FC236}">
                <a16:creationId xmlns:a16="http://schemas.microsoft.com/office/drawing/2014/main" id="{986DC796-819C-B20F-F97F-022ECAF7E402}"/>
              </a:ext>
            </a:extLst>
          </p:cNvPr>
          <p:cNvSpPr>
            <a:spLocks noGrp="1"/>
          </p:cNvSpPr>
          <p:nvPr>
            <p:ph type="title"/>
          </p:nvPr>
        </p:nvSpPr>
        <p:spPr>
          <a:xfrm>
            <a:off x="3489886" y="353603"/>
            <a:ext cx="5355350" cy="993775"/>
          </a:xfrm>
        </p:spPr>
        <p:txBody>
          <a:bodyPr/>
          <a:lstStyle/>
          <a:p>
            <a:r>
              <a:rPr lang="en-US" dirty="0"/>
              <a:t>What influences temperament?</a:t>
            </a:r>
          </a:p>
        </p:txBody>
      </p:sp>
      <p:sp>
        <p:nvSpPr>
          <p:cNvPr id="4" name="Text Placeholder 3">
            <a:extLst>
              <a:ext uri="{FF2B5EF4-FFF2-40B4-BE49-F238E27FC236}">
                <a16:creationId xmlns:a16="http://schemas.microsoft.com/office/drawing/2014/main" id="{B2584564-CB8D-9C35-DEC9-F1BD64393BC4}"/>
              </a:ext>
            </a:extLst>
          </p:cNvPr>
          <p:cNvSpPr>
            <a:spLocks noGrp="1"/>
          </p:cNvSpPr>
          <p:nvPr>
            <p:ph type="body" sz="quarter" idx="11"/>
          </p:nvPr>
        </p:nvSpPr>
        <p:spPr>
          <a:xfrm>
            <a:off x="3489886" y="1517176"/>
            <a:ext cx="5355349" cy="2703932"/>
          </a:xfrm>
        </p:spPr>
        <p:txBody>
          <a:bodyPr/>
          <a:lstStyle/>
          <a:p>
            <a:r>
              <a:rPr lang="en-US" dirty="0"/>
              <a:t>Genetics</a:t>
            </a:r>
          </a:p>
          <a:p>
            <a:r>
              <a:rPr lang="en-US" dirty="0"/>
              <a:t>Family Environment </a:t>
            </a:r>
          </a:p>
          <a:p>
            <a:r>
              <a:rPr lang="en-US" dirty="0"/>
              <a:t>Culture </a:t>
            </a:r>
          </a:p>
          <a:p>
            <a:r>
              <a:rPr lang="en-US" dirty="0"/>
              <a:t>Medical Conditions/ Disability </a:t>
            </a:r>
          </a:p>
          <a:p>
            <a:r>
              <a:rPr lang="en-US" dirty="0"/>
              <a:t>Toxic Substances </a:t>
            </a:r>
          </a:p>
          <a:p>
            <a:r>
              <a:rPr lang="en-US" dirty="0"/>
              <a:t>Trauma</a:t>
            </a:r>
          </a:p>
          <a:p>
            <a:r>
              <a:rPr lang="en-US" dirty="0"/>
              <a:t>Nutrition</a:t>
            </a:r>
          </a:p>
          <a:p>
            <a:endParaRPr lang="en-US" dirty="0"/>
          </a:p>
        </p:txBody>
      </p:sp>
      <p:sp>
        <p:nvSpPr>
          <p:cNvPr id="7" name="TextBox 6">
            <a:extLst>
              <a:ext uri="{FF2B5EF4-FFF2-40B4-BE49-F238E27FC236}">
                <a16:creationId xmlns:a16="http://schemas.microsoft.com/office/drawing/2014/main" id="{A777CBE1-0739-8E9D-A668-B9ADE2A5ABD5}"/>
              </a:ext>
            </a:extLst>
          </p:cNvPr>
          <p:cNvSpPr txBox="1"/>
          <p:nvPr/>
        </p:nvSpPr>
        <p:spPr>
          <a:xfrm>
            <a:off x="6236829" y="4586868"/>
            <a:ext cx="2467342" cy="369332"/>
          </a:xfrm>
          <a:prstGeom prst="rect">
            <a:avLst/>
          </a:prstGeom>
          <a:noFill/>
        </p:spPr>
        <p:txBody>
          <a:bodyPr wrap="none" rtlCol="0">
            <a:spAutoFit/>
          </a:bodyPr>
          <a:lstStyle/>
          <a:p>
            <a:r>
              <a:rPr lang="en-US" dirty="0"/>
              <a:t>Allard &amp; Hunter (2023)</a:t>
            </a:r>
          </a:p>
        </p:txBody>
      </p:sp>
    </p:spTree>
    <p:extLst>
      <p:ext uri="{BB962C8B-B14F-4D97-AF65-F5344CB8AC3E}">
        <p14:creationId xmlns:p14="http://schemas.microsoft.com/office/powerpoint/2010/main" val="340074373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ouple of kids playing in a park&#10;&#10;AI-generated content may be incorrect.">
            <a:extLst>
              <a:ext uri="{FF2B5EF4-FFF2-40B4-BE49-F238E27FC236}">
                <a16:creationId xmlns:a16="http://schemas.microsoft.com/office/drawing/2014/main" id="{12CF0B9A-836A-F365-7DFD-4E85AAC023B7}"/>
              </a:ext>
            </a:extLst>
          </p:cNvPr>
          <p:cNvPicPr>
            <a:picLocks noGrp="1" noChangeAspect="1"/>
          </p:cNvPicPr>
          <p:nvPr>
            <p:ph type="pic" sz="quarter" idx="10"/>
          </p:nvPr>
        </p:nvPicPr>
        <p:blipFill>
          <a:blip r:embed="rId3"/>
          <a:srcRect l="14933" t="28244" r="10822" b="15974"/>
          <a:stretch>
            <a:fillRect/>
          </a:stretch>
        </p:blipFill>
        <p:spPr>
          <a:xfrm rot="5400000">
            <a:off x="5063650" y="1139204"/>
            <a:ext cx="5219554" cy="2941149"/>
          </a:xfrm>
        </p:spPr>
      </p:pic>
      <p:sp>
        <p:nvSpPr>
          <p:cNvPr id="4" name="Text Placeholder 3">
            <a:extLst>
              <a:ext uri="{FF2B5EF4-FFF2-40B4-BE49-F238E27FC236}">
                <a16:creationId xmlns:a16="http://schemas.microsoft.com/office/drawing/2014/main" id="{5437257F-DF9B-8C9F-EA39-E92B29A02753}"/>
              </a:ext>
            </a:extLst>
          </p:cNvPr>
          <p:cNvSpPr>
            <a:spLocks noGrp="1"/>
          </p:cNvSpPr>
          <p:nvPr>
            <p:ph type="body" sz="quarter" idx="11"/>
          </p:nvPr>
        </p:nvSpPr>
        <p:spPr>
          <a:xfrm>
            <a:off x="393118" y="261400"/>
            <a:ext cx="5355349" cy="2703932"/>
          </a:xfrm>
        </p:spPr>
        <p:txBody>
          <a:bodyPr/>
          <a:lstStyle/>
          <a:p>
            <a:r>
              <a:rPr lang="en-US" dirty="0"/>
              <a:t>Temperament is unlikely to change over time; however, family cultural values and parenting style can impact the intensity of the temperament traits</a:t>
            </a:r>
          </a:p>
        </p:txBody>
      </p:sp>
      <p:sp>
        <p:nvSpPr>
          <p:cNvPr id="8" name="TextBox 7">
            <a:extLst>
              <a:ext uri="{FF2B5EF4-FFF2-40B4-BE49-F238E27FC236}">
                <a16:creationId xmlns:a16="http://schemas.microsoft.com/office/drawing/2014/main" id="{C532BEC3-69F5-CC40-86D4-3310F3162F2C}"/>
              </a:ext>
            </a:extLst>
          </p:cNvPr>
          <p:cNvSpPr txBox="1"/>
          <p:nvPr/>
        </p:nvSpPr>
        <p:spPr>
          <a:xfrm>
            <a:off x="393118" y="4512768"/>
            <a:ext cx="2467342" cy="369332"/>
          </a:xfrm>
          <a:prstGeom prst="rect">
            <a:avLst/>
          </a:prstGeom>
          <a:noFill/>
        </p:spPr>
        <p:txBody>
          <a:bodyPr wrap="none" rtlCol="0">
            <a:spAutoFit/>
          </a:bodyPr>
          <a:lstStyle/>
          <a:p>
            <a:r>
              <a:rPr lang="en-US" dirty="0"/>
              <a:t>Allard &amp; Hunter (2023)</a:t>
            </a:r>
          </a:p>
        </p:txBody>
      </p:sp>
    </p:spTree>
    <p:extLst>
      <p:ext uri="{BB962C8B-B14F-4D97-AF65-F5344CB8AC3E}">
        <p14:creationId xmlns:p14="http://schemas.microsoft.com/office/powerpoint/2010/main" val="263667992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E8E215-7E01-6841-00C4-CD67A2C0F413}"/>
              </a:ext>
            </a:extLst>
          </p:cNvPr>
          <p:cNvSpPr>
            <a:spLocks noGrp="1"/>
          </p:cNvSpPr>
          <p:nvPr>
            <p:ph type="title"/>
          </p:nvPr>
        </p:nvSpPr>
        <p:spPr>
          <a:xfrm>
            <a:off x="284961" y="107349"/>
            <a:ext cx="5183331" cy="993775"/>
          </a:xfrm>
        </p:spPr>
        <p:txBody>
          <a:bodyPr/>
          <a:lstStyle/>
          <a:p>
            <a:r>
              <a:rPr lang="en-US" dirty="0"/>
              <a:t>Temperament Traits</a:t>
            </a:r>
          </a:p>
        </p:txBody>
      </p:sp>
      <p:graphicFrame>
        <p:nvGraphicFramePr>
          <p:cNvPr id="6" name="Diagram 5">
            <a:extLst>
              <a:ext uri="{FF2B5EF4-FFF2-40B4-BE49-F238E27FC236}">
                <a16:creationId xmlns:a16="http://schemas.microsoft.com/office/drawing/2014/main" id="{305F1651-30A5-D04C-4CE7-68CE1A339B03}"/>
              </a:ext>
            </a:extLst>
          </p:cNvPr>
          <p:cNvGraphicFramePr/>
          <p:nvPr>
            <p:extLst>
              <p:ext uri="{D42A27DB-BD31-4B8C-83A1-F6EECF244321}">
                <p14:modId xmlns:p14="http://schemas.microsoft.com/office/powerpoint/2010/main" val="2986260888"/>
              </p:ext>
            </p:extLst>
          </p:nvPr>
        </p:nvGraphicFramePr>
        <p:xfrm>
          <a:off x="182879" y="963167"/>
          <a:ext cx="8766049" cy="4072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449290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child sitting in a hammock&#10;&#10;AI-generated content may be incorrect.">
            <a:extLst>
              <a:ext uri="{FF2B5EF4-FFF2-40B4-BE49-F238E27FC236}">
                <a16:creationId xmlns:a16="http://schemas.microsoft.com/office/drawing/2014/main" id="{37998B72-F195-7FCF-8DC8-19E88DE8E57C}"/>
              </a:ext>
            </a:extLst>
          </p:cNvPr>
          <p:cNvPicPr>
            <a:picLocks noGrp="1" noChangeAspect="1"/>
          </p:cNvPicPr>
          <p:nvPr>
            <p:ph type="pic" sz="quarter" idx="10"/>
          </p:nvPr>
        </p:nvPicPr>
        <p:blipFill>
          <a:blip r:embed="rId2"/>
          <a:srcRect l="4607" t="6422" r="18998" b="25676"/>
          <a:stretch>
            <a:fillRect/>
          </a:stretch>
        </p:blipFill>
        <p:spPr>
          <a:xfrm>
            <a:off x="389296" y="1606272"/>
            <a:ext cx="2598345" cy="3080028"/>
          </a:xfrm>
        </p:spPr>
      </p:pic>
      <p:pic>
        <p:nvPicPr>
          <p:cNvPr id="14" name="Picture Placeholder 13" descr="A child standing next to a chalkboard&#10;&#10;AI-generated content may be incorrect.">
            <a:extLst>
              <a:ext uri="{FF2B5EF4-FFF2-40B4-BE49-F238E27FC236}">
                <a16:creationId xmlns:a16="http://schemas.microsoft.com/office/drawing/2014/main" id="{B1AA0E27-EE5A-A2B7-134C-84A4EE73EC00}"/>
              </a:ext>
            </a:extLst>
          </p:cNvPr>
          <p:cNvPicPr>
            <a:picLocks noGrp="1" noChangeAspect="1"/>
          </p:cNvPicPr>
          <p:nvPr>
            <p:ph type="pic" sz="quarter" idx="11"/>
          </p:nvPr>
        </p:nvPicPr>
        <p:blipFill>
          <a:blip r:embed="rId3"/>
          <a:srcRect l="5586" r="5586"/>
          <a:stretch>
            <a:fillRect/>
          </a:stretch>
        </p:blipFill>
        <p:spPr>
          <a:xfrm rot="5400000">
            <a:off x="3055938" y="1846263"/>
            <a:ext cx="3079750" cy="2600325"/>
          </a:xfrm>
        </p:spPr>
      </p:pic>
      <p:pic>
        <p:nvPicPr>
          <p:cNvPr id="18" name="Picture Placeholder 17" descr="A child standing in water&#10;&#10;AI-generated content may be incorrect.">
            <a:extLst>
              <a:ext uri="{FF2B5EF4-FFF2-40B4-BE49-F238E27FC236}">
                <a16:creationId xmlns:a16="http://schemas.microsoft.com/office/drawing/2014/main" id="{F04D9BB9-E636-0073-4E85-DE48AFB2233B}"/>
              </a:ext>
            </a:extLst>
          </p:cNvPr>
          <p:cNvPicPr>
            <a:picLocks noGrp="1" noChangeAspect="1"/>
          </p:cNvPicPr>
          <p:nvPr>
            <p:ph type="pic" sz="quarter" idx="12"/>
          </p:nvPr>
        </p:nvPicPr>
        <p:blipFill>
          <a:blip r:embed="rId4"/>
          <a:srcRect l="15832" t="13722" r="22269" b="16636"/>
          <a:stretch>
            <a:fillRect/>
          </a:stretch>
        </p:blipFill>
        <p:spPr>
          <a:xfrm rot="5400000">
            <a:off x="5951538" y="1846263"/>
            <a:ext cx="3079750" cy="2598737"/>
          </a:xfrm>
        </p:spPr>
      </p:pic>
      <p:sp>
        <p:nvSpPr>
          <p:cNvPr id="5" name="Title 4">
            <a:extLst>
              <a:ext uri="{FF2B5EF4-FFF2-40B4-BE49-F238E27FC236}">
                <a16:creationId xmlns:a16="http://schemas.microsoft.com/office/drawing/2014/main" id="{C3608178-81A2-4B54-7456-E70FAD1D1154}"/>
              </a:ext>
            </a:extLst>
          </p:cNvPr>
          <p:cNvSpPr>
            <a:spLocks noGrp="1"/>
          </p:cNvSpPr>
          <p:nvPr>
            <p:ph type="title"/>
          </p:nvPr>
        </p:nvSpPr>
        <p:spPr/>
        <p:txBody>
          <a:bodyPr/>
          <a:lstStyle/>
          <a:p>
            <a:r>
              <a:rPr lang="en-US" dirty="0"/>
              <a:t>Easy Going	Slow to Warm	Active</a:t>
            </a:r>
          </a:p>
        </p:txBody>
      </p:sp>
    </p:spTree>
    <p:extLst>
      <p:ext uri="{BB962C8B-B14F-4D97-AF65-F5344CB8AC3E}">
        <p14:creationId xmlns:p14="http://schemas.microsoft.com/office/powerpoint/2010/main" val="98899705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543BE77-6279-EA64-7593-30B39072DF13}"/>
              </a:ext>
            </a:extLst>
          </p:cNvPr>
          <p:cNvGraphicFramePr>
            <a:graphicFrameLocks noGrp="1"/>
          </p:cNvGraphicFramePr>
          <p:nvPr>
            <p:extLst>
              <p:ext uri="{D42A27DB-BD31-4B8C-83A1-F6EECF244321}">
                <p14:modId xmlns:p14="http://schemas.microsoft.com/office/powerpoint/2010/main" val="2855848137"/>
              </p:ext>
            </p:extLst>
          </p:nvPr>
        </p:nvGraphicFramePr>
        <p:xfrm>
          <a:off x="96038" y="1700251"/>
          <a:ext cx="7615130" cy="3200958"/>
        </p:xfrm>
        <a:graphic>
          <a:graphicData uri="http://schemas.openxmlformats.org/drawingml/2006/table">
            <a:tbl>
              <a:tblPr firstRow="1" firstCol="1" bandRow="1">
                <a:tableStyleId>{5C22544A-7EE6-4342-B048-85BDC9FD1C3A}</a:tableStyleId>
              </a:tblPr>
              <a:tblGrid>
                <a:gridCol w="2107251">
                  <a:extLst>
                    <a:ext uri="{9D8B030D-6E8A-4147-A177-3AD203B41FA5}">
                      <a16:colId xmlns:a16="http://schemas.microsoft.com/office/drawing/2014/main" val="1396267175"/>
                    </a:ext>
                  </a:extLst>
                </a:gridCol>
                <a:gridCol w="5507879">
                  <a:extLst>
                    <a:ext uri="{9D8B030D-6E8A-4147-A177-3AD203B41FA5}">
                      <a16:colId xmlns:a16="http://schemas.microsoft.com/office/drawing/2014/main" val="3194906968"/>
                    </a:ext>
                  </a:extLst>
                </a:gridCol>
              </a:tblGrid>
              <a:tr h="355662">
                <a:tc>
                  <a:txBody>
                    <a:bodyPr/>
                    <a:lstStyle/>
                    <a:p>
                      <a:pPr marL="0" marR="0">
                        <a:lnSpc>
                          <a:spcPct val="115000"/>
                        </a:lnSpc>
                        <a:spcAft>
                          <a:spcPts val="1000"/>
                        </a:spcAft>
                        <a:buNone/>
                      </a:pPr>
                      <a:r>
                        <a:rPr lang="en-US" sz="1800">
                          <a:effectLst/>
                        </a:rPr>
                        <a:t>Trait</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a:effectLst/>
                        </a:rPr>
                        <a:t>Easy Going</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1245167977"/>
                  </a:ext>
                </a:extLst>
              </a:tr>
              <a:tr h="355662">
                <a:tc>
                  <a:txBody>
                    <a:bodyPr/>
                    <a:lstStyle/>
                    <a:p>
                      <a:pPr marL="0" marR="0">
                        <a:lnSpc>
                          <a:spcPct val="115000"/>
                        </a:lnSpc>
                        <a:spcAft>
                          <a:spcPts val="1000"/>
                        </a:spcAft>
                        <a:buNone/>
                      </a:pPr>
                      <a:r>
                        <a:rPr lang="en-US" sz="1800">
                          <a:effectLst/>
                        </a:rPr>
                        <a:t>Activity Level</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a:effectLst/>
                        </a:rPr>
                        <a:t>Moderate – enjoys play but not overly energetic</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1839909320"/>
                  </a:ext>
                </a:extLst>
              </a:tr>
              <a:tr h="355662">
                <a:tc>
                  <a:txBody>
                    <a:bodyPr/>
                    <a:lstStyle/>
                    <a:p>
                      <a:pPr marL="0" marR="0">
                        <a:lnSpc>
                          <a:spcPct val="115000"/>
                        </a:lnSpc>
                        <a:spcAft>
                          <a:spcPts val="1000"/>
                        </a:spcAft>
                        <a:buNone/>
                      </a:pPr>
                      <a:r>
                        <a:rPr lang="en-US" sz="1800">
                          <a:effectLst/>
                        </a:rPr>
                        <a:t>Distractibility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a:effectLst/>
                        </a:rPr>
                        <a:t>Low – stays focused even with distractions</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3117630736"/>
                  </a:ext>
                </a:extLst>
              </a:tr>
              <a:tr h="355662">
                <a:tc>
                  <a:txBody>
                    <a:bodyPr/>
                    <a:lstStyle/>
                    <a:p>
                      <a:pPr marL="0" marR="0">
                        <a:lnSpc>
                          <a:spcPct val="115000"/>
                        </a:lnSpc>
                        <a:spcAft>
                          <a:spcPts val="1000"/>
                        </a:spcAft>
                        <a:buNone/>
                      </a:pPr>
                      <a:r>
                        <a:rPr lang="en-US" sz="1800">
                          <a:effectLst/>
                        </a:rPr>
                        <a:t>Intensity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a:effectLst/>
                        </a:rPr>
                        <a:t>Mild – reactions are calm and balanced</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1471675120"/>
                  </a:ext>
                </a:extLst>
              </a:tr>
              <a:tr h="355662">
                <a:tc>
                  <a:txBody>
                    <a:bodyPr/>
                    <a:lstStyle/>
                    <a:p>
                      <a:pPr marL="0" marR="0">
                        <a:lnSpc>
                          <a:spcPct val="115000"/>
                        </a:lnSpc>
                        <a:spcAft>
                          <a:spcPts val="1000"/>
                        </a:spcAft>
                        <a:buNone/>
                      </a:pPr>
                      <a:r>
                        <a:rPr lang="en-US" sz="1800">
                          <a:effectLst/>
                        </a:rPr>
                        <a:t>Regularity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a:effectLst/>
                        </a:rPr>
                        <a:t>Predictable – consistent sleep and eating</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777516265"/>
                  </a:ext>
                </a:extLst>
              </a:tr>
              <a:tr h="355662">
                <a:tc>
                  <a:txBody>
                    <a:bodyPr/>
                    <a:lstStyle/>
                    <a:p>
                      <a:pPr marL="0" marR="0">
                        <a:lnSpc>
                          <a:spcPct val="115000"/>
                        </a:lnSpc>
                        <a:spcAft>
                          <a:spcPts val="1000"/>
                        </a:spcAft>
                        <a:buNone/>
                      </a:pPr>
                      <a:r>
                        <a:rPr lang="en-US" sz="1800">
                          <a:effectLst/>
                        </a:rPr>
                        <a:t>Sensitivity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a:effectLst/>
                        </a:rPr>
                        <a:t>Low – tolerates noise, textures, and changes</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4023327456"/>
                  </a:ext>
                </a:extLst>
              </a:tr>
              <a:tr h="355662">
                <a:tc>
                  <a:txBody>
                    <a:bodyPr/>
                    <a:lstStyle/>
                    <a:p>
                      <a:pPr marL="0" marR="0">
                        <a:lnSpc>
                          <a:spcPct val="115000"/>
                        </a:lnSpc>
                        <a:spcAft>
                          <a:spcPts val="1000"/>
                        </a:spcAft>
                        <a:buNone/>
                      </a:pPr>
                      <a:r>
                        <a:rPr lang="en-US" sz="1800">
                          <a:effectLst/>
                        </a:rPr>
                        <a:t>Approachability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a:effectLst/>
                        </a:rPr>
                        <a:t>High – eagerly engages with new people/situations</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1350734564"/>
                  </a:ext>
                </a:extLst>
              </a:tr>
              <a:tr h="355662">
                <a:tc>
                  <a:txBody>
                    <a:bodyPr/>
                    <a:lstStyle/>
                    <a:p>
                      <a:pPr marL="0" marR="0">
                        <a:lnSpc>
                          <a:spcPct val="115000"/>
                        </a:lnSpc>
                        <a:spcAft>
                          <a:spcPts val="1000"/>
                        </a:spcAft>
                        <a:buNone/>
                      </a:pPr>
                      <a:r>
                        <a:rPr lang="en-US" sz="1800">
                          <a:effectLst/>
                        </a:rPr>
                        <a:t>Adaptability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a:effectLst/>
                        </a:rPr>
                        <a:t>High – adjusts easily to changes</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2259213085"/>
                  </a:ext>
                </a:extLst>
              </a:tr>
              <a:tr h="355662">
                <a:tc>
                  <a:txBody>
                    <a:bodyPr/>
                    <a:lstStyle/>
                    <a:p>
                      <a:pPr marL="0" marR="0">
                        <a:lnSpc>
                          <a:spcPct val="115000"/>
                        </a:lnSpc>
                        <a:spcAft>
                          <a:spcPts val="1000"/>
                        </a:spcAft>
                        <a:buNone/>
                      </a:pPr>
                      <a:r>
                        <a:rPr lang="en-US" sz="1800">
                          <a:effectLst/>
                        </a:rPr>
                        <a:t>Persistence</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dirty="0">
                          <a:effectLst/>
                        </a:rPr>
                        <a:t>Moderate – keeps trying but not overly stubborn</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1835378537"/>
                  </a:ext>
                </a:extLst>
              </a:tr>
            </a:tbl>
          </a:graphicData>
        </a:graphic>
      </p:graphicFrame>
      <p:pic>
        <p:nvPicPr>
          <p:cNvPr id="6" name="Picture Placeholder 11" descr="A child sitting in a hammock&#10;&#10;AI-generated content may be incorrect.">
            <a:extLst>
              <a:ext uri="{FF2B5EF4-FFF2-40B4-BE49-F238E27FC236}">
                <a16:creationId xmlns:a16="http://schemas.microsoft.com/office/drawing/2014/main" id="{423AF0BC-E916-F7A7-0A1F-EB4B858EAD93}"/>
              </a:ext>
            </a:extLst>
          </p:cNvPr>
          <p:cNvPicPr>
            <a:picLocks noChangeAspect="1"/>
          </p:cNvPicPr>
          <p:nvPr/>
        </p:nvPicPr>
        <p:blipFill>
          <a:blip r:embed="rId2"/>
          <a:srcRect l="12976" t="24444" r="33883" b="28323"/>
          <a:stretch>
            <a:fillRect/>
          </a:stretch>
        </p:blipFill>
        <p:spPr>
          <a:xfrm>
            <a:off x="7179507" y="0"/>
            <a:ext cx="1964493" cy="2328672"/>
          </a:xfrm>
          <a:prstGeom prst="rect">
            <a:avLst/>
          </a:prstGeom>
        </p:spPr>
      </p:pic>
      <p:sp>
        <p:nvSpPr>
          <p:cNvPr id="10" name="Title 2">
            <a:extLst>
              <a:ext uri="{FF2B5EF4-FFF2-40B4-BE49-F238E27FC236}">
                <a16:creationId xmlns:a16="http://schemas.microsoft.com/office/drawing/2014/main" id="{04003723-C8D9-0CA0-6B4C-6291A140C60D}"/>
              </a:ext>
            </a:extLst>
          </p:cNvPr>
          <p:cNvSpPr>
            <a:spLocks noGrp="1"/>
          </p:cNvSpPr>
          <p:nvPr>
            <p:ph type="title"/>
          </p:nvPr>
        </p:nvSpPr>
        <p:spPr>
          <a:xfrm>
            <a:off x="447923" y="353238"/>
            <a:ext cx="8197114" cy="993775"/>
          </a:xfrm>
        </p:spPr>
        <p:txBody>
          <a:bodyPr/>
          <a:lstStyle/>
          <a:p>
            <a:r>
              <a:rPr lang="en-US" dirty="0"/>
              <a:t>Easy Going</a:t>
            </a:r>
          </a:p>
        </p:txBody>
      </p:sp>
    </p:spTree>
    <p:extLst>
      <p:ext uri="{BB962C8B-B14F-4D97-AF65-F5344CB8AC3E}">
        <p14:creationId xmlns:p14="http://schemas.microsoft.com/office/powerpoint/2010/main" val="299326853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0E5F05-386C-CA65-87BF-E56743245E7F}"/>
              </a:ext>
            </a:extLst>
          </p:cNvPr>
          <p:cNvSpPr>
            <a:spLocks noGrp="1"/>
          </p:cNvSpPr>
          <p:nvPr>
            <p:ph type="title"/>
          </p:nvPr>
        </p:nvSpPr>
        <p:spPr>
          <a:xfrm>
            <a:off x="447923" y="353238"/>
            <a:ext cx="8197114" cy="993775"/>
          </a:xfrm>
        </p:spPr>
        <p:txBody>
          <a:bodyPr anchor="ctr">
            <a:normAutofit/>
          </a:bodyPr>
          <a:lstStyle/>
          <a:p>
            <a:r>
              <a:rPr lang="en-US" dirty="0"/>
              <a:t>Slow to Warm Up</a:t>
            </a:r>
          </a:p>
        </p:txBody>
      </p:sp>
      <p:graphicFrame>
        <p:nvGraphicFramePr>
          <p:cNvPr id="4" name="Table 3">
            <a:extLst>
              <a:ext uri="{FF2B5EF4-FFF2-40B4-BE49-F238E27FC236}">
                <a16:creationId xmlns:a16="http://schemas.microsoft.com/office/drawing/2014/main" id="{A09B96FA-30B2-184C-DF40-34DCFD02C616}"/>
              </a:ext>
            </a:extLst>
          </p:cNvPr>
          <p:cNvGraphicFramePr>
            <a:graphicFrameLocks noGrp="1"/>
          </p:cNvGraphicFramePr>
          <p:nvPr>
            <p:extLst>
              <p:ext uri="{D42A27DB-BD31-4B8C-83A1-F6EECF244321}">
                <p14:modId xmlns:p14="http://schemas.microsoft.com/office/powerpoint/2010/main" val="2552059472"/>
              </p:ext>
            </p:extLst>
          </p:nvPr>
        </p:nvGraphicFramePr>
        <p:xfrm>
          <a:off x="122863" y="1589304"/>
          <a:ext cx="7018730" cy="3200958"/>
        </p:xfrm>
        <a:graphic>
          <a:graphicData uri="http://schemas.openxmlformats.org/drawingml/2006/table">
            <a:tbl>
              <a:tblPr firstRow="1" firstCol="1" bandRow="1">
                <a:tableStyleId>{5C22544A-7EE6-4342-B048-85BDC9FD1C3A}</a:tableStyleId>
              </a:tblPr>
              <a:tblGrid>
                <a:gridCol w="2107251">
                  <a:extLst>
                    <a:ext uri="{9D8B030D-6E8A-4147-A177-3AD203B41FA5}">
                      <a16:colId xmlns:a16="http://schemas.microsoft.com/office/drawing/2014/main" val="1515970375"/>
                    </a:ext>
                  </a:extLst>
                </a:gridCol>
                <a:gridCol w="4911479">
                  <a:extLst>
                    <a:ext uri="{9D8B030D-6E8A-4147-A177-3AD203B41FA5}">
                      <a16:colId xmlns:a16="http://schemas.microsoft.com/office/drawing/2014/main" val="4024836265"/>
                    </a:ext>
                  </a:extLst>
                </a:gridCol>
              </a:tblGrid>
              <a:tr h="355662">
                <a:tc>
                  <a:txBody>
                    <a:bodyPr/>
                    <a:lstStyle/>
                    <a:p>
                      <a:pPr marL="0" marR="0">
                        <a:lnSpc>
                          <a:spcPct val="115000"/>
                        </a:lnSpc>
                        <a:spcAft>
                          <a:spcPts val="1000"/>
                        </a:spcAft>
                        <a:buNone/>
                      </a:pPr>
                      <a:r>
                        <a:rPr lang="en-US" sz="1800" dirty="0">
                          <a:effectLst/>
                        </a:rPr>
                        <a:t>Trait</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a:effectLst/>
                        </a:rPr>
                        <a:t>Slow to Warm Up</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1497776839"/>
                  </a:ext>
                </a:extLst>
              </a:tr>
              <a:tr h="355662">
                <a:tc>
                  <a:txBody>
                    <a:bodyPr/>
                    <a:lstStyle/>
                    <a:p>
                      <a:pPr marL="0" marR="0">
                        <a:lnSpc>
                          <a:spcPct val="115000"/>
                        </a:lnSpc>
                        <a:spcAft>
                          <a:spcPts val="1000"/>
                        </a:spcAft>
                        <a:buNone/>
                      </a:pPr>
                      <a:r>
                        <a:rPr lang="en-US" sz="1800">
                          <a:effectLst/>
                        </a:rPr>
                        <a:t>Activity Level</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a:effectLst/>
                        </a:rPr>
                        <a:t>Low – prefers calm activities, less movement</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2088385842"/>
                  </a:ext>
                </a:extLst>
              </a:tr>
              <a:tr h="355662">
                <a:tc>
                  <a:txBody>
                    <a:bodyPr/>
                    <a:lstStyle/>
                    <a:p>
                      <a:pPr marL="0" marR="0">
                        <a:lnSpc>
                          <a:spcPct val="115000"/>
                        </a:lnSpc>
                        <a:spcAft>
                          <a:spcPts val="1000"/>
                        </a:spcAft>
                        <a:buNone/>
                      </a:pPr>
                      <a:r>
                        <a:rPr lang="en-US" sz="1800">
                          <a:effectLst/>
                        </a:rPr>
                        <a:t>Distractibility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a:effectLst/>
                        </a:rPr>
                        <a:t>Moderate – may lose focus in new settings</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708261132"/>
                  </a:ext>
                </a:extLst>
              </a:tr>
              <a:tr h="355662">
                <a:tc>
                  <a:txBody>
                    <a:bodyPr/>
                    <a:lstStyle/>
                    <a:p>
                      <a:pPr marL="0" marR="0">
                        <a:lnSpc>
                          <a:spcPct val="115000"/>
                        </a:lnSpc>
                        <a:spcAft>
                          <a:spcPts val="1000"/>
                        </a:spcAft>
                        <a:buNone/>
                      </a:pPr>
                      <a:r>
                        <a:rPr lang="en-US" sz="1800">
                          <a:effectLst/>
                        </a:rPr>
                        <a:t>Intensity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a:effectLst/>
                        </a:rPr>
                        <a:t>Low – responses are subdued</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2516773027"/>
                  </a:ext>
                </a:extLst>
              </a:tr>
              <a:tr h="355662">
                <a:tc>
                  <a:txBody>
                    <a:bodyPr/>
                    <a:lstStyle/>
                    <a:p>
                      <a:pPr marL="0" marR="0">
                        <a:lnSpc>
                          <a:spcPct val="115000"/>
                        </a:lnSpc>
                        <a:spcAft>
                          <a:spcPts val="1000"/>
                        </a:spcAft>
                        <a:buNone/>
                      </a:pPr>
                      <a:r>
                        <a:rPr lang="en-US" sz="1800">
                          <a:effectLst/>
                        </a:rPr>
                        <a:t>Regularity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a:effectLst/>
                        </a:rPr>
                        <a:t>Fairly regular but slower to adjust</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1168244522"/>
                  </a:ext>
                </a:extLst>
              </a:tr>
              <a:tr h="355662">
                <a:tc>
                  <a:txBody>
                    <a:bodyPr/>
                    <a:lstStyle/>
                    <a:p>
                      <a:pPr marL="0" marR="0">
                        <a:lnSpc>
                          <a:spcPct val="115000"/>
                        </a:lnSpc>
                        <a:spcAft>
                          <a:spcPts val="1000"/>
                        </a:spcAft>
                        <a:buNone/>
                      </a:pPr>
                      <a:r>
                        <a:rPr lang="en-US" sz="1800">
                          <a:effectLst/>
                        </a:rPr>
                        <a:t>Sensitivity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a:effectLst/>
                        </a:rPr>
                        <a:t>High – easily bothered by sensory input</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3146199422"/>
                  </a:ext>
                </a:extLst>
              </a:tr>
              <a:tr h="355662">
                <a:tc>
                  <a:txBody>
                    <a:bodyPr/>
                    <a:lstStyle/>
                    <a:p>
                      <a:pPr marL="0" marR="0">
                        <a:lnSpc>
                          <a:spcPct val="115000"/>
                        </a:lnSpc>
                        <a:spcAft>
                          <a:spcPts val="1000"/>
                        </a:spcAft>
                        <a:buNone/>
                      </a:pPr>
                      <a:r>
                        <a:rPr lang="en-US" sz="1800">
                          <a:effectLst/>
                        </a:rPr>
                        <a:t>Approachability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a:effectLst/>
                        </a:rPr>
                        <a:t>Low – hesitant, needs time to warm up</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595339226"/>
                  </a:ext>
                </a:extLst>
              </a:tr>
              <a:tr h="355662">
                <a:tc>
                  <a:txBody>
                    <a:bodyPr/>
                    <a:lstStyle/>
                    <a:p>
                      <a:pPr marL="0" marR="0">
                        <a:lnSpc>
                          <a:spcPct val="115000"/>
                        </a:lnSpc>
                        <a:spcAft>
                          <a:spcPts val="1000"/>
                        </a:spcAft>
                        <a:buNone/>
                      </a:pPr>
                      <a:r>
                        <a:rPr lang="en-US" sz="1800">
                          <a:effectLst/>
                        </a:rPr>
                        <a:t>Adaptability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a:effectLst/>
                        </a:rPr>
                        <a:t>Low – resists transitions, needs preparation</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3277580301"/>
                  </a:ext>
                </a:extLst>
              </a:tr>
              <a:tr h="355662">
                <a:tc>
                  <a:txBody>
                    <a:bodyPr/>
                    <a:lstStyle/>
                    <a:p>
                      <a:pPr marL="0" marR="0">
                        <a:lnSpc>
                          <a:spcPct val="115000"/>
                        </a:lnSpc>
                        <a:spcAft>
                          <a:spcPts val="1000"/>
                        </a:spcAft>
                        <a:buNone/>
                      </a:pPr>
                      <a:r>
                        <a:rPr lang="en-US" sz="1800">
                          <a:effectLst/>
                        </a:rPr>
                        <a:t>Persistence</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tc>
                  <a:txBody>
                    <a:bodyPr/>
                    <a:lstStyle/>
                    <a:p>
                      <a:pPr marL="0" marR="0">
                        <a:lnSpc>
                          <a:spcPct val="115000"/>
                        </a:lnSpc>
                        <a:spcAft>
                          <a:spcPts val="1000"/>
                        </a:spcAft>
                        <a:buNone/>
                      </a:pPr>
                      <a:r>
                        <a:rPr lang="en-US" sz="1800" dirty="0">
                          <a:effectLst/>
                        </a:rPr>
                        <a:t>High – sticks with tasks quietly and patiently</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101392" marR="101392" marT="0" marB="0"/>
                </a:tc>
                <a:extLst>
                  <a:ext uri="{0D108BD9-81ED-4DB2-BD59-A6C34878D82A}">
                    <a16:rowId xmlns:a16="http://schemas.microsoft.com/office/drawing/2014/main" val="3600758110"/>
                  </a:ext>
                </a:extLst>
              </a:tr>
            </a:tbl>
          </a:graphicData>
        </a:graphic>
      </p:graphicFrame>
      <p:pic>
        <p:nvPicPr>
          <p:cNvPr id="5" name="Picture Placeholder 13" descr="A child standing next to a chalkboard&#10;&#10;AI-generated content may be incorrect.">
            <a:extLst>
              <a:ext uri="{FF2B5EF4-FFF2-40B4-BE49-F238E27FC236}">
                <a16:creationId xmlns:a16="http://schemas.microsoft.com/office/drawing/2014/main" id="{7861A19D-89C6-37ED-F131-A58ECD850BCB}"/>
              </a:ext>
            </a:extLst>
          </p:cNvPr>
          <p:cNvPicPr>
            <a:picLocks noChangeAspect="1"/>
          </p:cNvPicPr>
          <p:nvPr/>
        </p:nvPicPr>
        <p:blipFill>
          <a:blip r:embed="rId2"/>
          <a:srcRect l="4763" t="50000" r="61950" b="12528"/>
          <a:stretch>
            <a:fillRect/>
          </a:stretch>
        </p:blipFill>
        <p:spPr>
          <a:xfrm rot="5400000">
            <a:off x="7180142" y="800730"/>
            <a:ext cx="1920503" cy="1621538"/>
          </a:xfrm>
          <a:prstGeom prst="rect">
            <a:avLst/>
          </a:prstGeom>
        </p:spPr>
      </p:pic>
      <p:pic>
        <p:nvPicPr>
          <p:cNvPr id="7" name="Picture 6" descr="A person and a child posing for a picture&#10;&#10;AI-generated content may be incorrect.">
            <a:extLst>
              <a:ext uri="{FF2B5EF4-FFF2-40B4-BE49-F238E27FC236}">
                <a16:creationId xmlns:a16="http://schemas.microsoft.com/office/drawing/2014/main" id="{4C063EA9-770D-8C82-FDC6-92B23026D9E5}"/>
              </a:ext>
            </a:extLst>
          </p:cNvPr>
          <p:cNvPicPr>
            <a:picLocks noChangeAspect="1"/>
          </p:cNvPicPr>
          <p:nvPr/>
        </p:nvPicPr>
        <p:blipFill>
          <a:blip r:embed="rId3"/>
          <a:srcRect t="16611" r="37767" b="15690"/>
          <a:stretch>
            <a:fillRect/>
          </a:stretch>
        </p:blipFill>
        <p:spPr>
          <a:xfrm rot="5400000">
            <a:off x="7146643" y="3052740"/>
            <a:ext cx="1987499" cy="1621539"/>
          </a:xfrm>
          <a:prstGeom prst="rect">
            <a:avLst/>
          </a:prstGeom>
        </p:spPr>
      </p:pic>
    </p:spTree>
    <p:extLst>
      <p:ext uri="{BB962C8B-B14F-4D97-AF65-F5344CB8AC3E}">
        <p14:creationId xmlns:p14="http://schemas.microsoft.com/office/powerpoint/2010/main" val="44483781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51A6B7-2E16-D949-2E06-AC9AA8C0023A}"/>
              </a:ext>
            </a:extLst>
          </p:cNvPr>
          <p:cNvSpPr>
            <a:spLocks noGrp="1"/>
          </p:cNvSpPr>
          <p:nvPr>
            <p:ph type="title"/>
          </p:nvPr>
        </p:nvSpPr>
        <p:spPr>
          <a:xfrm>
            <a:off x="447923" y="353238"/>
            <a:ext cx="8197114" cy="993775"/>
          </a:xfrm>
        </p:spPr>
        <p:txBody>
          <a:bodyPr anchor="ctr">
            <a:normAutofit/>
          </a:bodyPr>
          <a:lstStyle/>
          <a:p>
            <a:r>
              <a:rPr lang="en-US" dirty="0"/>
              <a:t>Active (Feisty)</a:t>
            </a:r>
          </a:p>
        </p:txBody>
      </p:sp>
      <p:graphicFrame>
        <p:nvGraphicFramePr>
          <p:cNvPr id="4" name="Table 3">
            <a:extLst>
              <a:ext uri="{FF2B5EF4-FFF2-40B4-BE49-F238E27FC236}">
                <a16:creationId xmlns:a16="http://schemas.microsoft.com/office/drawing/2014/main" id="{35A2433B-7C2D-913A-65EB-A7F769289E30}"/>
              </a:ext>
            </a:extLst>
          </p:cNvPr>
          <p:cNvGraphicFramePr>
            <a:graphicFrameLocks noGrp="1"/>
          </p:cNvGraphicFramePr>
          <p:nvPr>
            <p:extLst>
              <p:ext uri="{D42A27DB-BD31-4B8C-83A1-F6EECF244321}">
                <p14:modId xmlns:p14="http://schemas.microsoft.com/office/powerpoint/2010/main" val="169474473"/>
              </p:ext>
            </p:extLst>
          </p:nvPr>
        </p:nvGraphicFramePr>
        <p:xfrm>
          <a:off x="111330" y="1589304"/>
          <a:ext cx="8047842" cy="3200958"/>
        </p:xfrm>
        <a:graphic>
          <a:graphicData uri="http://schemas.openxmlformats.org/drawingml/2006/table">
            <a:tbl>
              <a:tblPr firstRow="1" firstCol="1" bandRow="1">
                <a:tableStyleId>{5C22544A-7EE6-4342-B048-85BDC9FD1C3A}</a:tableStyleId>
              </a:tblPr>
              <a:tblGrid>
                <a:gridCol w="2098524">
                  <a:extLst>
                    <a:ext uri="{9D8B030D-6E8A-4147-A177-3AD203B41FA5}">
                      <a16:colId xmlns:a16="http://schemas.microsoft.com/office/drawing/2014/main" val="1078164762"/>
                    </a:ext>
                  </a:extLst>
                </a:gridCol>
                <a:gridCol w="5949318">
                  <a:extLst>
                    <a:ext uri="{9D8B030D-6E8A-4147-A177-3AD203B41FA5}">
                      <a16:colId xmlns:a16="http://schemas.microsoft.com/office/drawing/2014/main" val="1997488516"/>
                    </a:ext>
                  </a:extLst>
                </a:gridCol>
              </a:tblGrid>
              <a:tr h="355662">
                <a:tc>
                  <a:txBody>
                    <a:bodyPr/>
                    <a:lstStyle/>
                    <a:p>
                      <a:pPr marL="0" marR="0">
                        <a:lnSpc>
                          <a:spcPct val="115000"/>
                        </a:lnSpc>
                        <a:spcAft>
                          <a:spcPts val="1000"/>
                        </a:spcAft>
                        <a:buNone/>
                      </a:pPr>
                      <a:r>
                        <a:rPr lang="en-US" sz="1800">
                          <a:effectLst/>
                        </a:rPr>
                        <a:t>Trait</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tc>
                  <a:txBody>
                    <a:bodyPr/>
                    <a:lstStyle/>
                    <a:p>
                      <a:pPr marL="0" marR="0">
                        <a:lnSpc>
                          <a:spcPct val="115000"/>
                        </a:lnSpc>
                        <a:spcAft>
                          <a:spcPts val="1000"/>
                        </a:spcAft>
                        <a:buNone/>
                      </a:pPr>
                      <a:r>
                        <a:rPr lang="en-US" sz="1800">
                          <a:effectLst/>
                        </a:rPr>
                        <a:t>Active</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extLst>
                  <a:ext uri="{0D108BD9-81ED-4DB2-BD59-A6C34878D82A}">
                    <a16:rowId xmlns:a16="http://schemas.microsoft.com/office/drawing/2014/main" val="131627912"/>
                  </a:ext>
                </a:extLst>
              </a:tr>
              <a:tr h="355662">
                <a:tc>
                  <a:txBody>
                    <a:bodyPr/>
                    <a:lstStyle/>
                    <a:p>
                      <a:pPr marL="0" marR="0">
                        <a:lnSpc>
                          <a:spcPct val="115000"/>
                        </a:lnSpc>
                        <a:spcAft>
                          <a:spcPts val="1000"/>
                        </a:spcAft>
                        <a:buNone/>
                      </a:pPr>
                      <a:r>
                        <a:rPr lang="en-US" sz="1800">
                          <a:effectLst/>
                        </a:rPr>
                        <a:t>Activity Level</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tc>
                  <a:txBody>
                    <a:bodyPr/>
                    <a:lstStyle/>
                    <a:p>
                      <a:pPr marL="0" marR="0">
                        <a:lnSpc>
                          <a:spcPct val="115000"/>
                        </a:lnSpc>
                        <a:spcAft>
                          <a:spcPts val="1000"/>
                        </a:spcAft>
                        <a:buNone/>
                      </a:pPr>
                      <a:r>
                        <a:rPr lang="en-US" sz="1800">
                          <a:effectLst/>
                        </a:rPr>
                        <a:t>High – constantly moving, loves physical play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extLst>
                  <a:ext uri="{0D108BD9-81ED-4DB2-BD59-A6C34878D82A}">
                    <a16:rowId xmlns:a16="http://schemas.microsoft.com/office/drawing/2014/main" val="2156317716"/>
                  </a:ext>
                </a:extLst>
              </a:tr>
              <a:tr h="355662">
                <a:tc>
                  <a:txBody>
                    <a:bodyPr/>
                    <a:lstStyle/>
                    <a:p>
                      <a:pPr marL="0" marR="0">
                        <a:lnSpc>
                          <a:spcPct val="115000"/>
                        </a:lnSpc>
                        <a:spcAft>
                          <a:spcPts val="1000"/>
                        </a:spcAft>
                        <a:buNone/>
                      </a:pPr>
                      <a:r>
                        <a:rPr lang="en-US" sz="1800">
                          <a:effectLst/>
                        </a:rPr>
                        <a:t>Distractibility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tc>
                  <a:txBody>
                    <a:bodyPr/>
                    <a:lstStyle/>
                    <a:p>
                      <a:pPr marL="0" marR="0">
                        <a:lnSpc>
                          <a:spcPct val="115000"/>
                        </a:lnSpc>
                        <a:spcAft>
                          <a:spcPts val="1000"/>
                        </a:spcAft>
                        <a:buNone/>
                      </a:pPr>
                      <a:r>
                        <a:rPr lang="en-US" sz="1800">
                          <a:effectLst/>
                        </a:rPr>
                        <a:t>High – easily sidetracked by sights and sounds</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extLst>
                  <a:ext uri="{0D108BD9-81ED-4DB2-BD59-A6C34878D82A}">
                    <a16:rowId xmlns:a16="http://schemas.microsoft.com/office/drawing/2014/main" val="2500865171"/>
                  </a:ext>
                </a:extLst>
              </a:tr>
              <a:tr h="355662">
                <a:tc>
                  <a:txBody>
                    <a:bodyPr/>
                    <a:lstStyle/>
                    <a:p>
                      <a:pPr marL="0" marR="0">
                        <a:lnSpc>
                          <a:spcPct val="115000"/>
                        </a:lnSpc>
                        <a:spcAft>
                          <a:spcPts val="1000"/>
                        </a:spcAft>
                        <a:buNone/>
                      </a:pPr>
                      <a:r>
                        <a:rPr lang="en-US" sz="1800">
                          <a:effectLst/>
                        </a:rPr>
                        <a:t>Intensity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tc>
                  <a:txBody>
                    <a:bodyPr/>
                    <a:lstStyle/>
                    <a:p>
                      <a:pPr marL="0" marR="0">
                        <a:lnSpc>
                          <a:spcPct val="115000"/>
                        </a:lnSpc>
                        <a:spcAft>
                          <a:spcPts val="1000"/>
                        </a:spcAft>
                        <a:buNone/>
                      </a:pPr>
                      <a:r>
                        <a:rPr lang="en-US" sz="1800">
                          <a:effectLst/>
                        </a:rPr>
                        <a:t>High – strong emotional reactions (positive or negative)</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extLst>
                  <a:ext uri="{0D108BD9-81ED-4DB2-BD59-A6C34878D82A}">
                    <a16:rowId xmlns:a16="http://schemas.microsoft.com/office/drawing/2014/main" val="1727909168"/>
                  </a:ext>
                </a:extLst>
              </a:tr>
              <a:tr h="355662">
                <a:tc>
                  <a:txBody>
                    <a:bodyPr/>
                    <a:lstStyle/>
                    <a:p>
                      <a:pPr marL="0" marR="0">
                        <a:lnSpc>
                          <a:spcPct val="115000"/>
                        </a:lnSpc>
                        <a:spcAft>
                          <a:spcPts val="1000"/>
                        </a:spcAft>
                        <a:buNone/>
                      </a:pPr>
                      <a:r>
                        <a:rPr lang="en-US" sz="1800">
                          <a:effectLst/>
                        </a:rPr>
                        <a:t>Regularity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tc>
                  <a:txBody>
                    <a:bodyPr/>
                    <a:lstStyle/>
                    <a:p>
                      <a:pPr marL="0" marR="0">
                        <a:lnSpc>
                          <a:spcPct val="115000"/>
                        </a:lnSpc>
                        <a:spcAft>
                          <a:spcPts val="1000"/>
                        </a:spcAft>
                        <a:buNone/>
                      </a:pPr>
                      <a:r>
                        <a:rPr lang="en-US" sz="1800">
                          <a:effectLst/>
                        </a:rPr>
                        <a:t>Irregular – routines vary day to day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extLst>
                  <a:ext uri="{0D108BD9-81ED-4DB2-BD59-A6C34878D82A}">
                    <a16:rowId xmlns:a16="http://schemas.microsoft.com/office/drawing/2014/main" val="2237892333"/>
                  </a:ext>
                </a:extLst>
              </a:tr>
              <a:tr h="355662">
                <a:tc>
                  <a:txBody>
                    <a:bodyPr/>
                    <a:lstStyle/>
                    <a:p>
                      <a:pPr marL="0" marR="0">
                        <a:lnSpc>
                          <a:spcPct val="115000"/>
                        </a:lnSpc>
                        <a:spcAft>
                          <a:spcPts val="1000"/>
                        </a:spcAft>
                        <a:buNone/>
                      </a:pPr>
                      <a:r>
                        <a:rPr lang="en-US" sz="1800">
                          <a:effectLst/>
                        </a:rPr>
                        <a:t>Sensitivity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tc>
                  <a:txBody>
                    <a:bodyPr/>
                    <a:lstStyle/>
                    <a:p>
                      <a:pPr marL="0" marR="0">
                        <a:lnSpc>
                          <a:spcPct val="115000"/>
                        </a:lnSpc>
                        <a:spcAft>
                          <a:spcPts val="1000"/>
                        </a:spcAft>
                        <a:buNone/>
                      </a:pPr>
                      <a:r>
                        <a:rPr lang="en-US" sz="1800">
                          <a:effectLst/>
                        </a:rPr>
                        <a:t>Moderate – notices stimuli but adapts quickly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extLst>
                  <a:ext uri="{0D108BD9-81ED-4DB2-BD59-A6C34878D82A}">
                    <a16:rowId xmlns:a16="http://schemas.microsoft.com/office/drawing/2014/main" val="4002481445"/>
                  </a:ext>
                </a:extLst>
              </a:tr>
              <a:tr h="355662">
                <a:tc>
                  <a:txBody>
                    <a:bodyPr/>
                    <a:lstStyle/>
                    <a:p>
                      <a:pPr marL="0" marR="0">
                        <a:lnSpc>
                          <a:spcPct val="115000"/>
                        </a:lnSpc>
                        <a:spcAft>
                          <a:spcPts val="1000"/>
                        </a:spcAft>
                        <a:buNone/>
                      </a:pPr>
                      <a:r>
                        <a:rPr lang="en-US" sz="1800">
                          <a:effectLst/>
                        </a:rPr>
                        <a:t>Approachability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tc>
                  <a:txBody>
                    <a:bodyPr/>
                    <a:lstStyle/>
                    <a:p>
                      <a:pPr marL="0" marR="0">
                        <a:lnSpc>
                          <a:spcPct val="115000"/>
                        </a:lnSpc>
                        <a:spcAft>
                          <a:spcPts val="1000"/>
                        </a:spcAft>
                        <a:buNone/>
                      </a:pPr>
                      <a:r>
                        <a:rPr lang="en-US" sz="1800">
                          <a:effectLst/>
                        </a:rPr>
                        <a:t>High – jumps into new experiences enthusiastically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extLst>
                  <a:ext uri="{0D108BD9-81ED-4DB2-BD59-A6C34878D82A}">
                    <a16:rowId xmlns:a16="http://schemas.microsoft.com/office/drawing/2014/main" val="1662694528"/>
                  </a:ext>
                </a:extLst>
              </a:tr>
              <a:tr h="355662">
                <a:tc>
                  <a:txBody>
                    <a:bodyPr/>
                    <a:lstStyle/>
                    <a:p>
                      <a:pPr marL="0" marR="0">
                        <a:lnSpc>
                          <a:spcPct val="115000"/>
                        </a:lnSpc>
                        <a:spcAft>
                          <a:spcPts val="1000"/>
                        </a:spcAft>
                        <a:buNone/>
                      </a:pPr>
                      <a:r>
                        <a:rPr lang="en-US" sz="1800">
                          <a:effectLst/>
                        </a:rPr>
                        <a:t>Adaptability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tc>
                  <a:txBody>
                    <a:bodyPr/>
                    <a:lstStyle/>
                    <a:p>
                      <a:pPr marL="0" marR="0">
                        <a:lnSpc>
                          <a:spcPct val="115000"/>
                        </a:lnSpc>
                        <a:spcAft>
                          <a:spcPts val="1000"/>
                        </a:spcAft>
                        <a:buNone/>
                      </a:pPr>
                      <a:r>
                        <a:rPr lang="en-US" sz="1800">
                          <a:effectLst/>
                        </a:rPr>
                        <a:t>Moderate – adapts but may protest initially</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extLst>
                  <a:ext uri="{0D108BD9-81ED-4DB2-BD59-A6C34878D82A}">
                    <a16:rowId xmlns:a16="http://schemas.microsoft.com/office/drawing/2014/main" val="3541816901"/>
                  </a:ext>
                </a:extLst>
              </a:tr>
              <a:tr h="355662">
                <a:tc>
                  <a:txBody>
                    <a:bodyPr/>
                    <a:lstStyle/>
                    <a:p>
                      <a:pPr marL="0" marR="0">
                        <a:lnSpc>
                          <a:spcPct val="115000"/>
                        </a:lnSpc>
                        <a:spcAft>
                          <a:spcPts val="1000"/>
                        </a:spcAft>
                        <a:buNone/>
                      </a:pPr>
                      <a:r>
                        <a:rPr lang="en-US" sz="1800">
                          <a:effectLst/>
                        </a:rPr>
                        <a:t>Persistence</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tc>
                  <a:txBody>
                    <a:bodyPr/>
                    <a:lstStyle/>
                    <a:p>
                      <a:pPr marL="0" marR="0">
                        <a:lnSpc>
                          <a:spcPct val="115000"/>
                        </a:lnSpc>
                        <a:spcAft>
                          <a:spcPts val="1000"/>
                        </a:spcAft>
                        <a:buNone/>
                      </a:pPr>
                      <a:r>
                        <a:rPr lang="en-US" sz="1800" dirty="0">
                          <a:effectLst/>
                        </a:rPr>
                        <a:t>Low – gives up quickly if frustrated</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97028" marR="97028" marT="0" marB="0"/>
                </a:tc>
                <a:extLst>
                  <a:ext uri="{0D108BD9-81ED-4DB2-BD59-A6C34878D82A}">
                    <a16:rowId xmlns:a16="http://schemas.microsoft.com/office/drawing/2014/main" val="910551262"/>
                  </a:ext>
                </a:extLst>
              </a:tr>
            </a:tbl>
          </a:graphicData>
        </a:graphic>
      </p:graphicFrame>
      <p:pic>
        <p:nvPicPr>
          <p:cNvPr id="6" name="Picture 5" descr="A child with dirty face sitting on the floor&#10;&#10;AI-generated content may be incorrect.">
            <a:extLst>
              <a:ext uri="{FF2B5EF4-FFF2-40B4-BE49-F238E27FC236}">
                <a16:creationId xmlns:a16="http://schemas.microsoft.com/office/drawing/2014/main" id="{3E744863-FED8-60D2-BEAB-A72A14487F05}"/>
              </a:ext>
            </a:extLst>
          </p:cNvPr>
          <p:cNvPicPr>
            <a:picLocks noChangeAspect="1"/>
          </p:cNvPicPr>
          <p:nvPr/>
        </p:nvPicPr>
        <p:blipFill>
          <a:blip r:embed="rId2"/>
          <a:srcRect l="10292" t="17899" r="27060" b="21182"/>
          <a:stretch>
            <a:fillRect/>
          </a:stretch>
        </p:blipFill>
        <p:spPr>
          <a:xfrm rot="5400000">
            <a:off x="7108285" y="357593"/>
            <a:ext cx="2429469" cy="1771802"/>
          </a:xfrm>
          <a:prstGeom prst="rect">
            <a:avLst/>
          </a:prstGeom>
        </p:spPr>
      </p:pic>
    </p:spTree>
    <p:extLst>
      <p:ext uri="{BB962C8B-B14F-4D97-AF65-F5344CB8AC3E}">
        <p14:creationId xmlns:p14="http://schemas.microsoft.com/office/powerpoint/2010/main" val="184594796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BA8BA1-06A0-7863-B3C5-5573DE163E59}"/>
              </a:ext>
            </a:extLst>
          </p:cNvPr>
          <p:cNvSpPr>
            <a:spLocks noGrp="1"/>
          </p:cNvSpPr>
          <p:nvPr>
            <p:ph type="title"/>
          </p:nvPr>
        </p:nvSpPr>
        <p:spPr/>
        <p:txBody>
          <a:bodyPr anchor="ctr">
            <a:normAutofit/>
          </a:bodyPr>
          <a:lstStyle/>
          <a:p>
            <a:r>
              <a:rPr lang="en-US" dirty="0"/>
              <a:t>Who is here?</a:t>
            </a:r>
          </a:p>
        </p:txBody>
      </p:sp>
    </p:spTree>
    <p:extLst>
      <p:ext uri="{BB962C8B-B14F-4D97-AF65-F5344CB8AC3E}">
        <p14:creationId xmlns:p14="http://schemas.microsoft.com/office/powerpoint/2010/main" val="191474438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 shot of a chart&#10;&#10;AI-generated content may be incorrect.">
            <a:extLst>
              <a:ext uri="{FF2B5EF4-FFF2-40B4-BE49-F238E27FC236}">
                <a16:creationId xmlns:a16="http://schemas.microsoft.com/office/drawing/2014/main" id="{84240BEC-F058-9B2F-C65B-42223914F7D8}"/>
              </a:ext>
            </a:extLst>
          </p:cNvPr>
          <p:cNvPicPr>
            <a:picLocks noChangeAspect="1"/>
          </p:cNvPicPr>
          <p:nvPr/>
        </p:nvPicPr>
        <p:blipFill>
          <a:blip r:embed="rId2"/>
          <a:stretch>
            <a:fillRect/>
          </a:stretch>
        </p:blipFill>
        <p:spPr>
          <a:xfrm>
            <a:off x="1046195" y="50800"/>
            <a:ext cx="7051610" cy="5041900"/>
          </a:xfrm>
          <a:prstGeom prst="rect">
            <a:avLst/>
          </a:prstGeom>
          <a:noFill/>
        </p:spPr>
      </p:pic>
      <p:sp>
        <p:nvSpPr>
          <p:cNvPr id="8" name="Rounded Rectangle 7">
            <a:extLst>
              <a:ext uri="{FF2B5EF4-FFF2-40B4-BE49-F238E27FC236}">
                <a16:creationId xmlns:a16="http://schemas.microsoft.com/office/drawing/2014/main" id="{73403161-3A9A-62F1-C9E2-ABB44CC9E5A7}"/>
              </a:ext>
            </a:extLst>
          </p:cNvPr>
          <p:cNvSpPr/>
          <p:nvPr/>
        </p:nvSpPr>
        <p:spPr>
          <a:xfrm>
            <a:off x="219456" y="219456"/>
            <a:ext cx="2487168" cy="11460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Think of a child you care for…</a:t>
            </a:r>
          </a:p>
        </p:txBody>
      </p:sp>
    </p:spTree>
    <p:extLst>
      <p:ext uri="{BB962C8B-B14F-4D97-AF65-F5344CB8AC3E}">
        <p14:creationId xmlns:p14="http://schemas.microsoft.com/office/powerpoint/2010/main" val="118693112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boys hugging&#10;&#10;AI-generated content may be incorrect.">
            <a:extLst>
              <a:ext uri="{FF2B5EF4-FFF2-40B4-BE49-F238E27FC236}">
                <a16:creationId xmlns:a16="http://schemas.microsoft.com/office/drawing/2014/main" id="{62302FE8-25C7-EEF5-AF1E-7D992795A77C}"/>
              </a:ext>
            </a:extLst>
          </p:cNvPr>
          <p:cNvPicPr>
            <a:picLocks noGrp="1" noChangeAspect="1"/>
          </p:cNvPicPr>
          <p:nvPr>
            <p:ph type="pic" sz="quarter" idx="10"/>
          </p:nvPr>
        </p:nvPicPr>
        <p:blipFill>
          <a:blip r:embed="rId2"/>
          <a:srcRect l="8230" r="8230"/>
          <a:stretch>
            <a:fillRect/>
          </a:stretch>
        </p:blipFill>
        <p:spPr/>
      </p:pic>
      <p:sp>
        <p:nvSpPr>
          <p:cNvPr id="5" name="Title 4">
            <a:extLst>
              <a:ext uri="{FF2B5EF4-FFF2-40B4-BE49-F238E27FC236}">
                <a16:creationId xmlns:a16="http://schemas.microsoft.com/office/drawing/2014/main" id="{2C3E916A-88DE-D7DB-94B9-BCC87572A162}"/>
              </a:ext>
            </a:extLst>
          </p:cNvPr>
          <p:cNvSpPr>
            <a:spLocks noGrp="1"/>
          </p:cNvSpPr>
          <p:nvPr>
            <p:ph type="title"/>
          </p:nvPr>
        </p:nvSpPr>
        <p:spPr/>
        <p:txBody>
          <a:bodyPr/>
          <a:lstStyle/>
          <a:p>
            <a:r>
              <a:rPr lang="en-US" dirty="0"/>
              <a:t>Goodness of Fit</a:t>
            </a:r>
          </a:p>
        </p:txBody>
      </p:sp>
      <p:sp>
        <p:nvSpPr>
          <p:cNvPr id="7" name="Text Placeholder 6">
            <a:extLst>
              <a:ext uri="{FF2B5EF4-FFF2-40B4-BE49-F238E27FC236}">
                <a16:creationId xmlns:a16="http://schemas.microsoft.com/office/drawing/2014/main" id="{45DC3235-97E1-D16E-AB29-FBC9902A374E}"/>
              </a:ext>
            </a:extLst>
          </p:cNvPr>
          <p:cNvSpPr>
            <a:spLocks noGrp="1"/>
          </p:cNvSpPr>
          <p:nvPr>
            <p:ph type="body" sz="quarter" idx="11"/>
          </p:nvPr>
        </p:nvSpPr>
        <p:spPr/>
        <p:txBody>
          <a:bodyPr/>
          <a:lstStyle/>
          <a:p>
            <a:r>
              <a:rPr lang="en-US" dirty="0"/>
              <a:t>Creating harmony between a child’s temperament and their caregiving environment through flexibility, understanding, and collaboration.</a:t>
            </a:r>
          </a:p>
        </p:txBody>
      </p:sp>
      <p:sp>
        <p:nvSpPr>
          <p:cNvPr id="10" name="TextBox 9">
            <a:extLst>
              <a:ext uri="{FF2B5EF4-FFF2-40B4-BE49-F238E27FC236}">
                <a16:creationId xmlns:a16="http://schemas.microsoft.com/office/drawing/2014/main" id="{C599220A-C1B6-2BE0-6C4A-6BA1AF291915}"/>
              </a:ext>
            </a:extLst>
          </p:cNvPr>
          <p:cNvSpPr txBox="1"/>
          <p:nvPr/>
        </p:nvSpPr>
        <p:spPr>
          <a:xfrm>
            <a:off x="393118" y="4512768"/>
            <a:ext cx="2467342" cy="369332"/>
          </a:xfrm>
          <a:prstGeom prst="rect">
            <a:avLst/>
          </a:prstGeom>
          <a:noFill/>
        </p:spPr>
        <p:txBody>
          <a:bodyPr wrap="none" rtlCol="0">
            <a:spAutoFit/>
          </a:bodyPr>
          <a:lstStyle/>
          <a:p>
            <a:r>
              <a:rPr lang="en-US" dirty="0"/>
              <a:t>Allard &amp; Hunter (2023)</a:t>
            </a:r>
          </a:p>
        </p:txBody>
      </p:sp>
    </p:spTree>
    <p:extLst>
      <p:ext uri="{BB962C8B-B14F-4D97-AF65-F5344CB8AC3E}">
        <p14:creationId xmlns:p14="http://schemas.microsoft.com/office/powerpoint/2010/main" val="396189658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baby with hands on the hands&#10;&#10;AI-generated content may be incorrect.">
            <a:extLst>
              <a:ext uri="{FF2B5EF4-FFF2-40B4-BE49-F238E27FC236}">
                <a16:creationId xmlns:a16="http://schemas.microsoft.com/office/drawing/2014/main" id="{45353E0E-555E-822D-4CEB-19E9F6153FA1}"/>
              </a:ext>
            </a:extLst>
          </p:cNvPr>
          <p:cNvPicPr>
            <a:picLocks noGrp="1" noChangeAspect="1"/>
          </p:cNvPicPr>
          <p:nvPr>
            <p:ph type="pic" sz="quarter" idx="10"/>
          </p:nvPr>
        </p:nvPicPr>
        <p:blipFill>
          <a:blip r:embed="rId3"/>
          <a:srcRect l="22371" r="36120" b="-2"/>
          <a:stretch>
            <a:fillRect/>
          </a:stretch>
        </p:blipFill>
        <p:spPr>
          <a:xfrm>
            <a:off x="20" y="10"/>
            <a:ext cx="3222605" cy="5143490"/>
          </a:xfrm>
          <a:noFill/>
        </p:spPr>
      </p:pic>
      <p:sp>
        <p:nvSpPr>
          <p:cNvPr id="3" name="Title 2">
            <a:extLst>
              <a:ext uri="{FF2B5EF4-FFF2-40B4-BE49-F238E27FC236}">
                <a16:creationId xmlns:a16="http://schemas.microsoft.com/office/drawing/2014/main" id="{F4B36DA0-9364-C8EF-A92E-B084E0670676}"/>
              </a:ext>
            </a:extLst>
          </p:cNvPr>
          <p:cNvSpPr>
            <a:spLocks noGrp="1"/>
          </p:cNvSpPr>
          <p:nvPr>
            <p:ph type="title"/>
          </p:nvPr>
        </p:nvSpPr>
        <p:spPr>
          <a:xfrm>
            <a:off x="3489886" y="658403"/>
            <a:ext cx="5355350" cy="993775"/>
          </a:xfrm>
        </p:spPr>
        <p:txBody>
          <a:bodyPr anchor="ctr">
            <a:normAutofit/>
          </a:bodyPr>
          <a:lstStyle/>
          <a:p>
            <a:pPr>
              <a:lnSpc>
                <a:spcPct val="90000"/>
              </a:lnSpc>
            </a:pPr>
            <a:r>
              <a:rPr lang="en-US" dirty="0"/>
              <a:t>Reflect on your own temperament.</a:t>
            </a:r>
            <a:endParaRPr lang="en-US"/>
          </a:p>
        </p:txBody>
      </p:sp>
      <p:sp>
        <p:nvSpPr>
          <p:cNvPr id="4" name="Text Placeholder 3">
            <a:extLst>
              <a:ext uri="{FF2B5EF4-FFF2-40B4-BE49-F238E27FC236}">
                <a16:creationId xmlns:a16="http://schemas.microsoft.com/office/drawing/2014/main" id="{B97A7631-50B4-8DD5-4746-02F6B7367566}"/>
              </a:ext>
            </a:extLst>
          </p:cNvPr>
          <p:cNvSpPr>
            <a:spLocks noGrp="1"/>
          </p:cNvSpPr>
          <p:nvPr>
            <p:ph type="body" sz="quarter" idx="11"/>
          </p:nvPr>
        </p:nvSpPr>
        <p:spPr>
          <a:xfrm>
            <a:off x="3489886" y="1882936"/>
            <a:ext cx="5355349" cy="2711366"/>
          </a:xfrm>
        </p:spPr>
        <p:txBody>
          <a:bodyPr>
            <a:normAutofit/>
          </a:bodyPr>
          <a:lstStyle/>
          <a:p>
            <a:r>
              <a:rPr lang="en-US" dirty="0"/>
              <a:t>Understanding your own temperament can help you to identify the “goodness of fit” for each child in your care.</a:t>
            </a:r>
          </a:p>
        </p:txBody>
      </p:sp>
    </p:spTree>
    <p:extLst>
      <p:ext uri="{BB962C8B-B14F-4D97-AF65-F5344CB8AC3E}">
        <p14:creationId xmlns:p14="http://schemas.microsoft.com/office/powerpoint/2010/main" val="375761258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8C6AB-531C-019B-F6EF-28E068759301}"/>
            </a:ext>
          </a:extLst>
        </p:cNvPr>
        <p:cNvGrpSpPr/>
        <p:nvPr/>
      </p:nvGrpSpPr>
      <p:grpSpPr>
        <a:xfrm>
          <a:off x="0" y="0"/>
          <a:ext cx="0" cy="0"/>
          <a:chOff x="0" y="0"/>
          <a:chExt cx="0" cy="0"/>
        </a:xfrm>
      </p:grpSpPr>
      <p:pic>
        <p:nvPicPr>
          <p:cNvPr id="7" name="Picture 6" descr="A screen shot of a chart&#10;&#10;AI-generated content may be incorrect.">
            <a:extLst>
              <a:ext uri="{FF2B5EF4-FFF2-40B4-BE49-F238E27FC236}">
                <a16:creationId xmlns:a16="http://schemas.microsoft.com/office/drawing/2014/main" id="{47212802-3932-F9C0-6A26-A712E4F11DE8}"/>
              </a:ext>
            </a:extLst>
          </p:cNvPr>
          <p:cNvPicPr>
            <a:picLocks noChangeAspect="1"/>
          </p:cNvPicPr>
          <p:nvPr/>
        </p:nvPicPr>
        <p:blipFill>
          <a:blip r:embed="rId2"/>
          <a:stretch>
            <a:fillRect/>
          </a:stretch>
        </p:blipFill>
        <p:spPr>
          <a:xfrm>
            <a:off x="1046195" y="50800"/>
            <a:ext cx="7051610" cy="5041900"/>
          </a:xfrm>
          <a:prstGeom prst="rect">
            <a:avLst/>
          </a:prstGeom>
          <a:noFill/>
        </p:spPr>
      </p:pic>
      <p:sp>
        <p:nvSpPr>
          <p:cNvPr id="2" name="Rounded Rectangle 1">
            <a:extLst>
              <a:ext uri="{FF2B5EF4-FFF2-40B4-BE49-F238E27FC236}">
                <a16:creationId xmlns:a16="http://schemas.microsoft.com/office/drawing/2014/main" id="{E89EC15C-98E2-0F9F-F076-08C241680D69}"/>
              </a:ext>
            </a:extLst>
          </p:cNvPr>
          <p:cNvSpPr/>
          <p:nvPr/>
        </p:nvSpPr>
        <p:spPr>
          <a:xfrm>
            <a:off x="219456" y="219456"/>
            <a:ext cx="2487168" cy="11460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How would you rate your temperament…</a:t>
            </a:r>
          </a:p>
        </p:txBody>
      </p:sp>
    </p:spTree>
    <p:extLst>
      <p:ext uri="{BB962C8B-B14F-4D97-AF65-F5344CB8AC3E}">
        <p14:creationId xmlns:p14="http://schemas.microsoft.com/office/powerpoint/2010/main" val="1153724639"/>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25DE1-3610-FD35-403F-377A7383B218}"/>
              </a:ext>
            </a:extLst>
          </p:cNvPr>
          <p:cNvSpPr>
            <a:spLocks noGrp="1"/>
          </p:cNvSpPr>
          <p:nvPr>
            <p:ph type="title"/>
          </p:nvPr>
        </p:nvSpPr>
        <p:spPr>
          <a:xfrm>
            <a:off x="460375" y="805496"/>
            <a:ext cx="6972300" cy="1267144"/>
          </a:xfrm>
        </p:spPr>
        <p:txBody>
          <a:bodyPr/>
          <a:lstStyle/>
          <a:p>
            <a:r>
              <a:rPr lang="en-US" sz="3200" dirty="0"/>
              <a:t>Create partnerships with families to understand a child’s temperament.</a:t>
            </a:r>
          </a:p>
        </p:txBody>
      </p:sp>
      <p:pic>
        <p:nvPicPr>
          <p:cNvPr id="4" name="Picture 3" descr="A person sitting in a highchair with a baby&#10;&#10;AI-generated content may be incorrect.">
            <a:extLst>
              <a:ext uri="{FF2B5EF4-FFF2-40B4-BE49-F238E27FC236}">
                <a16:creationId xmlns:a16="http://schemas.microsoft.com/office/drawing/2014/main" id="{BD0BEBD4-AA22-A1F4-2A7C-B2464A3EF1B9}"/>
              </a:ext>
            </a:extLst>
          </p:cNvPr>
          <p:cNvPicPr>
            <a:picLocks noChangeAspect="1"/>
          </p:cNvPicPr>
          <p:nvPr/>
        </p:nvPicPr>
        <p:blipFill>
          <a:blip r:embed="rId3"/>
          <a:srcRect t="36479" r="7428"/>
          <a:stretch>
            <a:fillRect/>
          </a:stretch>
        </p:blipFill>
        <p:spPr>
          <a:xfrm>
            <a:off x="358394" y="2181504"/>
            <a:ext cx="7074281" cy="2736443"/>
          </a:xfrm>
          <a:prstGeom prst="rect">
            <a:avLst/>
          </a:prstGeom>
        </p:spPr>
      </p:pic>
      <p:sp>
        <p:nvSpPr>
          <p:cNvPr id="5" name="TextBox 4">
            <a:extLst>
              <a:ext uri="{FF2B5EF4-FFF2-40B4-BE49-F238E27FC236}">
                <a16:creationId xmlns:a16="http://schemas.microsoft.com/office/drawing/2014/main" id="{4624577F-2902-A49B-28DC-CFDFAFDB9548}"/>
              </a:ext>
            </a:extLst>
          </p:cNvPr>
          <p:cNvSpPr txBox="1"/>
          <p:nvPr/>
        </p:nvSpPr>
        <p:spPr>
          <a:xfrm>
            <a:off x="6676658" y="381732"/>
            <a:ext cx="2467342" cy="369332"/>
          </a:xfrm>
          <a:prstGeom prst="rect">
            <a:avLst/>
          </a:prstGeom>
          <a:noFill/>
        </p:spPr>
        <p:txBody>
          <a:bodyPr wrap="none" rtlCol="0">
            <a:spAutoFit/>
          </a:bodyPr>
          <a:lstStyle/>
          <a:p>
            <a:r>
              <a:rPr lang="en-US" dirty="0"/>
              <a:t>Allard &amp; Hunter (2023)</a:t>
            </a:r>
          </a:p>
        </p:txBody>
      </p:sp>
    </p:spTree>
    <p:extLst>
      <p:ext uri="{BB962C8B-B14F-4D97-AF65-F5344CB8AC3E}">
        <p14:creationId xmlns:p14="http://schemas.microsoft.com/office/powerpoint/2010/main" val="180721727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26EA2B-CA0E-B6E2-8F84-839EF56D0F4B}"/>
              </a:ext>
            </a:extLst>
          </p:cNvPr>
          <p:cNvSpPr>
            <a:spLocks noGrp="1"/>
          </p:cNvSpPr>
          <p:nvPr>
            <p:ph type="title"/>
          </p:nvPr>
        </p:nvSpPr>
        <p:spPr>
          <a:xfrm>
            <a:off x="460375" y="568793"/>
            <a:ext cx="5355209" cy="2641756"/>
          </a:xfrm>
        </p:spPr>
        <p:txBody>
          <a:bodyPr/>
          <a:lstStyle/>
          <a:p>
            <a:r>
              <a:rPr lang="en-US" sz="3600" dirty="0"/>
              <a:t>Value each child’s temperament in your curriculum.</a:t>
            </a:r>
          </a:p>
        </p:txBody>
      </p:sp>
      <p:pic>
        <p:nvPicPr>
          <p:cNvPr id="5" name="Picture 4" descr="A close-up of a crying child&#10;&#10;AI-generated content may be incorrect.">
            <a:extLst>
              <a:ext uri="{FF2B5EF4-FFF2-40B4-BE49-F238E27FC236}">
                <a16:creationId xmlns:a16="http://schemas.microsoft.com/office/drawing/2014/main" id="{56FAE860-CE99-E702-74A3-CF9BAE1ACD3E}"/>
              </a:ext>
            </a:extLst>
          </p:cNvPr>
          <p:cNvPicPr>
            <a:picLocks noChangeAspect="1"/>
          </p:cNvPicPr>
          <p:nvPr/>
        </p:nvPicPr>
        <p:blipFill>
          <a:blip r:embed="rId2"/>
          <a:stretch>
            <a:fillRect/>
          </a:stretch>
        </p:blipFill>
        <p:spPr>
          <a:xfrm rot="5400000">
            <a:off x="4643877" y="643378"/>
            <a:ext cx="5143500" cy="3856744"/>
          </a:xfrm>
          <a:prstGeom prst="rect">
            <a:avLst/>
          </a:prstGeom>
          <a:ln>
            <a:noFill/>
          </a:ln>
          <a:effectLst>
            <a:softEdge rad="112500"/>
          </a:effectLst>
        </p:spPr>
      </p:pic>
      <p:sp>
        <p:nvSpPr>
          <p:cNvPr id="6" name="TextBox 5">
            <a:extLst>
              <a:ext uri="{FF2B5EF4-FFF2-40B4-BE49-F238E27FC236}">
                <a16:creationId xmlns:a16="http://schemas.microsoft.com/office/drawing/2014/main" id="{F847488E-BD08-1450-2931-A094A151E9A2}"/>
              </a:ext>
            </a:extLst>
          </p:cNvPr>
          <p:cNvSpPr txBox="1"/>
          <p:nvPr/>
        </p:nvSpPr>
        <p:spPr>
          <a:xfrm>
            <a:off x="2623075" y="4574707"/>
            <a:ext cx="2467342" cy="369332"/>
          </a:xfrm>
          <a:prstGeom prst="rect">
            <a:avLst/>
          </a:prstGeom>
          <a:noFill/>
        </p:spPr>
        <p:txBody>
          <a:bodyPr wrap="none" rtlCol="0">
            <a:spAutoFit/>
          </a:bodyPr>
          <a:lstStyle/>
          <a:p>
            <a:r>
              <a:rPr lang="en-US" dirty="0"/>
              <a:t>Allard &amp; Hunter (2023)</a:t>
            </a:r>
          </a:p>
        </p:txBody>
      </p:sp>
    </p:spTree>
    <p:extLst>
      <p:ext uri="{BB962C8B-B14F-4D97-AF65-F5344CB8AC3E}">
        <p14:creationId xmlns:p14="http://schemas.microsoft.com/office/powerpoint/2010/main" val="189427638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815EA-2479-8AC0-F193-762E132F8F2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B60024C-A109-38BC-3194-542C0D2C2254}"/>
              </a:ext>
            </a:extLst>
          </p:cNvPr>
          <p:cNvSpPr>
            <a:spLocks noGrp="1"/>
          </p:cNvSpPr>
          <p:nvPr>
            <p:ph type="title"/>
          </p:nvPr>
        </p:nvSpPr>
        <p:spPr>
          <a:xfrm>
            <a:off x="468920" y="1021720"/>
            <a:ext cx="6972300" cy="2641756"/>
          </a:xfrm>
        </p:spPr>
        <p:txBody>
          <a:bodyPr/>
          <a:lstStyle/>
          <a:p>
            <a:r>
              <a:rPr lang="en-US" sz="3600" b="0" dirty="0">
                <a:solidFill>
                  <a:schemeClr val="tx1"/>
                </a:solidFill>
              </a:rPr>
              <a:t>How would you feel if you were someone who likes movement, music, and staying busy, but was expected to spend all day in a quiet, calm, hushed classroom?</a:t>
            </a:r>
            <a:endParaRPr lang="en-US" sz="3600" dirty="0"/>
          </a:p>
        </p:txBody>
      </p:sp>
    </p:spTree>
    <p:extLst>
      <p:ext uri="{BB962C8B-B14F-4D97-AF65-F5344CB8AC3E}">
        <p14:creationId xmlns:p14="http://schemas.microsoft.com/office/powerpoint/2010/main" val="98128369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FD8C1D-D96D-1A5B-318A-FA7A71A76829}"/>
              </a:ext>
            </a:extLst>
          </p:cNvPr>
          <p:cNvSpPr>
            <a:spLocks noGrp="1"/>
          </p:cNvSpPr>
          <p:nvPr>
            <p:ph type="title"/>
          </p:nvPr>
        </p:nvSpPr>
        <p:spPr/>
        <p:txBody>
          <a:bodyPr/>
          <a:lstStyle/>
          <a:p>
            <a:r>
              <a:rPr lang="en-US" dirty="0"/>
              <a:t>Easy Going</a:t>
            </a:r>
          </a:p>
        </p:txBody>
      </p:sp>
      <p:sp>
        <p:nvSpPr>
          <p:cNvPr id="4" name="Text Placeholder 3">
            <a:extLst>
              <a:ext uri="{FF2B5EF4-FFF2-40B4-BE49-F238E27FC236}">
                <a16:creationId xmlns:a16="http://schemas.microsoft.com/office/drawing/2014/main" id="{06227858-2AD4-5D23-591B-D2073D12664A}"/>
              </a:ext>
            </a:extLst>
          </p:cNvPr>
          <p:cNvSpPr>
            <a:spLocks noGrp="1"/>
          </p:cNvSpPr>
          <p:nvPr>
            <p:ph type="body" sz="quarter" idx="11"/>
          </p:nvPr>
        </p:nvSpPr>
        <p:spPr/>
        <p:txBody>
          <a:bodyPr/>
          <a:lstStyle/>
          <a:p>
            <a:r>
              <a:rPr lang="en-US" dirty="0"/>
              <a:t>Less likely to demand attention and make their needs known.</a:t>
            </a:r>
          </a:p>
          <a:p>
            <a:r>
              <a:rPr lang="en-US" dirty="0"/>
              <a:t>Check in with them often</a:t>
            </a:r>
          </a:p>
          <a:p>
            <a:r>
              <a:rPr lang="en-US" dirty="0"/>
              <a:t>Communicate about emotions</a:t>
            </a:r>
          </a:p>
          <a:p>
            <a:r>
              <a:rPr lang="en-US" dirty="0"/>
              <a:t>Teach them how to seek help when needed</a:t>
            </a:r>
          </a:p>
        </p:txBody>
      </p:sp>
      <p:pic>
        <p:nvPicPr>
          <p:cNvPr id="7" name="Picture Placeholder 6" descr="A child and child holding a tray&#10;&#10;AI-generated content may be incorrect.">
            <a:extLst>
              <a:ext uri="{FF2B5EF4-FFF2-40B4-BE49-F238E27FC236}">
                <a16:creationId xmlns:a16="http://schemas.microsoft.com/office/drawing/2014/main" id="{42EADDF6-E43C-DDEC-0CFB-C4A21D43D0A9}"/>
              </a:ext>
            </a:extLst>
          </p:cNvPr>
          <p:cNvPicPr>
            <a:picLocks noGrp="1" noChangeAspect="1"/>
          </p:cNvPicPr>
          <p:nvPr>
            <p:ph type="pic" sz="quarter" idx="10"/>
          </p:nvPr>
        </p:nvPicPr>
        <p:blipFill>
          <a:blip r:embed="rId2"/>
          <a:srcRect l="20090" t="6933" r="38931" b="17945"/>
          <a:stretch>
            <a:fillRect/>
          </a:stretch>
        </p:blipFill>
        <p:spPr>
          <a:xfrm>
            <a:off x="-7434" y="408878"/>
            <a:ext cx="3222625" cy="4430751"/>
          </a:xfrm>
        </p:spPr>
      </p:pic>
      <p:sp>
        <p:nvSpPr>
          <p:cNvPr id="8" name="TextBox 7">
            <a:extLst>
              <a:ext uri="{FF2B5EF4-FFF2-40B4-BE49-F238E27FC236}">
                <a16:creationId xmlns:a16="http://schemas.microsoft.com/office/drawing/2014/main" id="{3ECA697D-5940-9572-F193-E28BA75C70F1}"/>
              </a:ext>
            </a:extLst>
          </p:cNvPr>
          <p:cNvSpPr txBox="1"/>
          <p:nvPr/>
        </p:nvSpPr>
        <p:spPr>
          <a:xfrm>
            <a:off x="6377893" y="4409636"/>
            <a:ext cx="2467342" cy="369332"/>
          </a:xfrm>
          <a:prstGeom prst="rect">
            <a:avLst/>
          </a:prstGeom>
          <a:noFill/>
        </p:spPr>
        <p:txBody>
          <a:bodyPr wrap="none" rtlCol="0">
            <a:spAutoFit/>
          </a:bodyPr>
          <a:lstStyle/>
          <a:p>
            <a:r>
              <a:rPr lang="en-US" dirty="0"/>
              <a:t>Allard &amp; Hunter (2023)</a:t>
            </a:r>
          </a:p>
        </p:txBody>
      </p:sp>
    </p:spTree>
    <p:extLst>
      <p:ext uri="{BB962C8B-B14F-4D97-AF65-F5344CB8AC3E}">
        <p14:creationId xmlns:p14="http://schemas.microsoft.com/office/powerpoint/2010/main" val="174322955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6EBB67-0960-C42F-F5F7-3D782521CEAF}"/>
              </a:ext>
            </a:extLst>
          </p:cNvPr>
          <p:cNvSpPr>
            <a:spLocks noGrp="1"/>
          </p:cNvSpPr>
          <p:nvPr>
            <p:ph type="title"/>
          </p:nvPr>
        </p:nvSpPr>
        <p:spPr>
          <a:xfrm>
            <a:off x="284961" y="415925"/>
            <a:ext cx="5183331" cy="993775"/>
          </a:xfrm>
        </p:spPr>
        <p:txBody>
          <a:bodyPr/>
          <a:lstStyle/>
          <a:p>
            <a:r>
              <a:rPr lang="en-US" dirty="0"/>
              <a:t>Slow to Warm Up</a:t>
            </a:r>
          </a:p>
        </p:txBody>
      </p:sp>
      <p:pic>
        <p:nvPicPr>
          <p:cNvPr id="9" name="Picture Placeholder 8" descr="A baby lying on a person's lap&#10;&#10;AI-generated content may be incorrect.">
            <a:extLst>
              <a:ext uri="{FF2B5EF4-FFF2-40B4-BE49-F238E27FC236}">
                <a16:creationId xmlns:a16="http://schemas.microsoft.com/office/drawing/2014/main" id="{EB6852DD-C8C8-81BE-0330-1A94DBACD1D4}"/>
              </a:ext>
            </a:extLst>
          </p:cNvPr>
          <p:cNvPicPr>
            <a:picLocks noGrp="1" noChangeAspect="1"/>
          </p:cNvPicPr>
          <p:nvPr>
            <p:ph type="pic" sz="quarter" idx="10"/>
          </p:nvPr>
        </p:nvPicPr>
        <p:blipFill>
          <a:blip r:embed="rId2"/>
          <a:srcRect t="1459" b="1459"/>
          <a:stretch>
            <a:fillRect/>
          </a:stretch>
        </p:blipFill>
        <p:spPr>
          <a:xfrm rot="5400000">
            <a:off x="5319713" y="1017588"/>
            <a:ext cx="4425950" cy="3222625"/>
          </a:xfrm>
        </p:spPr>
      </p:pic>
      <p:sp>
        <p:nvSpPr>
          <p:cNvPr id="11" name="Rectangle 2">
            <a:extLst>
              <a:ext uri="{FF2B5EF4-FFF2-40B4-BE49-F238E27FC236}">
                <a16:creationId xmlns:a16="http://schemas.microsoft.com/office/drawing/2014/main" id="{7E6C9834-810D-5108-39A2-4CC5782A02E2}"/>
              </a:ext>
            </a:extLst>
          </p:cNvPr>
          <p:cNvSpPr>
            <a:spLocks noGrp="1" noChangeArrowheads="1"/>
          </p:cNvSpPr>
          <p:nvPr>
            <p:ph type="body" sz="quarter" idx="11"/>
          </p:nvPr>
        </p:nvSpPr>
        <p:spPr bwMode="auto">
          <a:xfrm>
            <a:off x="284961" y="1311255"/>
            <a:ext cx="484787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buClrTx/>
            </a:pPr>
            <a:r>
              <a:rPr kumimoji="0" lang="en-US" altLang="en-US" b="0" i="0" u="none" strike="noStrike" cap="none" normalizeH="0" baseline="0" dirty="0">
                <a:ln>
                  <a:noFill/>
                </a:ln>
                <a:solidFill>
                  <a:schemeClr val="tx1"/>
                </a:solidFill>
                <a:effectLst/>
                <a:latin typeface="Arial" panose="020B0604020202020204" pitchFamily="34" charset="0"/>
              </a:rPr>
              <a:t>Prepare them for new situations and people with extra support. </a:t>
            </a:r>
          </a:p>
          <a:p>
            <a:pPr eaLnBrk="0" fontAlgn="base" hangingPunct="0">
              <a:lnSpc>
                <a:spcPct val="100000"/>
              </a:lnSpc>
              <a:spcBef>
                <a:spcPct val="0"/>
              </a:spcBef>
              <a:spcAft>
                <a:spcPct val="0"/>
              </a:spcAft>
              <a:buClrTx/>
            </a:pPr>
            <a:r>
              <a:rPr kumimoji="0" lang="en-US" altLang="en-US" b="0" i="0" u="none" strike="noStrike" cap="none" normalizeH="0" baseline="0" dirty="0">
                <a:ln>
                  <a:noFill/>
                </a:ln>
                <a:solidFill>
                  <a:schemeClr val="tx1"/>
                </a:solidFill>
                <a:effectLst/>
                <a:latin typeface="Arial" panose="020B0604020202020204" pitchFamily="34" charset="0"/>
              </a:rPr>
              <a:t>Maintain a predictable environment and clear routines; visual schedules!</a:t>
            </a:r>
            <a:endParaRPr lang="en-US" altLang="en-US" dirty="0">
              <a:solidFill>
                <a:schemeClr val="tx1"/>
              </a:solidFill>
            </a:endParaRPr>
          </a:p>
          <a:p>
            <a:pPr eaLnBrk="0" fontAlgn="base" hangingPunct="0">
              <a:lnSpc>
                <a:spcPct val="100000"/>
              </a:lnSpc>
              <a:spcBef>
                <a:spcPct val="0"/>
              </a:spcBef>
              <a:spcAft>
                <a:spcPct val="0"/>
              </a:spcAft>
              <a:buClrTx/>
            </a:pPr>
            <a:r>
              <a:rPr kumimoji="0" lang="en-US" altLang="en-US" b="0" i="0" u="none" strike="noStrike" cap="none" normalizeH="0" baseline="0" dirty="0">
                <a:ln>
                  <a:noFill/>
                </a:ln>
                <a:solidFill>
                  <a:schemeClr val="tx1"/>
                </a:solidFill>
                <a:effectLst/>
                <a:latin typeface="Arial" panose="020B0604020202020204" pitchFamily="34" charset="0"/>
              </a:rPr>
              <a:t>Allow extra time for drop-off and pick-up to ease transitions. </a:t>
            </a:r>
          </a:p>
          <a:p>
            <a:pPr eaLnBrk="0" fontAlgn="base" hangingPunct="0">
              <a:lnSpc>
                <a:spcPct val="100000"/>
              </a:lnSpc>
              <a:spcBef>
                <a:spcPct val="0"/>
              </a:spcBef>
              <a:spcAft>
                <a:spcPct val="0"/>
              </a:spcAft>
              <a:buClrTx/>
            </a:pPr>
            <a:r>
              <a:rPr kumimoji="0" lang="en-US" altLang="en-US" b="0" i="0" u="none" strike="noStrike" cap="none" normalizeH="0" baseline="0" dirty="0">
                <a:ln>
                  <a:noFill/>
                </a:ln>
                <a:solidFill>
                  <a:schemeClr val="tx1"/>
                </a:solidFill>
                <a:effectLst/>
                <a:latin typeface="Arial" panose="020B0604020202020204" pitchFamily="34" charset="0"/>
              </a:rPr>
              <a:t>Offer encouragement for exploration </a:t>
            </a:r>
            <a:r>
              <a:rPr lang="en-US" altLang="en-US" dirty="0">
                <a:solidFill>
                  <a:schemeClr val="tx1"/>
                </a:solidFill>
              </a:rPr>
              <a:t>and independence.</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CE29689C-779C-0D1F-B18C-C562019E9E45}"/>
              </a:ext>
            </a:extLst>
          </p:cNvPr>
          <p:cNvSpPr txBox="1"/>
          <p:nvPr/>
        </p:nvSpPr>
        <p:spPr>
          <a:xfrm>
            <a:off x="3454033" y="415925"/>
            <a:ext cx="2467342" cy="369332"/>
          </a:xfrm>
          <a:prstGeom prst="rect">
            <a:avLst/>
          </a:prstGeom>
          <a:noFill/>
        </p:spPr>
        <p:txBody>
          <a:bodyPr wrap="none" rtlCol="0">
            <a:spAutoFit/>
          </a:bodyPr>
          <a:lstStyle/>
          <a:p>
            <a:r>
              <a:rPr lang="en-US" dirty="0"/>
              <a:t>Allard &amp; Hunter (2023)</a:t>
            </a:r>
          </a:p>
        </p:txBody>
      </p:sp>
    </p:spTree>
    <p:extLst>
      <p:ext uri="{BB962C8B-B14F-4D97-AF65-F5344CB8AC3E}">
        <p14:creationId xmlns:p14="http://schemas.microsoft.com/office/powerpoint/2010/main" val="167380129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98FCA-1A07-259A-AEB0-18C27B108D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BF896F-A170-8953-1725-9D6EE78947C5}"/>
              </a:ext>
            </a:extLst>
          </p:cNvPr>
          <p:cNvSpPr>
            <a:spLocks noGrp="1"/>
          </p:cNvSpPr>
          <p:nvPr>
            <p:ph type="title"/>
          </p:nvPr>
        </p:nvSpPr>
        <p:spPr>
          <a:xfrm>
            <a:off x="3489885" y="420496"/>
            <a:ext cx="5355350" cy="993775"/>
          </a:xfrm>
        </p:spPr>
        <p:txBody>
          <a:bodyPr/>
          <a:lstStyle/>
          <a:p>
            <a:r>
              <a:rPr lang="en-US" dirty="0"/>
              <a:t>Active (Feisty)</a:t>
            </a:r>
          </a:p>
        </p:txBody>
      </p:sp>
      <p:sp>
        <p:nvSpPr>
          <p:cNvPr id="4" name="Text Placeholder 3">
            <a:extLst>
              <a:ext uri="{FF2B5EF4-FFF2-40B4-BE49-F238E27FC236}">
                <a16:creationId xmlns:a16="http://schemas.microsoft.com/office/drawing/2014/main" id="{79C4F769-9355-E30A-5061-1B4014F6947E}"/>
              </a:ext>
            </a:extLst>
          </p:cNvPr>
          <p:cNvSpPr>
            <a:spLocks noGrp="1"/>
          </p:cNvSpPr>
          <p:nvPr>
            <p:ph type="body" sz="quarter" idx="11"/>
          </p:nvPr>
        </p:nvSpPr>
        <p:spPr>
          <a:xfrm>
            <a:off x="3489886" y="1414271"/>
            <a:ext cx="5355349" cy="3425357"/>
          </a:xfrm>
        </p:spPr>
        <p:txBody>
          <a:bodyPr>
            <a:normAutofit fontScale="92500" lnSpcReduction="20000"/>
          </a:bodyPr>
          <a:lstStyle/>
          <a:p>
            <a:r>
              <a:rPr lang="en-US" sz="1600" dirty="0"/>
              <a:t>Be prepared to be flexible and patient in your interactions. </a:t>
            </a:r>
          </a:p>
          <a:p>
            <a:r>
              <a:rPr lang="en-US" sz="1600" dirty="0"/>
              <a:t>They can experience intense emotions and reactions. </a:t>
            </a:r>
          </a:p>
          <a:p>
            <a:r>
              <a:rPr lang="en-US" sz="1600" dirty="0"/>
              <a:t>Offer choices and provide plenty of active, gross-motor play</a:t>
            </a:r>
          </a:p>
          <a:p>
            <a:r>
              <a:rPr lang="en-US" sz="1600" dirty="0"/>
              <a:t>Create calm spaces to transition from play to rest.</a:t>
            </a:r>
          </a:p>
          <a:p>
            <a:r>
              <a:rPr lang="en-US" sz="1600" dirty="0"/>
              <a:t>Give individualized transition reminders to ensure understanding.</a:t>
            </a:r>
          </a:p>
          <a:p>
            <a:r>
              <a:rPr lang="en-US" sz="1600" dirty="0"/>
              <a:t>Label emotions clearly (e.g., “You are so angry. You really wanted that toy.”).</a:t>
            </a:r>
          </a:p>
          <a:p>
            <a:r>
              <a:rPr lang="en-US" sz="1600" dirty="0"/>
              <a:t>Stay calm during intense emotions and acknowledge feelings.</a:t>
            </a:r>
          </a:p>
          <a:p>
            <a:r>
              <a:rPr lang="en-US" sz="1600" dirty="0"/>
              <a:t>Point out when the child is calm to help them learn emotional self-awareness.</a:t>
            </a:r>
          </a:p>
        </p:txBody>
      </p:sp>
      <p:pic>
        <p:nvPicPr>
          <p:cNvPr id="8" name="Picture Placeholder 7" descr="A child wearing a life jacket and goggles&#10;&#10;AI-generated content may be incorrect.">
            <a:extLst>
              <a:ext uri="{FF2B5EF4-FFF2-40B4-BE49-F238E27FC236}">
                <a16:creationId xmlns:a16="http://schemas.microsoft.com/office/drawing/2014/main" id="{A091A340-A16D-A9C2-C711-701CF1BCFB45}"/>
              </a:ext>
            </a:extLst>
          </p:cNvPr>
          <p:cNvPicPr>
            <a:picLocks noGrp="1" noChangeAspect="1"/>
          </p:cNvPicPr>
          <p:nvPr>
            <p:ph type="pic" sz="quarter" idx="10"/>
          </p:nvPr>
        </p:nvPicPr>
        <p:blipFill>
          <a:blip r:embed="rId2"/>
          <a:srcRect l="1511" r="1511"/>
          <a:stretch>
            <a:fillRect/>
          </a:stretch>
        </p:blipFill>
        <p:spPr/>
      </p:pic>
      <p:sp>
        <p:nvSpPr>
          <p:cNvPr id="9" name="TextBox 8">
            <a:extLst>
              <a:ext uri="{FF2B5EF4-FFF2-40B4-BE49-F238E27FC236}">
                <a16:creationId xmlns:a16="http://schemas.microsoft.com/office/drawing/2014/main" id="{64107A05-CEE0-E6B9-7915-BEF585D67C9D}"/>
              </a:ext>
            </a:extLst>
          </p:cNvPr>
          <p:cNvSpPr txBox="1"/>
          <p:nvPr/>
        </p:nvSpPr>
        <p:spPr>
          <a:xfrm>
            <a:off x="6676658" y="420496"/>
            <a:ext cx="2467342" cy="369332"/>
          </a:xfrm>
          <a:prstGeom prst="rect">
            <a:avLst/>
          </a:prstGeom>
          <a:noFill/>
        </p:spPr>
        <p:txBody>
          <a:bodyPr wrap="none" rtlCol="0">
            <a:spAutoFit/>
          </a:bodyPr>
          <a:lstStyle/>
          <a:p>
            <a:r>
              <a:rPr lang="en-US" dirty="0"/>
              <a:t>Allard &amp; Hunter (2023)</a:t>
            </a:r>
          </a:p>
        </p:txBody>
      </p:sp>
    </p:spTree>
    <p:extLst>
      <p:ext uri="{BB962C8B-B14F-4D97-AF65-F5344CB8AC3E}">
        <p14:creationId xmlns:p14="http://schemas.microsoft.com/office/powerpoint/2010/main" val="279525070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3F2DDF0-11EF-DD4F-B472-4FC681951C16}"/>
              </a:ext>
            </a:extLst>
          </p:cNvPr>
          <p:cNvSpPr>
            <a:spLocks noGrp="1"/>
          </p:cNvSpPr>
          <p:nvPr>
            <p:ph type="body" sz="quarter" idx="4294967295"/>
          </p:nvPr>
        </p:nvSpPr>
        <p:spPr>
          <a:xfrm>
            <a:off x="447923" y="1426557"/>
            <a:ext cx="8197114" cy="3334332"/>
          </a:xfrm>
        </p:spPr>
        <p:txBody>
          <a:bodyPr/>
          <a:lstStyle/>
          <a:p>
            <a:r>
              <a:rPr lang="en-US" dirty="0"/>
              <a:t>Define temperament</a:t>
            </a:r>
          </a:p>
          <a:p>
            <a:r>
              <a:rPr lang="en-US" dirty="0"/>
              <a:t>Explain why it matters</a:t>
            </a:r>
          </a:p>
          <a:p>
            <a:r>
              <a:rPr lang="en-US" dirty="0"/>
              <a:t>Explore traits, types, and Goodness of Fit</a:t>
            </a:r>
          </a:p>
          <a:p>
            <a:r>
              <a:rPr lang="en-US" dirty="0"/>
              <a:t>Share practical strategies for understanding temperament</a:t>
            </a:r>
          </a:p>
          <a:p>
            <a:endParaRPr lang="en-US" dirty="0"/>
          </a:p>
        </p:txBody>
      </p:sp>
      <p:sp>
        <p:nvSpPr>
          <p:cNvPr id="6" name="Title 5">
            <a:extLst>
              <a:ext uri="{FF2B5EF4-FFF2-40B4-BE49-F238E27FC236}">
                <a16:creationId xmlns:a16="http://schemas.microsoft.com/office/drawing/2014/main" id="{BE34655B-7774-F041-B06B-C986E77CD19B}"/>
              </a:ext>
            </a:extLst>
          </p:cNvPr>
          <p:cNvSpPr>
            <a:spLocks noGrp="1"/>
          </p:cNvSpPr>
          <p:nvPr>
            <p:ph type="title"/>
          </p:nvPr>
        </p:nvSpPr>
        <p:spPr>
          <a:xfrm>
            <a:off x="447923" y="432781"/>
            <a:ext cx="8197114" cy="993775"/>
          </a:xfrm>
        </p:spPr>
        <p:txBody>
          <a:bodyPr/>
          <a:lstStyle/>
          <a:p>
            <a:r>
              <a:rPr lang="en-US" dirty="0"/>
              <a:t>Objectives:</a:t>
            </a:r>
          </a:p>
        </p:txBody>
      </p:sp>
    </p:spTree>
    <p:extLst>
      <p:ext uri="{BB962C8B-B14F-4D97-AF65-F5344CB8AC3E}">
        <p14:creationId xmlns:p14="http://schemas.microsoft.com/office/powerpoint/2010/main" val="425322716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37379F0-528A-9570-C30D-4DAAE6618759}"/>
              </a:ext>
            </a:extLst>
          </p:cNvPr>
          <p:cNvSpPr>
            <a:spLocks noGrp="1"/>
          </p:cNvSpPr>
          <p:nvPr>
            <p:ph type="body" sz="quarter" idx="11"/>
          </p:nvPr>
        </p:nvSpPr>
        <p:spPr>
          <a:xfrm>
            <a:off x="447923" y="1533850"/>
            <a:ext cx="8197114" cy="3249442"/>
          </a:xfrm>
        </p:spPr>
        <p:txBody>
          <a:bodyPr>
            <a:normAutofit/>
          </a:bodyPr>
          <a:lstStyle/>
          <a:p>
            <a:pPr marL="0" indent="0">
              <a:lnSpc>
                <a:spcPct val="90000"/>
              </a:lnSpc>
              <a:buNone/>
            </a:pPr>
            <a:r>
              <a:rPr lang="en-US" sz="1500" dirty="0"/>
              <a:t>It is 2:50 p.m. and Micah is sitting on Ms. Mitchell’s lap in the comfy corner watching another caregiver say goodbye to a little girl and his parent as they leave. Micah has his hand resting on Ms. Mitchell's leg. Ms. Mitchell is singing a hello song to each child as they arrive and is bouncing her legs to the beat. Micah sees the parent give the child a teddy bear and a hug. Micah gets up from Ms. Mitchell’s lap and moves towards his cubby. He finds and reaches inside his diaper bag and pulls out his own teddy bear from home. Micah walks over to Ms. Mitchell and sits down on the floor next to her with his bear. He holds the bear up and smiles at Ms. Mitchell and says, “Bear.” Ms. Mitchell, smiles back and says, “Yes, Micah that is your bear.” Ms. Mitchell gets up and walks quickly over to the snack area and says, “I will be right back and she resumes her singing.” Micah looks up at her and smiles. He puts the bear down and begins to play with some blocks that another caregiver puts down in front of him. Another child sits down next to Micah and starts to place one block on top of another. Micah looks over and smiles. He says, "Block." Micah scoots closer to his peer and puts his hand on her arm and says, "Sara." Sara scoots away and says, "Mine." Micah leans over and hugs Sara. Sara says, "No, hug." Micah frowns and looks up toward Ms. Mitchell.</a:t>
            </a:r>
          </a:p>
          <a:p>
            <a:pPr>
              <a:lnSpc>
                <a:spcPct val="90000"/>
              </a:lnSpc>
            </a:pPr>
            <a:endParaRPr lang="en-US" sz="1500" dirty="0"/>
          </a:p>
        </p:txBody>
      </p:sp>
      <p:sp>
        <p:nvSpPr>
          <p:cNvPr id="5" name="Title 4">
            <a:extLst>
              <a:ext uri="{FF2B5EF4-FFF2-40B4-BE49-F238E27FC236}">
                <a16:creationId xmlns:a16="http://schemas.microsoft.com/office/drawing/2014/main" id="{E48D28AC-8C49-E226-1650-9035C0434725}"/>
              </a:ext>
            </a:extLst>
          </p:cNvPr>
          <p:cNvSpPr>
            <a:spLocks noGrp="1"/>
          </p:cNvSpPr>
          <p:nvPr>
            <p:ph type="title"/>
          </p:nvPr>
        </p:nvSpPr>
        <p:spPr>
          <a:xfrm>
            <a:off x="447923" y="360208"/>
            <a:ext cx="8197114" cy="993775"/>
          </a:xfrm>
        </p:spPr>
        <p:txBody>
          <a:bodyPr anchor="ctr">
            <a:normAutofit/>
          </a:bodyPr>
          <a:lstStyle/>
          <a:p>
            <a:pPr>
              <a:lnSpc>
                <a:spcPct val="90000"/>
              </a:lnSpc>
            </a:pPr>
            <a:r>
              <a:rPr lang="en-US" dirty="0"/>
              <a:t>Caregiver: Ms. Mitchell</a:t>
            </a:r>
            <a:br>
              <a:rPr lang="en-US" dirty="0"/>
            </a:br>
            <a:r>
              <a:rPr lang="en-US" dirty="0"/>
              <a:t>Child:  Micah, 22 mo.</a:t>
            </a:r>
          </a:p>
        </p:txBody>
      </p:sp>
      <p:sp>
        <p:nvSpPr>
          <p:cNvPr id="8" name="TextBox 7">
            <a:extLst>
              <a:ext uri="{FF2B5EF4-FFF2-40B4-BE49-F238E27FC236}">
                <a16:creationId xmlns:a16="http://schemas.microsoft.com/office/drawing/2014/main" id="{48F0326B-1E81-118E-FD92-28DD82EEE34A}"/>
              </a:ext>
            </a:extLst>
          </p:cNvPr>
          <p:cNvSpPr txBox="1"/>
          <p:nvPr/>
        </p:nvSpPr>
        <p:spPr>
          <a:xfrm>
            <a:off x="2828544" y="4712613"/>
            <a:ext cx="6315456" cy="261610"/>
          </a:xfrm>
          <a:prstGeom prst="rect">
            <a:avLst/>
          </a:prstGeom>
          <a:noFill/>
        </p:spPr>
        <p:txBody>
          <a:bodyPr wrap="square">
            <a:spAutoFit/>
          </a:bodyPr>
          <a:lstStyle/>
          <a:p>
            <a:r>
              <a:rPr lang="en-US" sz="1100" b="1" dirty="0">
                <a:solidFill>
                  <a:schemeClr val="tx2">
                    <a:lumMod val="50000"/>
                  </a:schemeClr>
                </a:solidFill>
              </a:rPr>
              <a:t>(Center of Excellence for Infant &amp; Early Childhood Mental Health Consultation, n.d.)</a:t>
            </a:r>
            <a:endParaRPr lang="en-US" sz="1100" dirty="0">
              <a:solidFill>
                <a:schemeClr val="tx2">
                  <a:lumMod val="50000"/>
                </a:schemeClr>
              </a:solidFill>
            </a:endParaRPr>
          </a:p>
        </p:txBody>
      </p:sp>
    </p:spTree>
    <p:extLst>
      <p:ext uri="{BB962C8B-B14F-4D97-AF65-F5344CB8AC3E}">
        <p14:creationId xmlns:p14="http://schemas.microsoft.com/office/powerpoint/2010/main" val="427317293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114FA6-1160-53CE-8D96-9DE633D9B1C9}"/>
              </a:ext>
            </a:extLst>
          </p:cNvPr>
          <p:cNvSpPr>
            <a:spLocks noGrp="1"/>
          </p:cNvSpPr>
          <p:nvPr>
            <p:ph type="title" idx="4294967295"/>
          </p:nvPr>
        </p:nvSpPr>
        <p:spPr>
          <a:xfrm rot="16200000">
            <a:off x="-1315904" y="2346029"/>
            <a:ext cx="3661517" cy="636602"/>
          </a:xfrm>
        </p:spPr>
        <p:txBody>
          <a:bodyPr/>
          <a:lstStyle/>
          <a:p>
            <a:r>
              <a:rPr lang="en-US" sz="2400" dirty="0"/>
              <a:t>Rate Micah’s Temperament</a:t>
            </a:r>
          </a:p>
        </p:txBody>
      </p:sp>
      <p:pic>
        <p:nvPicPr>
          <p:cNvPr id="2" name="Picture 1" descr="A screen shot of a chart&#10;&#10;AI-generated content may be incorrect.">
            <a:extLst>
              <a:ext uri="{FF2B5EF4-FFF2-40B4-BE49-F238E27FC236}">
                <a16:creationId xmlns:a16="http://schemas.microsoft.com/office/drawing/2014/main" id="{8CF258CD-C0D1-327F-A232-20E44AC986AB}"/>
              </a:ext>
            </a:extLst>
          </p:cNvPr>
          <p:cNvPicPr>
            <a:picLocks noChangeAspect="1"/>
          </p:cNvPicPr>
          <p:nvPr/>
        </p:nvPicPr>
        <p:blipFill>
          <a:blip r:embed="rId2"/>
          <a:stretch>
            <a:fillRect/>
          </a:stretch>
        </p:blipFill>
        <p:spPr>
          <a:xfrm>
            <a:off x="1046195" y="50800"/>
            <a:ext cx="7051610" cy="5041900"/>
          </a:xfrm>
          <a:prstGeom prst="rect">
            <a:avLst/>
          </a:prstGeom>
          <a:noFill/>
        </p:spPr>
      </p:pic>
    </p:spTree>
    <p:extLst>
      <p:ext uri="{BB962C8B-B14F-4D97-AF65-F5344CB8AC3E}">
        <p14:creationId xmlns:p14="http://schemas.microsoft.com/office/powerpoint/2010/main" val="85383311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1F4BCA-5B36-3B66-B459-12D2A950A495}"/>
              </a:ext>
            </a:extLst>
          </p:cNvPr>
          <p:cNvSpPr txBox="1"/>
          <p:nvPr/>
        </p:nvSpPr>
        <p:spPr>
          <a:xfrm rot="16200000">
            <a:off x="377952" y="1316737"/>
            <a:ext cx="2433423" cy="369332"/>
          </a:xfrm>
          <a:prstGeom prst="rect">
            <a:avLst/>
          </a:prstGeom>
          <a:noFill/>
        </p:spPr>
        <p:txBody>
          <a:bodyPr wrap="none" rtlCol="0">
            <a:spAutoFit/>
          </a:bodyPr>
          <a:lstStyle/>
          <a:p>
            <a:r>
              <a:rPr lang="en-US" dirty="0"/>
              <a:t>Micah’s Temperament</a:t>
            </a:r>
          </a:p>
        </p:txBody>
      </p:sp>
      <p:pic>
        <p:nvPicPr>
          <p:cNvPr id="8" name="Picture 7" descr="A chart with text and words&#10;&#10;AI-generated content may be incorrect.">
            <a:extLst>
              <a:ext uri="{FF2B5EF4-FFF2-40B4-BE49-F238E27FC236}">
                <a16:creationId xmlns:a16="http://schemas.microsoft.com/office/drawing/2014/main" id="{1C57CF40-104E-3EE6-6CA0-4C225467AFEF}"/>
              </a:ext>
            </a:extLst>
          </p:cNvPr>
          <p:cNvPicPr>
            <a:picLocks noChangeAspect="1"/>
          </p:cNvPicPr>
          <p:nvPr/>
        </p:nvPicPr>
        <p:blipFill>
          <a:blip r:embed="rId2"/>
          <a:stretch>
            <a:fillRect/>
          </a:stretch>
        </p:blipFill>
        <p:spPr>
          <a:xfrm>
            <a:off x="1841860" y="0"/>
            <a:ext cx="5460280" cy="5143500"/>
          </a:xfrm>
          <a:prstGeom prst="rect">
            <a:avLst/>
          </a:prstGeom>
        </p:spPr>
      </p:pic>
    </p:spTree>
    <p:extLst>
      <p:ext uri="{BB962C8B-B14F-4D97-AF65-F5344CB8AC3E}">
        <p14:creationId xmlns:p14="http://schemas.microsoft.com/office/powerpoint/2010/main" val="346163486"/>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D9F64F-6095-A0BD-4D03-0802369060ED}"/>
              </a:ext>
            </a:extLst>
          </p:cNvPr>
          <p:cNvSpPr txBox="1"/>
          <p:nvPr/>
        </p:nvSpPr>
        <p:spPr>
          <a:xfrm rot="16200000">
            <a:off x="-195071" y="2011680"/>
            <a:ext cx="3036152" cy="369332"/>
          </a:xfrm>
          <a:prstGeom prst="rect">
            <a:avLst/>
          </a:prstGeom>
          <a:noFill/>
        </p:spPr>
        <p:txBody>
          <a:bodyPr wrap="none" rtlCol="0">
            <a:spAutoFit/>
          </a:bodyPr>
          <a:lstStyle/>
          <a:p>
            <a:r>
              <a:rPr lang="en-US" dirty="0"/>
              <a:t>Ms. Mitchell’s Temperament</a:t>
            </a:r>
          </a:p>
        </p:txBody>
      </p:sp>
      <p:pic>
        <p:nvPicPr>
          <p:cNvPr id="6" name="Picture 5" descr="A chart with text and words&#10;&#10;AI-generated content may be incorrect.">
            <a:extLst>
              <a:ext uri="{FF2B5EF4-FFF2-40B4-BE49-F238E27FC236}">
                <a16:creationId xmlns:a16="http://schemas.microsoft.com/office/drawing/2014/main" id="{22A74BC0-5A1B-DE97-4F2F-1097F5FD103B}"/>
              </a:ext>
            </a:extLst>
          </p:cNvPr>
          <p:cNvPicPr>
            <a:picLocks noChangeAspect="1"/>
          </p:cNvPicPr>
          <p:nvPr/>
        </p:nvPicPr>
        <p:blipFill>
          <a:blip r:embed="rId2"/>
          <a:stretch>
            <a:fillRect/>
          </a:stretch>
        </p:blipFill>
        <p:spPr>
          <a:xfrm>
            <a:off x="1891878" y="0"/>
            <a:ext cx="5360244" cy="5143500"/>
          </a:xfrm>
          <a:prstGeom prst="rect">
            <a:avLst/>
          </a:prstGeom>
        </p:spPr>
      </p:pic>
    </p:spTree>
    <p:extLst>
      <p:ext uri="{BB962C8B-B14F-4D97-AF65-F5344CB8AC3E}">
        <p14:creationId xmlns:p14="http://schemas.microsoft.com/office/powerpoint/2010/main" val="2469809957"/>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271A7-AC31-F07A-4CF2-CE7FEA7C8D8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7C5B067-3F0F-A7CB-9252-CE38DD1842AB}"/>
              </a:ext>
            </a:extLst>
          </p:cNvPr>
          <p:cNvSpPr txBox="1"/>
          <p:nvPr/>
        </p:nvSpPr>
        <p:spPr>
          <a:xfrm>
            <a:off x="5591104" y="660354"/>
            <a:ext cx="2433423" cy="369332"/>
          </a:xfrm>
          <a:prstGeom prst="rect">
            <a:avLst/>
          </a:prstGeom>
          <a:noFill/>
        </p:spPr>
        <p:txBody>
          <a:bodyPr wrap="none" rtlCol="0">
            <a:spAutoFit/>
          </a:bodyPr>
          <a:lstStyle/>
          <a:p>
            <a:r>
              <a:rPr lang="en-US" dirty="0"/>
              <a:t>Micah’s Temperament</a:t>
            </a:r>
          </a:p>
        </p:txBody>
      </p:sp>
      <p:sp>
        <p:nvSpPr>
          <p:cNvPr id="7" name="TextBox 6">
            <a:extLst>
              <a:ext uri="{FF2B5EF4-FFF2-40B4-BE49-F238E27FC236}">
                <a16:creationId xmlns:a16="http://schemas.microsoft.com/office/drawing/2014/main" id="{81C6670F-7082-A39A-55CA-FE3F48419600}"/>
              </a:ext>
            </a:extLst>
          </p:cNvPr>
          <p:cNvSpPr txBox="1"/>
          <p:nvPr/>
        </p:nvSpPr>
        <p:spPr>
          <a:xfrm>
            <a:off x="855482" y="660354"/>
            <a:ext cx="3036152" cy="369332"/>
          </a:xfrm>
          <a:prstGeom prst="rect">
            <a:avLst/>
          </a:prstGeom>
          <a:noFill/>
        </p:spPr>
        <p:txBody>
          <a:bodyPr wrap="none" rtlCol="0">
            <a:spAutoFit/>
          </a:bodyPr>
          <a:lstStyle/>
          <a:p>
            <a:r>
              <a:rPr lang="en-US" dirty="0"/>
              <a:t>Ms. Mitchell’s Temperament</a:t>
            </a:r>
          </a:p>
        </p:txBody>
      </p:sp>
      <p:pic>
        <p:nvPicPr>
          <p:cNvPr id="8" name="Picture 7" descr="A chart with text and words&#10;&#10;AI-generated content may be incorrect.">
            <a:extLst>
              <a:ext uri="{FF2B5EF4-FFF2-40B4-BE49-F238E27FC236}">
                <a16:creationId xmlns:a16="http://schemas.microsoft.com/office/drawing/2014/main" id="{7B158DA9-9039-DB50-9909-EB92D3450635}"/>
              </a:ext>
            </a:extLst>
          </p:cNvPr>
          <p:cNvPicPr>
            <a:picLocks noChangeAspect="1"/>
          </p:cNvPicPr>
          <p:nvPr/>
        </p:nvPicPr>
        <p:blipFill>
          <a:blip r:embed="rId2"/>
          <a:stretch>
            <a:fillRect/>
          </a:stretch>
        </p:blipFill>
        <p:spPr>
          <a:xfrm>
            <a:off x="371055" y="1132400"/>
            <a:ext cx="4005006" cy="3843062"/>
          </a:xfrm>
          <a:prstGeom prst="rect">
            <a:avLst/>
          </a:prstGeom>
        </p:spPr>
      </p:pic>
      <p:pic>
        <p:nvPicPr>
          <p:cNvPr id="9" name="Picture 8" descr="A chart with text and words&#10;&#10;AI-generated content may be incorrect.">
            <a:extLst>
              <a:ext uri="{FF2B5EF4-FFF2-40B4-BE49-F238E27FC236}">
                <a16:creationId xmlns:a16="http://schemas.microsoft.com/office/drawing/2014/main" id="{8623C320-6F80-D864-FC6E-173B94A609EA}"/>
              </a:ext>
            </a:extLst>
          </p:cNvPr>
          <p:cNvPicPr>
            <a:picLocks noChangeAspect="1"/>
          </p:cNvPicPr>
          <p:nvPr/>
        </p:nvPicPr>
        <p:blipFill>
          <a:blip r:embed="rId3"/>
          <a:stretch>
            <a:fillRect/>
          </a:stretch>
        </p:blipFill>
        <p:spPr>
          <a:xfrm>
            <a:off x="4767941" y="1132400"/>
            <a:ext cx="4079750" cy="3843062"/>
          </a:xfrm>
          <a:prstGeom prst="rect">
            <a:avLst/>
          </a:prstGeom>
        </p:spPr>
      </p:pic>
      <p:sp>
        <p:nvSpPr>
          <p:cNvPr id="2" name="TextBox 1">
            <a:extLst>
              <a:ext uri="{FF2B5EF4-FFF2-40B4-BE49-F238E27FC236}">
                <a16:creationId xmlns:a16="http://schemas.microsoft.com/office/drawing/2014/main" id="{C74796B5-8F32-5DFD-0A35-30958D9D64E5}"/>
              </a:ext>
            </a:extLst>
          </p:cNvPr>
          <p:cNvSpPr txBox="1"/>
          <p:nvPr/>
        </p:nvSpPr>
        <p:spPr>
          <a:xfrm>
            <a:off x="239282" y="188308"/>
            <a:ext cx="8451353" cy="369332"/>
          </a:xfrm>
          <a:prstGeom prst="rect">
            <a:avLst/>
          </a:prstGeom>
          <a:noFill/>
        </p:spPr>
        <p:txBody>
          <a:bodyPr wrap="none" rtlCol="0">
            <a:spAutoFit/>
          </a:bodyPr>
          <a:lstStyle/>
          <a:p>
            <a:r>
              <a:rPr lang="en-US" dirty="0"/>
              <a:t>Which areas should Ms. Mitchell consider when thinking about Goodness of Fit?</a:t>
            </a:r>
          </a:p>
        </p:txBody>
      </p:sp>
    </p:spTree>
    <p:extLst>
      <p:ext uri="{BB962C8B-B14F-4D97-AF65-F5344CB8AC3E}">
        <p14:creationId xmlns:p14="http://schemas.microsoft.com/office/powerpoint/2010/main" val="358427008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E64013-FFFF-427C-6FA7-8E48500C84A3}"/>
              </a:ext>
            </a:extLst>
          </p:cNvPr>
          <p:cNvSpPr>
            <a:spLocks noGrp="1"/>
          </p:cNvSpPr>
          <p:nvPr>
            <p:ph type="title"/>
          </p:nvPr>
        </p:nvSpPr>
        <p:spPr>
          <a:xfrm>
            <a:off x="473443" y="113355"/>
            <a:ext cx="8197114" cy="993775"/>
          </a:xfrm>
        </p:spPr>
        <p:txBody>
          <a:bodyPr/>
          <a:lstStyle/>
          <a:p>
            <a:r>
              <a:rPr lang="en-US" dirty="0"/>
              <a:t>Shared Traits</a:t>
            </a:r>
          </a:p>
        </p:txBody>
      </p:sp>
      <p:sp>
        <p:nvSpPr>
          <p:cNvPr id="4" name="Text Placeholder 3">
            <a:extLst>
              <a:ext uri="{FF2B5EF4-FFF2-40B4-BE49-F238E27FC236}">
                <a16:creationId xmlns:a16="http://schemas.microsoft.com/office/drawing/2014/main" id="{8C8C8953-B517-0F2E-2431-1B24E9638B00}"/>
              </a:ext>
            </a:extLst>
          </p:cNvPr>
          <p:cNvSpPr>
            <a:spLocks noGrp="1"/>
          </p:cNvSpPr>
          <p:nvPr>
            <p:ph type="body" sz="quarter" idx="11"/>
          </p:nvPr>
        </p:nvSpPr>
        <p:spPr>
          <a:xfrm>
            <a:off x="388099" y="947029"/>
            <a:ext cx="8197114" cy="3249442"/>
          </a:xfrm>
        </p:spPr>
        <p:txBody>
          <a:bodyPr>
            <a:normAutofit lnSpcReduction="10000"/>
          </a:bodyPr>
          <a:lstStyle/>
          <a:p>
            <a:r>
              <a:rPr lang="en-US" b="1" dirty="0"/>
              <a:t>High Persistence:</a:t>
            </a:r>
          </a:p>
          <a:p>
            <a:pPr lvl="1"/>
            <a:r>
              <a:rPr lang="en-US" dirty="0"/>
              <a:t>Provide a range of activities and new objects </a:t>
            </a:r>
          </a:p>
          <a:p>
            <a:pPr lvl="1"/>
            <a:r>
              <a:rPr lang="en-US" dirty="0"/>
              <a:t>Delight in watching all of the ways the child explores.</a:t>
            </a:r>
          </a:p>
          <a:p>
            <a:pPr lvl="1"/>
            <a:r>
              <a:rPr lang="en-US" dirty="0"/>
              <a:t>Describe feelings for your child and consider praising his/her efforts.</a:t>
            </a:r>
          </a:p>
          <a:p>
            <a:r>
              <a:rPr lang="en-US" b="1" dirty="0"/>
              <a:t>High Approachability:</a:t>
            </a:r>
          </a:p>
          <a:p>
            <a:pPr lvl="1"/>
            <a:r>
              <a:rPr lang="en-US" dirty="0"/>
              <a:t>Take time to be around other children and families.</a:t>
            </a:r>
          </a:p>
          <a:p>
            <a:pPr lvl="1"/>
            <a:r>
              <a:rPr lang="en-US" dirty="0"/>
              <a:t>Be close by to help them as they learn to interact with others. </a:t>
            </a:r>
          </a:p>
          <a:p>
            <a:pPr lvl="2"/>
            <a:r>
              <a:rPr lang="en-US" dirty="0"/>
              <a:t>Sometimes highly approachable children need help interacting with those who are less approachable. </a:t>
            </a:r>
          </a:p>
        </p:txBody>
      </p:sp>
      <p:sp>
        <p:nvSpPr>
          <p:cNvPr id="5" name="TextBox 4">
            <a:extLst>
              <a:ext uri="{FF2B5EF4-FFF2-40B4-BE49-F238E27FC236}">
                <a16:creationId xmlns:a16="http://schemas.microsoft.com/office/drawing/2014/main" id="{0DFC7CF9-C59F-93C5-C7C2-C8A3426E2B96}"/>
              </a:ext>
            </a:extLst>
          </p:cNvPr>
          <p:cNvSpPr txBox="1"/>
          <p:nvPr/>
        </p:nvSpPr>
        <p:spPr>
          <a:xfrm>
            <a:off x="473443" y="4509306"/>
            <a:ext cx="6282489" cy="276999"/>
          </a:xfrm>
          <a:prstGeom prst="rect">
            <a:avLst/>
          </a:prstGeom>
          <a:noFill/>
        </p:spPr>
        <p:txBody>
          <a:bodyPr wrap="none" rtlCol="0">
            <a:spAutoFit/>
          </a:bodyPr>
          <a:lstStyle/>
          <a:p>
            <a:r>
              <a:rPr lang="en-US" sz="1200" b="1" dirty="0">
                <a:solidFill>
                  <a:schemeClr val="tx2">
                    <a:lumMod val="50000"/>
                  </a:schemeClr>
                </a:solidFill>
              </a:rPr>
              <a:t>(Center of Excellence for Infant &amp; Early Childhood Mental Health Consultation, n.d.)</a:t>
            </a:r>
            <a:endParaRPr lang="en-US" sz="1200" dirty="0">
              <a:solidFill>
                <a:schemeClr val="tx2">
                  <a:lumMod val="50000"/>
                </a:schemeClr>
              </a:solidFill>
            </a:endParaRPr>
          </a:p>
        </p:txBody>
      </p:sp>
    </p:spTree>
    <p:extLst>
      <p:ext uri="{BB962C8B-B14F-4D97-AF65-F5344CB8AC3E}">
        <p14:creationId xmlns:p14="http://schemas.microsoft.com/office/powerpoint/2010/main" val="1809264075"/>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F5CDD9-4325-4904-553E-BFA95A8FC815}"/>
              </a:ext>
            </a:extLst>
          </p:cNvPr>
          <p:cNvSpPr>
            <a:spLocks noGrp="1"/>
          </p:cNvSpPr>
          <p:nvPr>
            <p:ph type="title"/>
          </p:nvPr>
        </p:nvSpPr>
        <p:spPr>
          <a:xfrm>
            <a:off x="447923" y="353238"/>
            <a:ext cx="8197114" cy="993775"/>
          </a:xfrm>
        </p:spPr>
        <p:txBody>
          <a:bodyPr anchor="ctr">
            <a:normAutofit fontScale="90000"/>
          </a:bodyPr>
          <a:lstStyle/>
          <a:p>
            <a:pPr>
              <a:lnSpc>
                <a:spcPct val="90000"/>
              </a:lnSpc>
            </a:pPr>
            <a:r>
              <a:rPr lang="en-US" dirty="0"/>
              <a:t>Suggestions for a goodness-of-fit</a:t>
            </a:r>
            <a:br>
              <a:rPr lang="en-US" dirty="0"/>
            </a:br>
            <a:r>
              <a:rPr lang="en-US" dirty="0"/>
              <a:t>Low Distractibility</a:t>
            </a:r>
            <a:br>
              <a:rPr lang="en-US" dirty="0"/>
            </a:br>
            <a:endParaRPr lang="en-US" dirty="0"/>
          </a:p>
        </p:txBody>
      </p:sp>
      <p:graphicFrame>
        <p:nvGraphicFramePr>
          <p:cNvPr id="6" name="Table 5">
            <a:extLst>
              <a:ext uri="{FF2B5EF4-FFF2-40B4-BE49-F238E27FC236}">
                <a16:creationId xmlns:a16="http://schemas.microsoft.com/office/drawing/2014/main" id="{5E1B6979-0C12-4C4C-744D-21A49EC4A431}"/>
              </a:ext>
            </a:extLst>
          </p:cNvPr>
          <p:cNvGraphicFramePr>
            <a:graphicFrameLocks noGrp="1"/>
          </p:cNvGraphicFramePr>
          <p:nvPr>
            <p:extLst>
              <p:ext uri="{D42A27DB-BD31-4B8C-83A1-F6EECF244321}">
                <p14:modId xmlns:p14="http://schemas.microsoft.com/office/powerpoint/2010/main" val="1098186544"/>
              </p:ext>
            </p:extLst>
          </p:nvPr>
        </p:nvGraphicFramePr>
        <p:xfrm>
          <a:off x="353567" y="1347013"/>
          <a:ext cx="8197114" cy="3328023"/>
        </p:xfrm>
        <a:graphic>
          <a:graphicData uri="http://schemas.openxmlformats.org/drawingml/2006/table">
            <a:tbl>
              <a:tblPr firstRow="1" firstCol="1" bandRow="1"/>
              <a:tblGrid>
                <a:gridCol w="8197114">
                  <a:extLst>
                    <a:ext uri="{9D8B030D-6E8A-4147-A177-3AD203B41FA5}">
                      <a16:colId xmlns:a16="http://schemas.microsoft.com/office/drawing/2014/main" val="389331843"/>
                    </a:ext>
                  </a:extLst>
                </a:gridCol>
              </a:tblGrid>
              <a:tr h="776520">
                <a:tc>
                  <a:txBody>
                    <a:bodyPr/>
                    <a:lstStyle/>
                    <a:p>
                      <a:pPr marL="0" marR="0" algn="l" fontAlgn="t">
                        <a:buNone/>
                      </a:pPr>
                      <a:r>
                        <a:rPr lang="en-US" sz="2000" b="0" i="0" u="none" strike="noStrike">
                          <a:effectLst/>
                          <a:latin typeface="Times New Roman" panose="02020603050405020304" pitchFamily="18" charset="0"/>
                          <a:ea typeface="Times New Roman" panose="02020603050405020304" pitchFamily="18" charset="0"/>
                        </a:rPr>
                        <a:t>Allow extra time for activities Micah enjoys (e.g., “Would you like to look at a few more stories?”).</a:t>
                      </a:r>
                      <a:endParaRPr lang="en-US" sz="3200" b="0" i="0" u="none" strike="noStrike">
                        <a:effectLst/>
                        <a:latin typeface="Arial" panose="020B0604020202020204" pitchFamily="34" charset="0"/>
                      </a:endParaRPr>
                    </a:p>
                  </a:txBody>
                  <a:tcPr marL="64938" marR="64938" marT="90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2022969"/>
                  </a:ext>
                </a:extLst>
              </a:tr>
              <a:tr h="537745">
                <a:tc>
                  <a:txBody>
                    <a:bodyPr/>
                    <a:lstStyle/>
                    <a:p>
                      <a:pPr marL="0" marR="0" algn="l" fontAlgn="t">
                        <a:buNone/>
                      </a:pPr>
                      <a:r>
                        <a:rPr lang="en-US" sz="2000" b="0" i="0" u="none" strike="noStrike" dirty="0">
                          <a:effectLst/>
                          <a:latin typeface="Times New Roman" panose="02020603050405020304" pitchFamily="18" charset="0"/>
                          <a:ea typeface="Times New Roman" panose="02020603050405020304" pitchFamily="18" charset="0"/>
                        </a:rPr>
                        <a:t>Offer choices at the end of activities (e.g., “Go down the slide again or ride bikes?”).</a:t>
                      </a:r>
                      <a:endParaRPr lang="en-US" sz="3200" b="0" i="0" u="none" strike="noStrike" dirty="0">
                        <a:effectLst/>
                        <a:latin typeface="Arial" panose="020B0604020202020204" pitchFamily="34" charset="0"/>
                      </a:endParaRPr>
                    </a:p>
                  </a:txBody>
                  <a:tcPr marL="64938" marR="64938" marT="90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6945533"/>
                  </a:ext>
                </a:extLst>
              </a:tr>
              <a:tr h="537745">
                <a:tc>
                  <a:txBody>
                    <a:bodyPr/>
                    <a:lstStyle/>
                    <a:p>
                      <a:pPr marL="0" marR="0" algn="l" fontAlgn="t">
                        <a:buNone/>
                      </a:pPr>
                      <a:r>
                        <a:rPr lang="en-US" sz="2000" b="0" i="0" u="none" strike="noStrike">
                          <a:effectLst/>
                          <a:latin typeface="Times New Roman" panose="02020603050405020304" pitchFamily="18" charset="0"/>
                          <a:ea typeface="Times New Roman" panose="02020603050405020304" pitchFamily="18" charset="0"/>
                        </a:rPr>
                        <a:t>Give frequent transition reminders and use multiple cues (pictures, songs, gentle touch). </a:t>
                      </a:r>
                      <a:endParaRPr lang="en-US" sz="3200" b="0" i="0" u="none" strike="noStrike">
                        <a:effectLst/>
                        <a:latin typeface="Arial" panose="020B0604020202020204" pitchFamily="34" charset="0"/>
                      </a:endParaRPr>
                    </a:p>
                  </a:txBody>
                  <a:tcPr marL="64938" marR="64938" marT="90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8273921"/>
                  </a:ext>
                </a:extLst>
              </a:tr>
              <a:tr h="776520">
                <a:tc>
                  <a:txBody>
                    <a:bodyPr/>
                    <a:lstStyle/>
                    <a:p>
                      <a:pPr marL="0" marR="0" algn="l" fontAlgn="t">
                        <a:buNone/>
                      </a:pPr>
                      <a:r>
                        <a:rPr lang="en-US" sz="2000" b="0" i="0" u="none" strike="noStrike" dirty="0">
                          <a:effectLst/>
                          <a:latin typeface="Times New Roman" panose="02020603050405020304" pitchFamily="18" charset="0"/>
                          <a:ea typeface="Times New Roman" panose="02020603050405020304" pitchFamily="18" charset="0"/>
                        </a:rPr>
                        <a:t>Encourage interaction with peers by noticing and describing play (e.g., “Can you roll the ball to Adam?”).</a:t>
                      </a:r>
                      <a:endParaRPr lang="en-US" sz="3200" b="0" i="0" u="none" strike="noStrike" dirty="0">
                        <a:effectLst/>
                        <a:latin typeface="Arial" panose="020B0604020202020204" pitchFamily="34" charset="0"/>
                      </a:endParaRPr>
                    </a:p>
                  </a:txBody>
                  <a:tcPr marL="64938" marR="64938" marT="90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7972525"/>
                  </a:ext>
                </a:extLst>
              </a:tr>
              <a:tr h="537745">
                <a:tc>
                  <a:txBody>
                    <a:bodyPr/>
                    <a:lstStyle/>
                    <a:p>
                      <a:pPr marL="0" marR="0" algn="l" fontAlgn="t">
                        <a:buNone/>
                      </a:pPr>
                      <a:r>
                        <a:rPr lang="en-US" sz="2000" b="0" i="0" u="none" strike="noStrike" dirty="0">
                          <a:effectLst/>
                          <a:latin typeface="Times New Roman" panose="02020603050405020304" pitchFamily="18" charset="0"/>
                          <a:ea typeface="Times New Roman" panose="02020603050405020304" pitchFamily="18" charset="0"/>
                        </a:rPr>
                        <a:t>Spend regular one-on-one time with Micah each day.</a:t>
                      </a:r>
                      <a:endParaRPr lang="en-US" sz="3200" b="0" i="0" u="none" strike="noStrike" dirty="0">
                        <a:effectLst/>
                        <a:latin typeface="Arial" panose="020B0604020202020204" pitchFamily="34" charset="0"/>
                      </a:endParaRPr>
                    </a:p>
                  </a:txBody>
                  <a:tcPr marL="64938" marR="64938" marT="90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0261546"/>
                  </a:ext>
                </a:extLst>
              </a:tr>
            </a:tbl>
          </a:graphicData>
        </a:graphic>
      </p:graphicFrame>
      <p:sp>
        <p:nvSpPr>
          <p:cNvPr id="7" name="TextBox 6">
            <a:extLst>
              <a:ext uri="{FF2B5EF4-FFF2-40B4-BE49-F238E27FC236}">
                <a16:creationId xmlns:a16="http://schemas.microsoft.com/office/drawing/2014/main" id="{6E7CEDA6-3635-977F-B58B-2B65E176F7CD}"/>
              </a:ext>
            </a:extLst>
          </p:cNvPr>
          <p:cNvSpPr txBox="1"/>
          <p:nvPr/>
        </p:nvSpPr>
        <p:spPr>
          <a:xfrm>
            <a:off x="2755392" y="4675036"/>
            <a:ext cx="6282489" cy="276999"/>
          </a:xfrm>
          <a:prstGeom prst="rect">
            <a:avLst/>
          </a:prstGeom>
          <a:noFill/>
        </p:spPr>
        <p:txBody>
          <a:bodyPr wrap="none" rtlCol="0">
            <a:spAutoFit/>
          </a:bodyPr>
          <a:lstStyle/>
          <a:p>
            <a:r>
              <a:rPr lang="en-US" sz="1200" b="1" dirty="0">
                <a:solidFill>
                  <a:schemeClr val="tx2">
                    <a:lumMod val="50000"/>
                  </a:schemeClr>
                </a:solidFill>
              </a:rPr>
              <a:t>(Center of Excellence for Infant &amp; Early Childhood Mental Health Consultation, n.d.)</a:t>
            </a:r>
            <a:endParaRPr lang="en-US" sz="1200" dirty="0">
              <a:solidFill>
                <a:schemeClr val="tx2">
                  <a:lumMod val="50000"/>
                </a:schemeClr>
              </a:solidFill>
            </a:endParaRPr>
          </a:p>
        </p:txBody>
      </p:sp>
    </p:spTree>
    <p:extLst>
      <p:ext uri="{BB962C8B-B14F-4D97-AF65-F5344CB8AC3E}">
        <p14:creationId xmlns:p14="http://schemas.microsoft.com/office/powerpoint/2010/main" val="884486593"/>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DCEA7-38BC-8CA2-6DF9-5FEE6BF9293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20F0C5-ABBA-7071-AABD-7603F6DDF5CF}"/>
              </a:ext>
            </a:extLst>
          </p:cNvPr>
          <p:cNvSpPr>
            <a:spLocks noGrp="1"/>
          </p:cNvSpPr>
          <p:nvPr>
            <p:ph type="title"/>
          </p:nvPr>
        </p:nvSpPr>
        <p:spPr>
          <a:xfrm>
            <a:off x="447923" y="353238"/>
            <a:ext cx="8197114" cy="993775"/>
          </a:xfrm>
        </p:spPr>
        <p:txBody>
          <a:bodyPr anchor="ctr">
            <a:normAutofit fontScale="90000"/>
          </a:bodyPr>
          <a:lstStyle/>
          <a:p>
            <a:pPr>
              <a:lnSpc>
                <a:spcPct val="90000"/>
              </a:lnSpc>
            </a:pPr>
            <a:r>
              <a:rPr lang="en-US" dirty="0"/>
              <a:t>Suggestions for a goodness-of-fit</a:t>
            </a:r>
            <a:br>
              <a:rPr lang="en-US" dirty="0"/>
            </a:br>
            <a:r>
              <a:rPr lang="en-US" dirty="0"/>
              <a:t>High Sensitivity</a:t>
            </a:r>
            <a:br>
              <a:rPr lang="en-US" dirty="0"/>
            </a:br>
            <a:endParaRPr lang="en-US" dirty="0"/>
          </a:p>
        </p:txBody>
      </p:sp>
      <p:sp>
        <p:nvSpPr>
          <p:cNvPr id="7" name="TextBox 6">
            <a:extLst>
              <a:ext uri="{FF2B5EF4-FFF2-40B4-BE49-F238E27FC236}">
                <a16:creationId xmlns:a16="http://schemas.microsoft.com/office/drawing/2014/main" id="{DBE61D0A-1426-7127-8EB1-14DCD5217F5B}"/>
              </a:ext>
            </a:extLst>
          </p:cNvPr>
          <p:cNvSpPr txBox="1"/>
          <p:nvPr/>
        </p:nvSpPr>
        <p:spPr>
          <a:xfrm>
            <a:off x="2755392" y="4675036"/>
            <a:ext cx="6282489" cy="276999"/>
          </a:xfrm>
          <a:prstGeom prst="rect">
            <a:avLst/>
          </a:prstGeom>
          <a:noFill/>
        </p:spPr>
        <p:txBody>
          <a:bodyPr wrap="none" rtlCol="0">
            <a:spAutoFit/>
          </a:bodyPr>
          <a:lstStyle/>
          <a:p>
            <a:r>
              <a:rPr lang="en-US" sz="1200" b="1" dirty="0">
                <a:solidFill>
                  <a:schemeClr val="tx2">
                    <a:lumMod val="50000"/>
                  </a:schemeClr>
                </a:solidFill>
              </a:rPr>
              <a:t>(Center of Excellence for Infant &amp; Early Childhood Mental Health Consultation, n.d.)</a:t>
            </a:r>
            <a:endParaRPr lang="en-US" sz="1200" dirty="0">
              <a:solidFill>
                <a:schemeClr val="tx2">
                  <a:lumMod val="50000"/>
                </a:schemeClr>
              </a:solidFill>
            </a:endParaRPr>
          </a:p>
        </p:txBody>
      </p:sp>
      <p:sp>
        <p:nvSpPr>
          <p:cNvPr id="4" name="TextBox 3">
            <a:extLst>
              <a:ext uri="{FF2B5EF4-FFF2-40B4-BE49-F238E27FC236}">
                <a16:creationId xmlns:a16="http://schemas.microsoft.com/office/drawing/2014/main" id="{6F0DE8AF-81A1-0DF0-DBE6-5597F1B420DE}"/>
              </a:ext>
            </a:extLst>
          </p:cNvPr>
          <p:cNvSpPr txBox="1"/>
          <p:nvPr/>
        </p:nvSpPr>
        <p:spPr>
          <a:xfrm>
            <a:off x="447923" y="1481965"/>
            <a:ext cx="8083296" cy="2862322"/>
          </a:xfrm>
          <a:prstGeom prst="rect">
            <a:avLst/>
          </a:prstGeom>
          <a:noFill/>
        </p:spPr>
        <p:txBody>
          <a:bodyPr wrap="square">
            <a:spAutoFit/>
          </a:bodyPr>
          <a:lstStyle/>
          <a:p>
            <a:pPr>
              <a:buFont typeface="Arial" panose="020B0604020202020204" pitchFamily="34" charset="0"/>
              <a:buChar char="•"/>
            </a:pPr>
            <a:r>
              <a:rPr lang="en-US" dirty="0"/>
              <a:t>Offer quiet alternatives during stimulating activities (e.g., reading or observing nearby).</a:t>
            </a:r>
          </a:p>
          <a:p>
            <a:pPr>
              <a:buFont typeface="Arial" panose="020B0604020202020204" pitchFamily="34" charset="0"/>
              <a:buChar char="•"/>
            </a:pPr>
            <a:r>
              <a:rPr lang="en-US" dirty="0"/>
              <a:t>Allow indoor play when outdoor conditions are uncomfortable (e.g., gym time).</a:t>
            </a:r>
          </a:p>
          <a:p>
            <a:pPr>
              <a:buFont typeface="Arial" panose="020B0604020202020204" pitchFamily="34" charset="0"/>
              <a:buChar char="•"/>
            </a:pPr>
            <a:r>
              <a:rPr lang="en-US" dirty="0"/>
              <a:t>Respond calmly when the child feels overwhelmed; suggest a quiet activity.</a:t>
            </a:r>
          </a:p>
          <a:p>
            <a:pPr>
              <a:buFont typeface="Arial" panose="020B0604020202020204" pitchFamily="34" charset="0"/>
              <a:buChar char="•"/>
            </a:pPr>
            <a:r>
              <a:rPr lang="en-US" dirty="0"/>
              <a:t>Respect eating patterns; introduce new foods slowly.</a:t>
            </a:r>
          </a:p>
          <a:p>
            <a:pPr>
              <a:buFont typeface="Arial" panose="020B0604020202020204" pitchFamily="34" charset="0"/>
              <a:buChar char="•"/>
            </a:pPr>
            <a:r>
              <a:rPr lang="en-US" dirty="0"/>
              <a:t>Warn before physical contact (e.g., “I’m going to pick you up now”).</a:t>
            </a:r>
          </a:p>
          <a:p>
            <a:pPr>
              <a:buFont typeface="Arial" panose="020B0604020202020204" pitchFamily="34" charset="0"/>
              <a:buChar char="•"/>
            </a:pPr>
            <a:r>
              <a:rPr lang="en-US" dirty="0"/>
              <a:t>Provide sensory experiences safely (e.g., sealed bags with sand or water).</a:t>
            </a:r>
          </a:p>
          <a:p>
            <a:pPr>
              <a:buFont typeface="Arial" panose="020B0604020202020204" pitchFamily="34" charset="0"/>
              <a:buChar char="•"/>
            </a:pPr>
            <a:r>
              <a:rPr lang="en-US" dirty="0"/>
              <a:t>Offer tools for exploring textures at the child’s pace (e.g., tongs, brushes, gloves).</a:t>
            </a:r>
          </a:p>
        </p:txBody>
      </p:sp>
    </p:spTree>
    <p:extLst>
      <p:ext uri="{BB962C8B-B14F-4D97-AF65-F5344CB8AC3E}">
        <p14:creationId xmlns:p14="http://schemas.microsoft.com/office/powerpoint/2010/main" val="4224442697"/>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F689DB-ED41-674A-8A80-17BE5A73B9ED}"/>
              </a:ext>
            </a:extLst>
          </p:cNvPr>
          <p:cNvSpPr>
            <a:spLocks noGrp="1"/>
          </p:cNvSpPr>
          <p:nvPr>
            <p:ph type="title"/>
          </p:nvPr>
        </p:nvSpPr>
        <p:spPr>
          <a:xfrm>
            <a:off x="374771" y="97062"/>
            <a:ext cx="8197114" cy="993775"/>
          </a:xfrm>
        </p:spPr>
        <p:txBody>
          <a:bodyPr/>
          <a:lstStyle/>
          <a:p>
            <a:r>
              <a:rPr lang="en-US" dirty="0"/>
              <a:t>Temperament Tool and Suggestions</a:t>
            </a:r>
          </a:p>
        </p:txBody>
      </p:sp>
      <p:sp>
        <p:nvSpPr>
          <p:cNvPr id="3" name="TextBox 2">
            <a:extLst>
              <a:ext uri="{FF2B5EF4-FFF2-40B4-BE49-F238E27FC236}">
                <a16:creationId xmlns:a16="http://schemas.microsoft.com/office/drawing/2014/main" id="{58B4EE54-0961-AE38-81B4-039B461C87FC}"/>
              </a:ext>
            </a:extLst>
          </p:cNvPr>
          <p:cNvSpPr txBox="1"/>
          <p:nvPr/>
        </p:nvSpPr>
        <p:spPr>
          <a:xfrm>
            <a:off x="208026" y="4208361"/>
            <a:ext cx="5891917" cy="369332"/>
          </a:xfrm>
          <a:prstGeom prst="rect">
            <a:avLst/>
          </a:prstGeom>
          <a:noFill/>
        </p:spPr>
        <p:txBody>
          <a:bodyPr wrap="square">
            <a:spAutoFit/>
          </a:bodyPr>
          <a:lstStyle/>
          <a:p>
            <a:r>
              <a:rPr lang="en-US" dirty="0">
                <a:hlinkClick r:id="rId2"/>
              </a:rPr>
              <a:t>https://www.ecmhc.org/temperament/</a:t>
            </a:r>
            <a:r>
              <a:rPr lang="en-US" dirty="0" err="1">
                <a:hlinkClick r:id="rId2"/>
              </a:rPr>
              <a:t>index.htm</a:t>
            </a:r>
            <a:r>
              <a:rPr lang="en-US" dirty="0" err="1"/>
              <a:t>l</a:t>
            </a:r>
            <a:endParaRPr lang="en-US" dirty="0"/>
          </a:p>
        </p:txBody>
      </p:sp>
      <p:pic>
        <p:nvPicPr>
          <p:cNvPr id="13314" name="Picture 2">
            <a:extLst>
              <a:ext uri="{FF2B5EF4-FFF2-40B4-BE49-F238E27FC236}">
                <a16:creationId xmlns:a16="http://schemas.microsoft.com/office/drawing/2014/main" id="{BE13DE06-4561-9F08-5AC3-740D9EFCC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419" y="1193799"/>
            <a:ext cx="2980242" cy="29802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37FDC1-9E3F-7E4F-ABCE-9A1360526BB9}"/>
              </a:ext>
            </a:extLst>
          </p:cNvPr>
          <p:cNvSpPr txBox="1"/>
          <p:nvPr/>
        </p:nvSpPr>
        <p:spPr>
          <a:xfrm>
            <a:off x="252635" y="4715450"/>
            <a:ext cx="6282489" cy="276999"/>
          </a:xfrm>
          <a:prstGeom prst="rect">
            <a:avLst/>
          </a:prstGeom>
          <a:noFill/>
        </p:spPr>
        <p:txBody>
          <a:bodyPr wrap="none" rtlCol="0">
            <a:spAutoFit/>
          </a:bodyPr>
          <a:lstStyle/>
          <a:p>
            <a:r>
              <a:rPr lang="en-US" sz="1200" b="1" dirty="0">
                <a:solidFill>
                  <a:schemeClr val="tx2">
                    <a:lumMod val="50000"/>
                  </a:schemeClr>
                </a:solidFill>
              </a:rPr>
              <a:t>(Center of Excellence for Infant &amp; Early Childhood Mental Health Consultation, n.d.)</a:t>
            </a:r>
            <a:endParaRPr lang="en-US" sz="1200" dirty="0">
              <a:solidFill>
                <a:schemeClr val="tx2">
                  <a:lumMod val="50000"/>
                </a:schemeClr>
              </a:solidFill>
            </a:endParaRPr>
          </a:p>
        </p:txBody>
      </p:sp>
      <p:pic>
        <p:nvPicPr>
          <p:cNvPr id="9" name="Picture 8" descr="Two girls standing in a field&#10;&#10;AI-generated content may be incorrect.">
            <a:extLst>
              <a:ext uri="{FF2B5EF4-FFF2-40B4-BE49-F238E27FC236}">
                <a16:creationId xmlns:a16="http://schemas.microsoft.com/office/drawing/2014/main" id="{39BB768B-ED33-F17C-E904-3E849ED47440}"/>
              </a:ext>
            </a:extLst>
          </p:cNvPr>
          <p:cNvPicPr>
            <a:picLocks noChangeAspect="1"/>
          </p:cNvPicPr>
          <p:nvPr/>
        </p:nvPicPr>
        <p:blipFill>
          <a:blip r:embed="rId4"/>
          <a:srcRect t="7003" r="12667"/>
          <a:stretch>
            <a:fillRect/>
          </a:stretch>
        </p:blipFill>
        <p:spPr>
          <a:xfrm>
            <a:off x="840339" y="1159478"/>
            <a:ext cx="3731661" cy="2980242"/>
          </a:xfrm>
          <a:prstGeom prst="rect">
            <a:avLst/>
          </a:prstGeom>
        </p:spPr>
      </p:pic>
    </p:spTree>
    <p:extLst>
      <p:ext uri="{BB962C8B-B14F-4D97-AF65-F5344CB8AC3E}">
        <p14:creationId xmlns:p14="http://schemas.microsoft.com/office/powerpoint/2010/main" val="3238877298"/>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C27592-D025-E1A4-FCFC-5C82CBCCBD44}"/>
              </a:ext>
            </a:extLst>
          </p:cNvPr>
          <p:cNvSpPr>
            <a:spLocks noGrp="1"/>
          </p:cNvSpPr>
          <p:nvPr>
            <p:ph type="title"/>
          </p:nvPr>
        </p:nvSpPr>
        <p:spPr>
          <a:xfrm>
            <a:off x="460374" y="372156"/>
            <a:ext cx="8249059" cy="2199594"/>
          </a:xfrm>
        </p:spPr>
        <p:txBody>
          <a:bodyPr/>
          <a:lstStyle/>
          <a:p>
            <a:r>
              <a:rPr lang="en-US" dirty="0"/>
              <a:t>The role of understanding temperament and its influence on learning self-regulation</a:t>
            </a:r>
          </a:p>
        </p:txBody>
      </p:sp>
    </p:spTree>
    <p:extLst>
      <p:ext uri="{BB962C8B-B14F-4D97-AF65-F5344CB8AC3E}">
        <p14:creationId xmlns:p14="http://schemas.microsoft.com/office/powerpoint/2010/main" val="329781029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hild drinking from a cup&#10;&#10;AI-generated content may be incorrect.">
            <a:extLst>
              <a:ext uri="{FF2B5EF4-FFF2-40B4-BE49-F238E27FC236}">
                <a16:creationId xmlns:a16="http://schemas.microsoft.com/office/drawing/2014/main" id="{F4827E95-392C-0E6D-AA72-1378E90B813A}"/>
              </a:ext>
            </a:extLst>
          </p:cNvPr>
          <p:cNvPicPr>
            <a:picLocks noGrp="1" noChangeAspect="1"/>
          </p:cNvPicPr>
          <p:nvPr>
            <p:ph type="pic" sz="quarter" idx="10"/>
          </p:nvPr>
        </p:nvPicPr>
        <p:blipFill>
          <a:blip r:embed="rId2"/>
          <a:srcRect l="8230" r="8230"/>
          <a:stretch>
            <a:fillRect/>
          </a:stretch>
        </p:blipFill>
        <p:spPr/>
      </p:pic>
      <p:sp>
        <p:nvSpPr>
          <p:cNvPr id="11" name="Title 10">
            <a:extLst>
              <a:ext uri="{FF2B5EF4-FFF2-40B4-BE49-F238E27FC236}">
                <a16:creationId xmlns:a16="http://schemas.microsoft.com/office/drawing/2014/main" id="{220322CD-DEB6-DC45-8F6F-D69B89B450D0}"/>
              </a:ext>
            </a:extLst>
          </p:cNvPr>
          <p:cNvSpPr>
            <a:spLocks noGrp="1"/>
          </p:cNvSpPr>
          <p:nvPr>
            <p:ph type="title"/>
          </p:nvPr>
        </p:nvSpPr>
        <p:spPr/>
        <p:txBody>
          <a:bodyPr/>
          <a:lstStyle/>
          <a:p>
            <a:r>
              <a:rPr lang="en-US" dirty="0"/>
              <a:t>DEC Recommended Practices</a:t>
            </a:r>
          </a:p>
        </p:txBody>
      </p:sp>
      <p:sp>
        <p:nvSpPr>
          <p:cNvPr id="13" name="Text Placeholder 12">
            <a:extLst>
              <a:ext uri="{FF2B5EF4-FFF2-40B4-BE49-F238E27FC236}">
                <a16:creationId xmlns:a16="http://schemas.microsoft.com/office/drawing/2014/main" id="{EF5CEC7F-0AF3-0A49-8C60-C7F86CD5C4AB}"/>
              </a:ext>
            </a:extLst>
          </p:cNvPr>
          <p:cNvSpPr>
            <a:spLocks noGrp="1"/>
          </p:cNvSpPr>
          <p:nvPr>
            <p:ph type="body" sz="quarter" idx="11"/>
          </p:nvPr>
        </p:nvSpPr>
        <p:spPr/>
        <p:txBody>
          <a:bodyPr>
            <a:normAutofit fontScale="85000" lnSpcReduction="20000"/>
          </a:bodyPr>
          <a:lstStyle/>
          <a:p>
            <a:r>
              <a:rPr lang="en-US" dirty="0"/>
              <a:t>INS1. Practitioners, with the family, identify each child's strengths, preferences, and interests to engage the child in active learning.</a:t>
            </a:r>
            <a:br>
              <a:rPr lang="en-US" dirty="0"/>
            </a:br>
            <a:endParaRPr lang="en-US" dirty="0"/>
          </a:p>
          <a:p>
            <a:r>
              <a:rPr lang="en-US" dirty="0"/>
              <a:t>F5. Practitioners support family functioning, promote family confidence and competence, and strengthen family-child relationships by acting in ways that recognize and build on family strengths and capacities. </a:t>
            </a:r>
          </a:p>
          <a:p>
            <a:endParaRPr lang="en-US" dirty="0"/>
          </a:p>
          <a:p>
            <a:endParaRPr lang="en-US" dirty="0"/>
          </a:p>
        </p:txBody>
      </p:sp>
    </p:spTree>
    <p:extLst>
      <p:ext uri="{BB962C8B-B14F-4D97-AF65-F5344CB8AC3E}">
        <p14:creationId xmlns:p14="http://schemas.microsoft.com/office/powerpoint/2010/main" val="948666788"/>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457BD-B35A-4184-7F83-41C8CEEF5219}"/>
              </a:ext>
            </a:extLst>
          </p:cNvPr>
          <p:cNvSpPr>
            <a:spLocks noGrp="1"/>
          </p:cNvSpPr>
          <p:nvPr>
            <p:ph type="body" sz="quarter" idx="11"/>
          </p:nvPr>
        </p:nvSpPr>
        <p:spPr>
          <a:xfrm>
            <a:off x="447923" y="1533850"/>
            <a:ext cx="4539473" cy="2757734"/>
          </a:xfrm>
        </p:spPr>
        <p:txBody>
          <a:bodyPr>
            <a:normAutofit/>
          </a:bodyPr>
          <a:lstStyle/>
          <a:p>
            <a:endParaRPr lang="en-US" dirty="0"/>
          </a:p>
          <a:p>
            <a:r>
              <a:rPr lang="en-US" dirty="0"/>
              <a:t>Easier time making friends</a:t>
            </a:r>
          </a:p>
          <a:p>
            <a:r>
              <a:rPr lang="en-US" dirty="0"/>
              <a:t>Handle disappointment better</a:t>
            </a:r>
          </a:p>
          <a:p>
            <a:r>
              <a:rPr lang="en-US" dirty="0"/>
              <a:t>Relate more successfully with peers and adults </a:t>
            </a:r>
          </a:p>
          <a:p>
            <a:r>
              <a:rPr lang="en-US" dirty="0"/>
              <a:t>Less impulsive </a:t>
            </a:r>
          </a:p>
          <a:p>
            <a:endParaRPr lang="en-US" dirty="0"/>
          </a:p>
        </p:txBody>
      </p:sp>
      <p:sp>
        <p:nvSpPr>
          <p:cNvPr id="3" name="Title 2">
            <a:extLst>
              <a:ext uri="{FF2B5EF4-FFF2-40B4-BE49-F238E27FC236}">
                <a16:creationId xmlns:a16="http://schemas.microsoft.com/office/drawing/2014/main" id="{B8CB8BC7-6B28-48FC-1395-728E9FA1FFC1}"/>
              </a:ext>
            </a:extLst>
          </p:cNvPr>
          <p:cNvSpPr>
            <a:spLocks noGrp="1"/>
          </p:cNvSpPr>
          <p:nvPr>
            <p:ph type="title"/>
          </p:nvPr>
        </p:nvSpPr>
        <p:spPr/>
        <p:txBody>
          <a:bodyPr/>
          <a:lstStyle/>
          <a:p>
            <a:r>
              <a:rPr lang="en-US" dirty="0"/>
              <a:t>Self-Regulation</a:t>
            </a:r>
          </a:p>
        </p:txBody>
      </p:sp>
      <p:sp>
        <p:nvSpPr>
          <p:cNvPr id="4" name="TextBox 3">
            <a:extLst>
              <a:ext uri="{FF2B5EF4-FFF2-40B4-BE49-F238E27FC236}">
                <a16:creationId xmlns:a16="http://schemas.microsoft.com/office/drawing/2014/main" id="{084760C9-8408-D7CE-2B11-73888436DE5A}"/>
              </a:ext>
            </a:extLst>
          </p:cNvPr>
          <p:cNvSpPr txBox="1"/>
          <p:nvPr/>
        </p:nvSpPr>
        <p:spPr>
          <a:xfrm>
            <a:off x="3584448" y="4657344"/>
            <a:ext cx="1402948" cy="369332"/>
          </a:xfrm>
          <a:prstGeom prst="rect">
            <a:avLst/>
          </a:prstGeom>
          <a:noFill/>
        </p:spPr>
        <p:txBody>
          <a:bodyPr wrap="none" rtlCol="0">
            <a:spAutoFit/>
          </a:bodyPr>
          <a:lstStyle/>
          <a:p>
            <a:r>
              <a:rPr lang="en-US" dirty="0"/>
              <a:t>NPMI, 2022</a:t>
            </a:r>
          </a:p>
        </p:txBody>
      </p:sp>
      <p:pic>
        <p:nvPicPr>
          <p:cNvPr id="6" name="Picture 5" descr="A child eating a blue ice cream cone&#10;&#10;AI-generated content may be incorrect.">
            <a:extLst>
              <a:ext uri="{FF2B5EF4-FFF2-40B4-BE49-F238E27FC236}">
                <a16:creationId xmlns:a16="http://schemas.microsoft.com/office/drawing/2014/main" id="{82C69BDF-B391-F3D7-3D29-AB8D73055D49}"/>
              </a:ext>
            </a:extLst>
          </p:cNvPr>
          <p:cNvPicPr>
            <a:picLocks noChangeAspect="1"/>
          </p:cNvPicPr>
          <p:nvPr/>
        </p:nvPicPr>
        <p:blipFill>
          <a:blip r:embed="rId2"/>
          <a:stretch>
            <a:fillRect/>
          </a:stretch>
        </p:blipFill>
        <p:spPr>
          <a:xfrm>
            <a:off x="5286375" y="0"/>
            <a:ext cx="3857625" cy="5143500"/>
          </a:xfrm>
          <a:prstGeom prst="rect">
            <a:avLst/>
          </a:prstGeom>
        </p:spPr>
      </p:pic>
    </p:spTree>
    <p:extLst>
      <p:ext uri="{BB962C8B-B14F-4D97-AF65-F5344CB8AC3E}">
        <p14:creationId xmlns:p14="http://schemas.microsoft.com/office/powerpoint/2010/main" val="285083270"/>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580836-229C-624D-AE33-A25F6D1A54DE}"/>
              </a:ext>
            </a:extLst>
          </p:cNvPr>
          <p:cNvSpPr>
            <a:spLocks noGrp="1"/>
          </p:cNvSpPr>
          <p:nvPr>
            <p:ph type="title"/>
          </p:nvPr>
        </p:nvSpPr>
        <p:spPr/>
        <p:txBody>
          <a:bodyPr anchor="ctr"/>
          <a:lstStyle/>
          <a:p>
            <a:br>
              <a:rPr lang="en-US" sz="6000" dirty="0"/>
            </a:br>
            <a:r>
              <a:rPr lang="en-US" sz="6000" dirty="0"/>
              <a:t>Thank You</a:t>
            </a:r>
            <a:br>
              <a:rPr lang="en-US" sz="6000" dirty="0"/>
            </a:br>
            <a:endParaRPr lang="en-US" sz="6000" dirty="0"/>
          </a:p>
        </p:txBody>
      </p:sp>
    </p:spTree>
    <p:extLst>
      <p:ext uri="{BB962C8B-B14F-4D97-AF65-F5344CB8AC3E}">
        <p14:creationId xmlns:p14="http://schemas.microsoft.com/office/powerpoint/2010/main" val="4131627614"/>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940801-23C9-73BC-5D16-31E24ACF831E}"/>
              </a:ext>
            </a:extLst>
          </p:cNvPr>
          <p:cNvSpPr>
            <a:spLocks noGrp="1"/>
          </p:cNvSpPr>
          <p:nvPr>
            <p:ph type="title"/>
          </p:nvPr>
        </p:nvSpPr>
        <p:spPr>
          <a:xfrm>
            <a:off x="350387" y="387660"/>
            <a:ext cx="8197114" cy="993775"/>
          </a:xfrm>
        </p:spPr>
        <p:txBody>
          <a:bodyPr/>
          <a:lstStyle/>
          <a:p>
            <a:r>
              <a:rPr lang="en-US" dirty="0"/>
              <a:t>References</a:t>
            </a:r>
          </a:p>
        </p:txBody>
      </p:sp>
      <p:sp>
        <p:nvSpPr>
          <p:cNvPr id="4" name="Text Placeholder 3">
            <a:extLst>
              <a:ext uri="{FF2B5EF4-FFF2-40B4-BE49-F238E27FC236}">
                <a16:creationId xmlns:a16="http://schemas.microsoft.com/office/drawing/2014/main" id="{5F7691C0-78D7-CD37-B3D6-44504E1674D3}"/>
              </a:ext>
            </a:extLst>
          </p:cNvPr>
          <p:cNvSpPr>
            <a:spLocks noGrp="1"/>
          </p:cNvSpPr>
          <p:nvPr>
            <p:ph type="body" sz="quarter" idx="11"/>
          </p:nvPr>
        </p:nvSpPr>
        <p:spPr>
          <a:xfrm>
            <a:off x="179699" y="1381435"/>
            <a:ext cx="7610989" cy="3154949"/>
          </a:xfrm>
        </p:spPr>
        <p:txBody>
          <a:bodyPr>
            <a:normAutofit fontScale="77500" lnSpcReduction="20000"/>
          </a:bodyPr>
          <a:lstStyle/>
          <a:p>
            <a:r>
              <a:rPr lang="en-US" dirty="0"/>
              <a:t>Allard, L. T., &amp; Hunter, A. (2023). </a:t>
            </a:r>
            <a:r>
              <a:rPr lang="en-US" i="1" dirty="0"/>
              <a:t>Understanding temperament in infants &amp; toddlers</a:t>
            </a:r>
            <a:r>
              <a:rPr lang="en-US" dirty="0"/>
              <a:t> (What Works Brief Series). National Center for Pyramid Model Innovations. https://</a:t>
            </a:r>
            <a:r>
              <a:rPr lang="en-US" dirty="0" err="1"/>
              <a:t>challengingbehavior.cbcs.usf.edu</a:t>
            </a:r>
            <a:r>
              <a:rPr lang="en-US" dirty="0"/>
              <a:t>/Chess, S., &amp; Thomas, A. (1977). </a:t>
            </a:r>
            <a:r>
              <a:rPr lang="en-US" i="1" dirty="0"/>
              <a:t>Temperament and development</a:t>
            </a:r>
            <a:r>
              <a:rPr lang="en-US" dirty="0"/>
              <a:t>. Brunner/Mazel.</a:t>
            </a:r>
          </a:p>
          <a:p>
            <a:r>
              <a:rPr lang="en-US" dirty="0"/>
              <a:t>Center of Excellence for Infant &amp; Early Childhood Mental Health Consultation. (n.d.). </a:t>
            </a:r>
            <a:r>
              <a:rPr lang="en-US" i="1" dirty="0"/>
              <a:t>Temperament case study for use in training: Micah, 22 months old</a:t>
            </a:r>
            <a:r>
              <a:rPr lang="en-US" dirty="0"/>
              <a:t>. https://</a:t>
            </a:r>
            <a:r>
              <a:rPr lang="en-US" dirty="0" err="1"/>
              <a:t>www.ecmhc.org</a:t>
            </a:r>
            <a:r>
              <a:rPr lang="en-US" dirty="0"/>
              <a:t>/temperament/case-</a:t>
            </a:r>
            <a:r>
              <a:rPr lang="en-US" dirty="0" err="1"/>
              <a:t>study.html</a:t>
            </a:r>
            <a:endParaRPr lang="en-US" dirty="0"/>
          </a:p>
          <a:p>
            <a:r>
              <a:rPr lang="en-US" dirty="0"/>
              <a:t>Chess S, Thomas A. (1984). </a:t>
            </a:r>
            <a:r>
              <a:rPr lang="en-US" i="1" dirty="0"/>
              <a:t>Origins and evolution of behavior disorders</a:t>
            </a:r>
            <a:r>
              <a:rPr lang="en-US" dirty="0"/>
              <a:t>. Cambridge, MA: Harvard University Press.</a:t>
            </a:r>
          </a:p>
          <a:p>
            <a:r>
              <a:rPr lang="en-US" dirty="0"/>
              <a:t>Zero to Three. (2014). </a:t>
            </a:r>
            <a:r>
              <a:rPr lang="en-US" i="1" dirty="0"/>
              <a:t>Temperament case study: Micah</a:t>
            </a:r>
            <a:r>
              <a:rPr lang="en-US" dirty="0"/>
              <a:t> [Video]. Vimeo. https://</a:t>
            </a:r>
            <a:r>
              <a:rPr lang="en-US" dirty="0" err="1"/>
              <a:t>vimeo.com</a:t>
            </a:r>
            <a:r>
              <a:rPr lang="en-US" dirty="0"/>
              <a:t>/103169734</a:t>
            </a:r>
          </a:p>
        </p:txBody>
      </p:sp>
    </p:spTree>
    <p:extLst>
      <p:ext uri="{BB962C8B-B14F-4D97-AF65-F5344CB8AC3E}">
        <p14:creationId xmlns:p14="http://schemas.microsoft.com/office/powerpoint/2010/main" val="52195613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C8743-09EC-22E8-A77B-B55BBDD51F24}"/>
              </a:ext>
            </a:extLst>
          </p:cNvPr>
          <p:cNvSpPr>
            <a:spLocks noGrp="1"/>
          </p:cNvSpPr>
          <p:nvPr>
            <p:ph type="title"/>
          </p:nvPr>
        </p:nvSpPr>
        <p:spPr/>
        <p:txBody>
          <a:bodyPr/>
          <a:lstStyle/>
          <a:p>
            <a:r>
              <a:rPr lang="en-US" dirty="0"/>
              <a:t>Standards</a:t>
            </a:r>
          </a:p>
        </p:txBody>
      </p:sp>
      <p:sp>
        <p:nvSpPr>
          <p:cNvPr id="4" name="Text Placeholder 3">
            <a:extLst>
              <a:ext uri="{FF2B5EF4-FFF2-40B4-BE49-F238E27FC236}">
                <a16:creationId xmlns:a16="http://schemas.microsoft.com/office/drawing/2014/main" id="{0102E8FB-DF5A-082E-902C-C18BAE0BA3C7}"/>
              </a:ext>
            </a:extLst>
          </p:cNvPr>
          <p:cNvSpPr>
            <a:spLocks noGrp="1"/>
          </p:cNvSpPr>
          <p:nvPr>
            <p:ph type="body" sz="quarter" idx="11"/>
          </p:nvPr>
        </p:nvSpPr>
        <p:spPr>
          <a:xfrm>
            <a:off x="447923" y="1426557"/>
            <a:ext cx="8197114" cy="3334332"/>
          </a:xfrm>
        </p:spPr>
        <p:txBody>
          <a:bodyPr>
            <a:normAutofit fontScale="85000" lnSpcReduction="10000"/>
          </a:bodyPr>
          <a:lstStyle/>
          <a:p>
            <a:r>
              <a:rPr lang="en-US" dirty="0"/>
              <a:t>NAEYC</a:t>
            </a:r>
          </a:p>
          <a:p>
            <a:pPr lvl="1"/>
            <a:r>
              <a:rPr lang="en-US" dirty="0"/>
              <a:t>1b: Understand and value each child as an individual with unique developmental variations, experiences, strengths, interests, abilities, challenges, approaches to learning, and with the capacity to make choices.</a:t>
            </a:r>
          </a:p>
          <a:p>
            <a:pPr lvl="1"/>
            <a:r>
              <a:rPr lang="en-US" dirty="0"/>
              <a:t>2b: Collaborate as partners with families in young children’s development and learning through respectful, reciprocal relationships and engagement.</a:t>
            </a:r>
          </a:p>
          <a:p>
            <a:r>
              <a:rPr lang="en-US" dirty="0"/>
              <a:t>CEC EI/ECSE</a:t>
            </a:r>
          </a:p>
          <a:p>
            <a:pPr lvl="1"/>
            <a:r>
              <a:rPr lang="en-US" dirty="0">
                <a:latin typeface="Heebp"/>
              </a:rPr>
              <a:t>1.3 Candidates apply knowledge of biological and environmental factors that may support or constrain children’s early development and learning as they plan and implement early intervention and instruction. </a:t>
            </a:r>
          </a:p>
          <a:p>
            <a:pPr lvl="1"/>
            <a:r>
              <a:rPr lang="en-US" dirty="0">
                <a:latin typeface="Heebp"/>
              </a:rPr>
              <a:t>6.2 </a:t>
            </a:r>
            <a:r>
              <a:rPr lang="en-US" dirty="0"/>
              <a:t>Candidates engage in reciprocal partnerships with families and other professionals to facilitate responsive adult-child interactions, interventions, and instruction in support of child learning and development. </a:t>
            </a:r>
            <a:endParaRPr lang="en-US" dirty="0">
              <a:latin typeface="Heebp"/>
            </a:endParaRPr>
          </a:p>
          <a:p>
            <a:endParaRPr lang="en-US" dirty="0"/>
          </a:p>
          <a:p>
            <a:endParaRPr lang="en-US" dirty="0"/>
          </a:p>
        </p:txBody>
      </p:sp>
    </p:spTree>
    <p:extLst>
      <p:ext uri="{BB962C8B-B14F-4D97-AF65-F5344CB8AC3E}">
        <p14:creationId xmlns:p14="http://schemas.microsoft.com/office/powerpoint/2010/main" val="114032536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BBE6C6-3D2A-4E40-90D5-F954B7084038}"/>
              </a:ext>
            </a:extLst>
          </p:cNvPr>
          <p:cNvSpPr>
            <a:spLocks noGrp="1"/>
          </p:cNvSpPr>
          <p:nvPr>
            <p:ph type="title"/>
          </p:nvPr>
        </p:nvSpPr>
        <p:spPr>
          <a:xfrm>
            <a:off x="1405053" y="2237678"/>
            <a:ext cx="6057358" cy="616032"/>
          </a:xfrm>
          <a:prstGeom prst="rect">
            <a:avLst/>
          </a:prstGeom>
        </p:spPr>
        <p:txBody>
          <a:bodyPr/>
          <a:lstStyle/>
          <a:p>
            <a:r>
              <a:rPr lang="en-US" dirty="0"/>
              <a:t>What is Temperament</a:t>
            </a:r>
          </a:p>
        </p:txBody>
      </p:sp>
    </p:spTree>
    <p:extLst>
      <p:ext uri="{BB962C8B-B14F-4D97-AF65-F5344CB8AC3E}">
        <p14:creationId xmlns:p14="http://schemas.microsoft.com/office/powerpoint/2010/main" val="327007250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BB212-FBBB-AD7C-A57A-7EC976B8E76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647FEC-EF4F-9021-B674-B0C7C6F0DD35}"/>
              </a:ext>
            </a:extLst>
          </p:cNvPr>
          <p:cNvSpPr>
            <a:spLocks noGrp="1"/>
          </p:cNvSpPr>
          <p:nvPr>
            <p:ph type="title"/>
          </p:nvPr>
        </p:nvSpPr>
        <p:spPr>
          <a:xfrm>
            <a:off x="630936" y="274320"/>
            <a:ext cx="7886700" cy="994410"/>
          </a:xfrm>
        </p:spPr>
        <p:txBody>
          <a:bodyPr anchor="ctr">
            <a:normAutofit/>
          </a:bodyPr>
          <a:lstStyle/>
          <a:p>
            <a:r>
              <a:rPr lang="en-US" dirty="0"/>
              <a:t>What is Temperament</a:t>
            </a:r>
          </a:p>
        </p:txBody>
      </p:sp>
      <p:sp>
        <p:nvSpPr>
          <p:cNvPr id="2" name="TextBox 1">
            <a:extLst>
              <a:ext uri="{FF2B5EF4-FFF2-40B4-BE49-F238E27FC236}">
                <a16:creationId xmlns:a16="http://schemas.microsoft.com/office/drawing/2014/main" id="{70B7BF90-404E-BF16-3F09-5945F1D69941}"/>
              </a:ext>
            </a:extLst>
          </p:cNvPr>
          <p:cNvSpPr txBox="1"/>
          <p:nvPr/>
        </p:nvSpPr>
        <p:spPr>
          <a:xfrm>
            <a:off x="626364" y="1117854"/>
            <a:ext cx="3752850" cy="994410"/>
          </a:xfrm>
          <a:prstGeom prst="rect">
            <a:avLst/>
          </a:prstGeom>
        </p:spPr>
        <p:txBody>
          <a:bodyPr rtlCol="0" anchor="t">
            <a:normAutofit/>
          </a:bodyPr>
          <a:lstStyle/>
          <a:p>
            <a:pPr>
              <a:spcAft>
                <a:spcPts val="600"/>
              </a:spcAft>
            </a:pPr>
            <a:r>
              <a:rPr lang="en-US" sz="1400" kern="1200" dirty="0">
                <a:solidFill>
                  <a:srgbClr val="002639"/>
                </a:solidFill>
              </a:rPr>
              <a:t>A child's innate behavioral style influences how they react to the world, manage emotions, and adapt to new situations. </a:t>
            </a:r>
          </a:p>
          <a:p>
            <a:pPr>
              <a:spcAft>
                <a:spcPts val="600"/>
              </a:spcAft>
            </a:pPr>
            <a:endParaRPr lang="en-US" sz="1400" kern="1200" dirty="0">
              <a:solidFill>
                <a:srgbClr val="002639"/>
              </a:solidFill>
            </a:endParaRPr>
          </a:p>
        </p:txBody>
      </p:sp>
      <p:pic>
        <p:nvPicPr>
          <p:cNvPr id="5" name="Picture 4" descr="A young child holding her head&#10;&#10;AI-generated content may be incorrect.">
            <a:extLst>
              <a:ext uri="{FF2B5EF4-FFF2-40B4-BE49-F238E27FC236}">
                <a16:creationId xmlns:a16="http://schemas.microsoft.com/office/drawing/2014/main" id="{E041A0C4-4150-2C48-CFD9-A56FF71356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23255" r="11509" b="4"/>
          <a:stretch>
            <a:fillRect/>
          </a:stretch>
        </p:blipFill>
        <p:spPr>
          <a:xfrm rot="5400000">
            <a:off x="4077843" y="1154812"/>
            <a:ext cx="3264408" cy="3752850"/>
          </a:xfrm>
          <a:prstGeom prst="rect">
            <a:avLst/>
          </a:prstGeom>
          <a:ln>
            <a:noFill/>
          </a:ln>
          <a:effectLst>
            <a:softEdge rad="112500"/>
          </a:effectLst>
        </p:spPr>
      </p:pic>
    </p:spTree>
    <p:extLst>
      <p:ext uri="{BB962C8B-B14F-4D97-AF65-F5344CB8AC3E}">
        <p14:creationId xmlns:p14="http://schemas.microsoft.com/office/powerpoint/2010/main" val="72323532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92A5-7C34-A07B-9305-33643BF81E8C}"/>
              </a:ext>
            </a:extLst>
          </p:cNvPr>
          <p:cNvSpPr>
            <a:spLocks noGrp="1"/>
          </p:cNvSpPr>
          <p:nvPr>
            <p:ph type="title"/>
          </p:nvPr>
        </p:nvSpPr>
        <p:spPr/>
        <p:txBody>
          <a:bodyPr/>
          <a:lstStyle/>
          <a:p>
            <a:r>
              <a:rPr lang="en-US" dirty="0"/>
              <a:t>Why Understand Temperament?</a:t>
            </a:r>
          </a:p>
        </p:txBody>
      </p:sp>
    </p:spTree>
    <p:extLst>
      <p:ext uri="{BB962C8B-B14F-4D97-AF65-F5344CB8AC3E}">
        <p14:creationId xmlns:p14="http://schemas.microsoft.com/office/powerpoint/2010/main" val="329638556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Temperament - Zero To Three Magic of Everyday Moments">
            <a:hlinkClick r:id="" action="ppaction://media"/>
            <a:extLst>
              <a:ext uri="{FF2B5EF4-FFF2-40B4-BE49-F238E27FC236}">
                <a16:creationId xmlns:a16="http://schemas.microsoft.com/office/drawing/2014/main" id="{11CCA38F-C452-E315-8349-59E2DF20A91B}"/>
              </a:ext>
            </a:extLst>
          </p:cNvPr>
          <p:cNvPicPr>
            <a:picLocks noRot="1" noChangeAspect="1"/>
          </p:cNvPicPr>
          <p:nvPr>
            <a:videoFile r:link="rId1"/>
          </p:nvPr>
        </p:nvPicPr>
        <p:blipFill>
          <a:blip r:embed="rId4"/>
          <a:stretch>
            <a:fillRect/>
          </a:stretch>
        </p:blipFill>
        <p:spPr>
          <a:xfrm>
            <a:off x="0" y="0"/>
            <a:ext cx="9144000" cy="5143500"/>
          </a:xfrm>
          <a:prstGeom prst="rect">
            <a:avLst/>
          </a:prstGeom>
          <a:noFill/>
        </p:spPr>
      </p:pic>
    </p:spTree>
    <p:extLst>
      <p:ext uri="{BB962C8B-B14F-4D97-AF65-F5344CB8AC3E}">
        <p14:creationId xmlns:p14="http://schemas.microsoft.com/office/powerpoint/2010/main" val="24690909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USU - Image Version">
  <a:themeElements>
    <a:clrScheme name="Custom 2">
      <a:dk1>
        <a:srgbClr val="000000"/>
      </a:dk1>
      <a:lt1>
        <a:srgbClr val="FFFFFF"/>
      </a:lt1>
      <a:dk2>
        <a:srgbClr val="44546A"/>
      </a:dk2>
      <a:lt2>
        <a:srgbClr val="FE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SU - Aggie Blue BG">
  <a:themeElements>
    <a:clrScheme name="Custom 1">
      <a:dk1>
        <a:srgbClr val="000000"/>
      </a:dk1>
      <a:lt1>
        <a:srgbClr val="FFFFFF"/>
      </a:lt1>
      <a:dk2>
        <a:srgbClr val="44546A"/>
      </a:dk2>
      <a:lt2>
        <a:srgbClr val="FE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SU - White BG">
  <a:themeElements>
    <a:clrScheme name="Custom 1">
      <a:dk1>
        <a:srgbClr val="000000"/>
      </a:dk1>
      <a:lt1>
        <a:srgbClr val="FFFFFF"/>
      </a:lt1>
      <a:dk2>
        <a:srgbClr val="44546A"/>
      </a:dk2>
      <a:lt2>
        <a:srgbClr val="FE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USU - Blue Bar/White BG">
  <a:themeElements>
    <a:clrScheme name="Custom 1">
      <a:dk1>
        <a:srgbClr val="000000"/>
      </a:dk1>
      <a:lt1>
        <a:srgbClr val="FFFFFF"/>
      </a:lt1>
      <a:dk2>
        <a:srgbClr val="44546A"/>
      </a:dk2>
      <a:lt2>
        <a:srgbClr val="FE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28745</TotalTime>
  <Words>2206</Words>
  <Application>Microsoft Macintosh PowerPoint</Application>
  <PresentationFormat>On-screen Show (16:9)</PresentationFormat>
  <Paragraphs>222</Paragraphs>
  <Slides>42</Slides>
  <Notes>9</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42</vt:i4>
      </vt:variant>
    </vt:vector>
  </HeadingPairs>
  <TitlesOfParts>
    <vt:vector size="54" baseType="lpstr">
      <vt:lpstr>Arial</vt:lpstr>
      <vt:lpstr>Arial Black</vt:lpstr>
      <vt:lpstr>Calibri</vt:lpstr>
      <vt:lpstr>Cambria</vt:lpstr>
      <vt:lpstr>Encode Sans Normal Black</vt:lpstr>
      <vt:lpstr>Heebp</vt:lpstr>
      <vt:lpstr>Times New Roman</vt:lpstr>
      <vt:lpstr>Wingdings</vt:lpstr>
      <vt:lpstr>USU - Image Version</vt:lpstr>
      <vt:lpstr>USU - Aggie Blue BG</vt:lpstr>
      <vt:lpstr>USU - White BG</vt:lpstr>
      <vt:lpstr>1_USU - Blue Bar/White BG</vt:lpstr>
      <vt:lpstr>From Traits to Trust: Navigating Temperament for Early Learning Success</vt:lpstr>
      <vt:lpstr>Who is here?</vt:lpstr>
      <vt:lpstr>Objectives:</vt:lpstr>
      <vt:lpstr>DEC Recommended Practices</vt:lpstr>
      <vt:lpstr>Standards</vt:lpstr>
      <vt:lpstr>What is Temperament</vt:lpstr>
      <vt:lpstr>What is Temperament</vt:lpstr>
      <vt:lpstr>Why Understand Temperament?</vt:lpstr>
      <vt:lpstr>PowerPoint Presentation</vt:lpstr>
      <vt:lpstr>Think of a child you know well.  Which temperament traits were most noticeable?</vt:lpstr>
      <vt:lpstr>Why Understand Temperament?</vt:lpstr>
      <vt:lpstr>Attunement</vt:lpstr>
      <vt:lpstr>What influences temperament?</vt:lpstr>
      <vt:lpstr>PowerPoint Presentation</vt:lpstr>
      <vt:lpstr>Temperament Traits</vt:lpstr>
      <vt:lpstr>Easy Going Slow to Warm Active</vt:lpstr>
      <vt:lpstr>Easy Going</vt:lpstr>
      <vt:lpstr>Slow to Warm Up</vt:lpstr>
      <vt:lpstr>Active (Feisty)</vt:lpstr>
      <vt:lpstr>PowerPoint Presentation</vt:lpstr>
      <vt:lpstr>Goodness of Fit</vt:lpstr>
      <vt:lpstr>Reflect on your own temperament.</vt:lpstr>
      <vt:lpstr>PowerPoint Presentation</vt:lpstr>
      <vt:lpstr>Create partnerships with families to understand a child’s temperament.</vt:lpstr>
      <vt:lpstr>Value each child’s temperament in your curriculum.</vt:lpstr>
      <vt:lpstr>How would you feel if you were someone who likes movement, music, and staying busy, but was expected to spend all day in a quiet, calm, hushed classroom?</vt:lpstr>
      <vt:lpstr>Easy Going</vt:lpstr>
      <vt:lpstr>Slow to Warm Up</vt:lpstr>
      <vt:lpstr>Active (Feisty)</vt:lpstr>
      <vt:lpstr>Caregiver: Ms. Mitchell Child:  Micah, 22 mo.</vt:lpstr>
      <vt:lpstr>Rate Micah’s Temperament</vt:lpstr>
      <vt:lpstr>PowerPoint Presentation</vt:lpstr>
      <vt:lpstr>PowerPoint Presentation</vt:lpstr>
      <vt:lpstr>PowerPoint Presentation</vt:lpstr>
      <vt:lpstr>Shared Traits</vt:lpstr>
      <vt:lpstr>Suggestions for a goodness-of-fit Low Distractibility </vt:lpstr>
      <vt:lpstr>Suggestions for a goodness-of-fit High Sensitivity </vt:lpstr>
      <vt:lpstr>Temperament Tool and Suggestions</vt:lpstr>
      <vt:lpstr>The role of understanding temperament and its influence on learning self-regulation</vt:lpstr>
      <vt:lpstr>Self-Regulation</vt:lpstr>
      <vt:lpstr> Thank You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Summer Gunn</cp:lastModifiedBy>
  <cp:revision>68</cp:revision>
  <dcterms:created xsi:type="dcterms:W3CDTF">2014-10-14T00:51:43Z</dcterms:created>
  <dcterms:modified xsi:type="dcterms:W3CDTF">2026-04-09T16:02:51Z</dcterms:modified>
</cp:coreProperties>
</file>