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0" r:id="rId5"/>
    <p:sldId id="297" r:id="rId6"/>
    <p:sldId id="301" r:id="rId7"/>
    <p:sldId id="323" r:id="rId8"/>
    <p:sldId id="306" r:id="rId9"/>
    <p:sldId id="345" r:id="rId10"/>
    <p:sldId id="256" r:id="rId11"/>
    <p:sldId id="304" r:id="rId12"/>
    <p:sldId id="302" r:id="rId13"/>
    <p:sldId id="312" r:id="rId14"/>
    <p:sldId id="303" r:id="rId15"/>
    <p:sldId id="299" r:id="rId16"/>
    <p:sldId id="317" r:id="rId17"/>
    <p:sldId id="316" r:id="rId18"/>
    <p:sldId id="315" r:id="rId19"/>
    <p:sldId id="346" r:id="rId20"/>
    <p:sldId id="344" r:id="rId21"/>
    <p:sldId id="300" r:id="rId22"/>
    <p:sldId id="347" r:id="rId23"/>
    <p:sldId id="31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Bates" initials="AB" lastIdx="5" clrIdx="0">
    <p:extLst>
      <p:ext uri="{19B8F6BF-5375-455C-9EA6-DF929625EA0E}">
        <p15:presenceInfo xmlns:p15="http://schemas.microsoft.com/office/powerpoint/2012/main" userId="834c11ee1c65c0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CB4"/>
    <a:srgbClr val="1021BE"/>
    <a:srgbClr val="D60093"/>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3" autoAdjust="0"/>
    <p:restoredTop sz="93783" autoAdjust="0"/>
  </p:normalViewPr>
  <p:slideViewPr>
    <p:cSldViewPr>
      <p:cViewPr varScale="1">
        <p:scale>
          <a:sx n="73" d="100"/>
          <a:sy n="73" d="100"/>
        </p:scale>
        <p:origin x="908"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Arnold" userId="a7108dda-2502-4b29-ad48-5dc33c2aeb80" providerId="ADAL" clId="{F675D2D9-8D22-4970-AF07-CE6EE23AD147}"/>
    <pc:docChg chg="undo custSel addSld delSld modSld sldOrd">
      <pc:chgData name="Amy Arnold" userId="a7108dda-2502-4b29-ad48-5dc33c2aeb80" providerId="ADAL" clId="{F675D2D9-8D22-4970-AF07-CE6EE23AD147}" dt="2026-04-11T21:04:08.560" v="1045"/>
      <pc:docMkLst>
        <pc:docMk/>
      </pc:docMkLst>
      <pc:sldChg chg="modSp add">
        <pc:chgData name="Amy Arnold" userId="a7108dda-2502-4b29-ad48-5dc33c2aeb80" providerId="ADAL" clId="{F675D2D9-8D22-4970-AF07-CE6EE23AD147}" dt="2026-04-11T20:37:20.987" v="859" actId="14100"/>
        <pc:sldMkLst>
          <pc:docMk/>
          <pc:sldMk cId="1089523592" sldId="256"/>
        </pc:sldMkLst>
        <pc:spChg chg="mod">
          <ac:chgData name="Amy Arnold" userId="a7108dda-2502-4b29-ad48-5dc33c2aeb80" providerId="ADAL" clId="{F675D2D9-8D22-4970-AF07-CE6EE23AD147}" dt="2026-04-11T20:37:12.578" v="855" actId="1076"/>
          <ac:spMkLst>
            <pc:docMk/>
            <pc:sldMk cId="1089523592" sldId="256"/>
            <ac:spMk id="8" creationId="{32131067-9A9A-0C29-3550-9EA362C7FDFD}"/>
          </ac:spMkLst>
        </pc:spChg>
        <pc:graphicFrameChg chg="mod modGraphic">
          <ac:chgData name="Amy Arnold" userId="a7108dda-2502-4b29-ad48-5dc33c2aeb80" providerId="ADAL" clId="{F675D2D9-8D22-4970-AF07-CE6EE23AD147}" dt="2026-04-11T20:37:20.987" v="859" actId="14100"/>
          <ac:graphicFrameMkLst>
            <pc:docMk/>
            <pc:sldMk cId="1089523592" sldId="256"/>
            <ac:graphicFrameMk id="4" creationId="{A2B4D126-3B04-15F9-4BC2-64B17500567F}"/>
          </ac:graphicFrameMkLst>
        </pc:graphicFrameChg>
      </pc:sldChg>
      <pc:sldChg chg="modSp modNotesTx">
        <pc:chgData name="Amy Arnold" userId="a7108dda-2502-4b29-ad48-5dc33c2aeb80" providerId="ADAL" clId="{F675D2D9-8D22-4970-AF07-CE6EE23AD147}" dt="2026-04-11T16:41:11.512" v="241" actId="255"/>
        <pc:sldMkLst>
          <pc:docMk/>
          <pc:sldMk cId="3491991883" sldId="260"/>
        </pc:sldMkLst>
        <pc:spChg chg="mod">
          <ac:chgData name="Amy Arnold" userId="a7108dda-2502-4b29-ad48-5dc33c2aeb80" providerId="ADAL" clId="{F675D2D9-8D22-4970-AF07-CE6EE23AD147}" dt="2026-04-11T16:41:11.512" v="241" actId="255"/>
          <ac:spMkLst>
            <pc:docMk/>
            <pc:sldMk cId="3491991883" sldId="260"/>
            <ac:spMk id="4" creationId="{2958C819-01E4-4619-B42A-142EE55F1D08}"/>
          </ac:spMkLst>
        </pc:spChg>
      </pc:sldChg>
      <pc:sldChg chg="addSp delSp modSp modNotesTx">
        <pc:chgData name="Amy Arnold" userId="a7108dda-2502-4b29-ad48-5dc33c2aeb80" providerId="ADAL" clId="{F675D2D9-8D22-4970-AF07-CE6EE23AD147}" dt="2026-04-11T17:58:55.146" v="338" actId="1076"/>
        <pc:sldMkLst>
          <pc:docMk/>
          <pc:sldMk cId="578694203" sldId="297"/>
        </pc:sldMkLst>
        <pc:spChg chg="mod">
          <ac:chgData name="Amy Arnold" userId="a7108dda-2502-4b29-ad48-5dc33c2aeb80" providerId="ADAL" clId="{F675D2D9-8D22-4970-AF07-CE6EE23AD147}" dt="2026-04-11T17:58:55.146" v="338" actId="1076"/>
          <ac:spMkLst>
            <pc:docMk/>
            <pc:sldMk cId="578694203" sldId="297"/>
            <ac:spMk id="2" creationId="{8F261025-CC55-7EB6-491A-EDBDB73A471A}"/>
          </ac:spMkLst>
        </pc:spChg>
        <pc:spChg chg="del">
          <ac:chgData name="Amy Arnold" userId="a7108dda-2502-4b29-ad48-5dc33c2aeb80" providerId="ADAL" clId="{F675D2D9-8D22-4970-AF07-CE6EE23AD147}" dt="2026-04-11T16:42:24.077" v="242" actId="478"/>
          <ac:spMkLst>
            <pc:docMk/>
            <pc:sldMk cId="578694203" sldId="297"/>
            <ac:spMk id="3" creationId="{90CC890C-B62E-1744-F8B2-04578ED017F0}"/>
          </ac:spMkLst>
        </pc:spChg>
        <pc:picChg chg="add mod">
          <ac:chgData name="Amy Arnold" userId="a7108dda-2502-4b29-ad48-5dc33c2aeb80" providerId="ADAL" clId="{F675D2D9-8D22-4970-AF07-CE6EE23AD147}" dt="2026-04-11T16:43:02.948" v="253" actId="14100"/>
          <ac:picMkLst>
            <pc:docMk/>
            <pc:sldMk cId="578694203" sldId="297"/>
            <ac:picMk id="3074" creationId="{47D90448-53B1-4901-9E6E-967475BC2AB5}"/>
          </ac:picMkLst>
        </pc:picChg>
      </pc:sldChg>
      <pc:sldChg chg="addSp modSp">
        <pc:chgData name="Amy Arnold" userId="a7108dda-2502-4b29-ad48-5dc33c2aeb80" providerId="ADAL" clId="{F675D2D9-8D22-4970-AF07-CE6EE23AD147}" dt="2026-04-11T20:49:48.084" v="960" actId="1076"/>
        <pc:sldMkLst>
          <pc:docMk/>
          <pc:sldMk cId="132697785" sldId="299"/>
        </pc:sldMkLst>
        <pc:spChg chg="mod">
          <ac:chgData name="Amy Arnold" userId="a7108dda-2502-4b29-ad48-5dc33c2aeb80" providerId="ADAL" clId="{F675D2D9-8D22-4970-AF07-CE6EE23AD147}" dt="2026-04-11T20:49:28.907" v="956" actId="1076"/>
          <ac:spMkLst>
            <pc:docMk/>
            <pc:sldMk cId="132697785" sldId="299"/>
            <ac:spMk id="2" creationId="{2EF6A8D0-C759-6E19-AD7C-70A19D18ABB1}"/>
          </ac:spMkLst>
        </pc:spChg>
        <pc:spChg chg="mod">
          <ac:chgData name="Amy Arnold" userId="a7108dda-2502-4b29-ad48-5dc33c2aeb80" providerId="ADAL" clId="{F675D2D9-8D22-4970-AF07-CE6EE23AD147}" dt="2026-04-11T20:49:48.084" v="960" actId="1076"/>
          <ac:spMkLst>
            <pc:docMk/>
            <pc:sldMk cId="132697785" sldId="299"/>
            <ac:spMk id="3" creationId="{56ACC9FD-D3D6-738D-FABB-918DF21EE200}"/>
          </ac:spMkLst>
        </pc:spChg>
        <pc:picChg chg="add mod">
          <ac:chgData name="Amy Arnold" userId="a7108dda-2502-4b29-ad48-5dc33c2aeb80" providerId="ADAL" clId="{F675D2D9-8D22-4970-AF07-CE6EE23AD147}" dt="2026-04-11T20:49:37.436" v="958" actId="1076"/>
          <ac:picMkLst>
            <pc:docMk/>
            <pc:sldMk cId="132697785" sldId="299"/>
            <ac:picMk id="12290" creationId="{1ED85EC1-C58D-4708-B9A2-2D088DC7C9E7}"/>
          </ac:picMkLst>
        </pc:picChg>
      </pc:sldChg>
      <pc:sldChg chg="addSp delSp modSp">
        <pc:chgData name="Amy Arnold" userId="a7108dda-2502-4b29-ad48-5dc33c2aeb80" providerId="ADAL" clId="{F675D2D9-8D22-4970-AF07-CE6EE23AD147}" dt="2026-04-11T21:03:27.927" v="1042" actId="1076"/>
        <pc:sldMkLst>
          <pc:docMk/>
          <pc:sldMk cId="2425783792" sldId="300"/>
        </pc:sldMkLst>
        <pc:spChg chg="mod">
          <ac:chgData name="Amy Arnold" userId="a7108dda-2502-4b29-ad48-5dc33c2aeb80" providerId="ADAL" clId="{F675D2D9-8D22-4970-AF07-CE6EE23AD147}" dt="2026-04-11T21:03:04.896" v="1037" actId="20577"/>
          <ac:spMkLst>
            <pc:docMk/>
            <pc:sldMk cId="2425783792" sldId="300"/>
            <ac:spMk id="2" creationId="{D25A4FC9-F741-391A-2B96-B0C93EA66736}"/>
          </ac:spMkLst>
        </pc:spChg>
        <pc:spChg chg="del">
          <ac:chgData name="Amy Arnold" userId="a7108dda-2502-4b29-ad48-5dc33c2aeb80" providerId="ADAL" clId="{F675D2D9-8D22-4970-AF07-CE6EE23AD147}" dt="2026-04-11T17:13:36.029" v="296"/>
          <ac:spMkLst>
            <pc:docMk/>
            <pc:sldMk cId="2425783792" sldId="300"/>
            <ac:spMk id="3" creationId="{FEE07E98-8139-980D-FAC8-28CD0C588F38}"/>
          </ac:spMkLst>
        </pc:spChg>
        <pc:spChg chg="add del mod">
          <ac:chgData name="Amy Arnold" userId="a7108dda-2502-4b29-ad48-5dc33c2aeb80" providerId="ADAL" clId="{F675D2D9-8D22-4970-AF07-CE6EE23AD147}" dt="2026-04-11T21:03:14.820" v="1039" actId="478"/>
          <ac:spMkLst>
            <pc:docMk/>
            <pc:sldMk cId="2425783792" sldId="300"/>
            <ac:spMk id="5" creationId="{51C5B102-9AFB-4766-84BA-78AA4B70B97B}"/>
          </ac:spMkLst>
        </pc:spChg>
        <pc:spChg chg="add mod">
          <ac:chgData name="Amy Arnold" userId="a7108dda-2502-4b29-ad48-5dc33c2aeb80" providerId="ADAL" clId="{F675D2D9-8D22-4970-AF07-CE6EE23AD147}" dt="2026-04-11T21:03:27.927" v="1042" actId="1076"/>
          <ac:spMkLst>
            <pc:docMk/>
            <pc:sldMk cId="2425783792" sldId="300"/>
            <ac:spMk id="6" creationId="{75B2E393-B427-431D-AECD-DF93EDA51947}"/>
          </ac:spMkLst>
        </pc:spChg>
        <pc:picChg chg="add">
          <ac:chgData name="Amy Arnold" userId="a7108dda-2502-4b29-ad48-5dc33c2aeb80" providerId="ADAL" clId="{F675D2D9-8D22-4970-AF07-CE6EE23AD147}" dt="2026-04-11T21:03:16.462" v="1040"/>
          <ac:picMkLst>
            <pc:docMk/>
            <pc:sldMk cId="2425783792" sldId="300"/>
            <ac:picMk id="7" creationId="{E3D1D716-54B7-4C53-84F1-BB9450823214}"/>
          </ac:picMkLst>
        </pc:picChg>
        <pc:picChg chg="add del mod">
          <ac:chgData name="Amy Arnold" userId="a7108dda-2502-4b29-ad48-5dc33c2aeb80" providerId="ADAL" clId="{F675D2D9-8D22-4970-AF07-CE6EE23AD147}" dt="2026-04-11T21:03:11.843" v="1038" actId="478"/>
          <ac:picMkLst>
            <pc:docMk/>
            <pc:sldMk cId="2425783792" sldId="300"/>
            <ac:picMk id="10242" creationId="{077BA046-062A-4BCF-A26B-38D274CED5F9}"/>
          </ac:picMkLst>
        </pc:picChg>
      </pc:sldChg>
      <pc:sldChg chg="addSp delSp modSp modAnim">
        <pc:chgData name="Amy Arnold" userId="a7108dda-2502-4b29-ad48-5dc33c2aeb80" providerId="ADAL" clId="{F675D2D9-8D22-4970-AF07-CE6EE23AD147}" dt="2026-04-11T18:06:55.417" v="606" actId="27636"/>
        <pc:sldMkLst>
          <pc:docMk/>
          <pc:sldMk cId="2065507913" sldId="301"/>
        </pc:sldMkLst>
        <pc:spChg chg="mod">
          <ac:chgData name="Amy Arnold" userId="a7108dda-2502-4b29-ad48-5dc33c2aeb80" providerId="ADAL" clId="{F675D2D9-8D22-4970-AF07-CE6EE23AD147}" dt="2026-04-11T18:04:33.606" v="575" actId="1076"/>
          <ac:spMkLst>
            <pc:docMk/>
            <pc:sldMk cId="2065507913" sldId="301"/>
            <ac:spMk id="2" creationId="{917780DA-6375-03DD-CE1C-8525245A71DA}"/>
          </ac:spMkLst>
        </pc:spChg>
        <pc:spChg chg="add del mod">
          <ac:chgData name="Amy Arnold" userId="a7108dda-2502-4b29-ad48-5dc33c2aeb80" providerId="ADAL" clId="{F675D2D9-8D22-4970-AF07-CE6EE23AD147}" dt="2026-04-11T18:06:55.417" v="606" actId="27636"/>
          <ac:spMkLst>
            <pc:docMk/>
            <pc:sldMk cId="2065507913" sldId="301"/>
            <ac:spMk id="3" creationId="{39AA6140-F81D-8468-6E00-1F883C5C611F}"/>
          </ac:spMkLst>
        </pc:spChg>
        <pc:spChg chg="add del mod">
          <ac:chgData name="Amy Arnold" userId="a7108dda-2502-4b29-ad48-5dc33c2aeb80" providerId="ADAL" clId="{F675D2D9-8D22-4970-AF07-CE6EE23AD147}" dt="2026-04-11T16:44:39.810" v="261" actId="478"/>
          <ac:spMkLst>
            <pc:docMk/>
            <pc:sldMk cId="2065507913" sldId="301"/>
            <ac:spMk id="5" creationId="{CDB93B7F-E85E-4A59-A0A5-E3C6FE000943}"/>
          </ac:spMkLst>
        </pc:spChg>
        <pc:picChg chg="add del mod">
          <ac:chgData name="Amy Arnold" userId="a7108dda-2502-4b29-ad48-5dc33c2aeb80" providerId="ADAL" clId="{F675D2D9-8D22-4970-AF07-CE6EE23AD147}" dt="2026-04-11T16:44:43.027" v="263"/>
          <ac:picMkLst>
            <pc:docMk/>
            <pc:sldMk cId="2065507913" sldId="301"/>
            <ac:picMk id="4098" creationId="{7CE7E968-BDDD-4A25-B9C4-3FA31B1E8468}"/>
          </ac:picMkLst>
        </pc:picChg>
        <pc:picChg chg="add del mod">
          <ac:chgData name="Amy Arnold" userId="a7108dda-2502-4b29-ad48-5dc33c2aeb80" providerId="ADAL" clId="{F675D2D9-8D22-4970-AF07-CE6EE23AD147}" dt="2026-04-11T18:00:29.288" v="346" actId="478"/>
          <ac:picMkLst>
            <pc:docMk/>
            <pc:sldMk cId="2065507913" sldId="301"/>
            <ac:picMk id="4100" creationId="{FA433E68-039F-496C-B116-6F036436D984}"/>
          </ac:picMkLst>
        </pc:picChg>
        <pc:picChg chg="add mod">
          <ac:chgData name="Amy Arnold" userId="a7108dda-2502-4b29-ad48-5dc33c2aeb80" providerId="ADAL" clId="{F675D2D9-8D22-4970-AF07-CE6EE23AD147}" dt="2026-04-11T18:00:40.473" v="349" actId="1076"/>
          <ac:picMkLst>
            <pc:docMk/>
            <pc:sldMk cId="2065507913" sldId="301"/>
            <ac:picMk id="4102" creationId="{DD6E5AC6-EC8C-4D99-AE54-5009A76F1652}"/>
          </ac:picMkLst>
        </pc:picChg>
      </pc:sldChg>
      <pc:sldChg chg="addSp delSp modSp ord">
        <pc:chgData name="Amy Arnold" userId="a7108dda-2502-4b29-ad48-5dc33c2aeb80" providerId="ADAL" clId="{F675D2D9-8D22-4970-AF07-CE6EE23AD147}" dt="2026-04-11T20:40:52.153" v="891" actId="1076"/>
        <pc:sldMkLst>
          <pc:docMk/>
          <pc:sldMk cId="1185107804" sldId="302"/>
        </pc:sldMkLst>
        <pc:spChg chg="mod">
          <ac:chgData name="Amy Arnold" userId="a7108dda-2502-4b29-ad48-5dc33c2aeb80" providerId="ADAL" clId="{F675D2D9-8D22-4970-AF07-CE6EE23AD147}" dt="2026-04-11T20:40:42.503" v="888" actId="1076"/>
          <ac:spMkLst>
            <pc:docMk/>
            <pc:sldMk cId="1185107804" sldId="302"/>
            <ac:spMk id="2" creationId="{C84A5FBE-6A9C-1858-855D-0F7F9307928A}"/>
          </ac:spMkLst>
        </pc:spChg>
        <pc:spChg chg="mod">
          <ac:chgData name="Amy Arnold" userId="a7108dda-2502-4b29-ad48-5dc33c2aeb80" providerId="ADAL" clId="{F675D2D9-8D22-4970-AF07-CE6EE23AD147}" dt="2026-04-11T20:40:52.153" v="891" actId="1076"/>
          <ac:spMkLst>
            <pc:docMk/>
            <pc:sldMk cId="1185107804" sldId="302"/>
            <ac:spMk id="3" creationId="{F0F4D799-7093-A13B-C11F-4EFCF39D5943}"/>
          </ac:spMkLst>
        </pc:spChg>
        <pc:picChg chg="add del mod">
          <ac:chgData name="Amy Arnold" userId="a7108dda-2502-4b29-ad48-5dc33c2aeb80" providerId="ADAL" clId="{F675D2D9-8D22-4970-AF07-CE6EE23AD147}" dt="2026-04-11T17:36:59.976" v="312"/>
          <ac:picMkLst>
            <pc:docMk/>
            <pc:sldMk cId="1185107804" sldId="302"/>
            <ac:picMk id="5122" creationId="{6D1C226C-6503-4EDA-B2B7-6FFE1A46FAA5}"/>
          </ac:picMkLst>
        </pc:picChg>
        <pc:picChg chg="add mod">
          <ac:chgData name="Amy Arnold" userId="a7108dda-2502-4b29-ad48-5dc33c2aeb80" providerId="ADAL" clId="{F675D2D9-8D22-4970-AF07-CE6EE23AD147}" dt="2026-04-11T20:40:01.766" v="879" actId="14100"/>
          <ac:picMkLst>
            <pc:docMk/>
            <pc:sldMk cId="1185107804" sldId="302"/>
            <ac:picMk id="5124" creationId="{8C387475-A999-493B-89CE-C8D00B2069F0}"/>
          </ac:picMkLst>
        </pc:picChg>
      </pc:sldChg>
      <pc:sldChg chg="addSp modSp">
        <pc:chgData name="Amy Arnold" userId="a7108dda-2502-4b29-ad48-5dc33c2aeb80" providerId="ADAL" clId="{F675D2D9-8D22-4970-AF07-CE6EE23AD147}" dt="2026-04-11T20:48:27.485" v="940" actId="1076"/>
        <pc:sldMkLst>
          <pc:docMk/>
          <pc:sldMk cId="2870954427" sldId="303"/>
        </pc:sldMkLst>
        <pc:spChg chg="mod">
          <ac:chgData name="Amy Arnold" userId="a7108dda-2502-4b29-ad48-5dc33c2aeb80" providerId="ADAL" clId="{F675D2D9-8D22-4970-AF07-CE6EE23AD147}" dt="2026-04-11T20:48:14.654" v="938" actId="1076"/>
          <ac:spMkLst>
            <pc:docMk/>
            <pc:sldMk cId="2870954427" sldId="303"/>
            <ac:spMk id="2" creationId="{8F9325EA-01B8-A430-16B3-2A3E15316C13}"/>
          </ac:spMkLst>
        </pc:spChg>
        <pc:spChg chg="mod">
          <ac:chgData name="Amy Arnold" userId="a7108dda-2502-4b29-ad48-5dc33c2aeb80" providerId="ADAL" clId="{F675D2D9-8D22-4970-AF07-CE6EE23AD147}" dt="2026-04-11T20:48:27.485" v="940" actId="1076"/>
          <ac:spMkLst>
            <pc:docMk/>
            <pc:sldMk cId="2870954427" sldId="303"/>
            <ac:spMk id="3" creationId="{9E9B68CC-FC5A-01E6-8DAA-65CC9BABA72E}"/>
          </ac:spMkLst>
        </pc:spChg>
        <pc:picChg chg="add mod">
          <ac:chgData name="Amy Arnold" userId="a7108dda-2502-4b29-ad48-5dc33c2aeb80" providerId="ADAL" clId="{F675D2D9-8D22-4970-AF07-CE6EE23AD147}" dt="2026-04-11T20:48:18.889" v="939" actId="1076"/>
          <ac:picMkLst>
            <pc:docMk/>
            <pc:sldMk cId="2870954427" sldId="303"/>
            <ac:picMk id="4" creationId="{C5A1F015-8C77-44CB-BF48-BE6DD7560E88}"/>
          </ac:picMkLst>
        </pc:picChg>
      </pc:sldChg>
      <pc:sldChg chg="addSp delSp modSp ord">
        <pc:chgData name="Amy Arnold" userId="a7108dda-2502-4b29-ad48-5dc33c2aeb80" providerId="ADAL" clId="{F675D2D9-8D22-4970-AF07-CE6EE23AD147}" dt="2026-04-11T20:38:22.989" v="870" actId="14100"/>
        <pc:sldMkLst>
          <pc:docMk/>
          <pc:sldMk cId="1454839587" sldId="304"/>
        </pc:sldMkLst>
        <pc:spChg chg="mod">
          <ac:chgData name="Amy Arnold" userId="a7108dda-2502-4b29-ad48-5dc33c2aeb80" providerId="ADAL" clId="{F675D2D9-8D22-4970-AF07-CE6EE23AD147}" dt="2026-04-11T20:38:22.989" v="870" actId="14100"/>
          <ac:spMkLst>
            <pc:docMk/>
            <pc:sldMk cId="1454839587" sldId="304"/>
            <ac:spMk id="2" creationId="{35DA6706-995E-CD04-13BB-2849842F1BBF}"/>
          </ac:spMkLst>
        </pc:spChg>
        <pc:spChg chg="del mod">
          <ac:chgData name="Amy Arnold" userId="a7108dda-2502-4b29-ad48-5dc33c2aeb80" providerId="ADAL" clId="{F675D2D9-8D22-4970-AF07-CE6EE23AD147}" dt="2026-04-11T20:37:56.723" v="865" actId="478"/>
          <ac:spMkLst>
            <pc:docMk/>
            <pc:sldMk cId="1454839587" sldId="304"/>
            <ac:spMk id="3" creationId="{37EC6B7F-8AD3-2DB4-55E8-F23A6CB16E5E}"/>
          </ac:spMkLst>
        </pc:spChg>
        <pc:spChg chg="add del mod">
          <ac:chgData name="Amy Arnold" userId="a7108dda-2502-4b29-ad48-5dc33c2aeb80" providerId="ADAL" clId="{F675D2D9-8D22-4970-AF07-CE6EE23AD147}" dt="2026-04-11T20:38:01.009" v="866" actId="478"/>
          <ac:spMkLst>
            <pc:docMk/>
            <pc:sldMk cId="1454839587" sldId="304"/>
            <ac:spMk id="6" creationId="{1EA2BE55-6FE7-4E56-8AE8-94AFC270C68F}"/>
          </ac:spMkLst>
        </pc:spChg>
        <pc:picChg chg="add mod">
          <ac:chgData name="Amy Arnold" userId="a7108dda-2502-4b29-ad48-5dc33c2aeb80" providerId="ADAL" clId="{F675D2D9-8D22-4970-AF07-CE6EE23AD147}" dt="2026-04-11T20:38:18.236" v="869" actId="14100"/>
          <ac:picMkLst>
            <pc:docMk/>
            <pc:sldMk cId="1454839587" sldId="304"/>
            <ac:picMk id="4" creationId="{FAE2F30B-26BE-4743-98C3-C6A4D59D5F54}"/>
          </ac:picMkLst>
        </pc:picChg>
      </pc:sldChg>
      <pc:sldChg chg="addSp modSp ord modAnim">
        <pc:chgData name="Amy Arnold" userId="a7108dda-2502-4b29-ad48-5dc33c2aeb80" providerId="ADAL" clId="{F675D2D9-8D22-4970-AF07-CE6EE23AD147}" dt="2026-04-11T20:36:43.474" v="850" actId="1076"/>
        <pc:sldMkLst>
          <pc:docMk/>
          <pc:sldMk cId="159942142" sldId="306"/>
        </pc:sldMkLst>
        <pc:spChg chg="mod">
          <ac:chgData name="Amy Arnold" userId="a7108dda-2502-4b29-ad48-5dc33c2aeb80" providerId="ADAL" clId="{F675D2D9-8D22-4970-AF07-CE6EE23AD147}" dt="2026-04-11T20:36:43.474" v="850" actId="1076"/>
          <ac:spMkLst>
            <pc:docMk/>
            <pc:sldMk cId="159942142" sldId="306"/>
            <ac:spMk id="2" creationId="{A0BCC635-B10B-642D-FE4E-2A63A0CDA470}"/>
          </ac:spMkLst>
        </pc:spChg>
        <pc:spChg chg="mod">
          <ac:chgData name="Amy Arnold" userId="a7108dda-2502-4b29-ad48-5dc33c2aeb80" providerId="ADAL" clId="{F675D2D9-8D22-4970-AF07-CE6EE23AD147}" dt="2026-04-11T20:23:59.652" v="749" actId="2711"/>
          <ac:spMkLst>
            <pc:docMk/>
            <pc:sldMk cId="159942142" sldId="306"/>
            <ac:spMk id="3" creationId="{520341DA-980C-03EB-DCE0-675A60D9EA60}"/>
          </ac:spMkLst>
        </pc:spChg>
        <pc:spChg chg="add mod">
          <ac:chgData name="Amy Arnold" userId="a7108dda-2502-4b29-ad48-5dc33c2aeb80" providerId="ADAL" clId="{F675D2D9-8D22-4970-AF07-CE6EE23AD147}" dt="2026-04-11T20:34:16.051" v="837" actId="1076"/>
          <ac:spMkLst>
            <pc:docMk/>
            <pc:sldMk cId="159942142" sldId="306"/>
            <ac:spMk id="4" creationId="{A4CCEA22-A0D3-43D3-8952-448C696BCC8C}"/>
          </ac:spMkLst>
        </pc:spChg>
        <pc:spChg chg="add mod">
          <ac:chgData name="Amy Arnold" userId="a7108dda-2502-4b29-ad48-5dc33c2aeb80" providerId="ADAL" clId="{F675D2D9-8D22-4970-AF07-CE6EE23AD147}" dt="2026-04-11T20:32:47.020" v="821" actId="1076"/>
          <ac:spMkLst>
            <pc:docMk/>
            <pc:sldMk cId="159942142" sldId="306"/>
            <ac:spMk id="5" creationId="{4C3A35A4-20F8-4D8D-A2CC-3BCC40657B59}"/>
          </ac:spMkLst>
        </pc:spChg>
        <pc:spChg chg="add mod">
          <ac:chgData name="Amy Arnold" userId="a7108dda-2502-4b29-ad48-5dc33c2aeb80" providerId="ADAL" clId="{F675D2D9-8D22-4970-AF07-CE6EE23AD147}" dt="2026-04-11T20:34:31.972" v="840" actId="1076"/>
          <ac:spMkLst>
            <pc:docMk/>
            <pc:sldMk cId="159942142" sldId="306"/>
            <ac:spMk id="6" creationId="{5D73213B-E142-420F-A429-3768D4863DC2}"/>
          </ac:spMkLst>
        </pc:spChg>
        <pc:spChg chg="add mod">
          <ac:chgData name="Amy Arnold" userId="a7108dda-2502-4b29-ad48-5dc33c2aeb80" providerId="ADAL" clId="{F675D2D9-8D22-4970-AF07-CE6EE23AD147}" dt="2026-04-11T20:34:19.548" v="838" actId="1076"/>
          <ac:spMkLst>
            <pc:docMk/>
            <pc:sldMk cId="159942142" sldId="306"/>
            <ac:spMk id="7" creationId="{23AACC45-7772-464C-80DF-7E872424CA30}"/>
          </ac:spMkLst>
        </pc:spChg>
        <pc:spChg chg="add mod">
          <ac:chgData name="Amy Arnold" userId="a7108dda-2502-4b29-ad48-5dc33c2aeb80" providerId="ADAL" clId="{F675D2D9-8D22-4970-AF07-CE6EE23AD147}" dt="2026-04-11T20:32:30.168" v="819" actId="1076"/>
          <ac:spMkLst>
            <pc:docMk/>
            <pc:sldMk cId="159942142" sldId="306"/>
            <ac:spMk id="8" creationId="{A38270E2-798E-433F-8EF6-36F0D47E7D04}"/>
          </ac:spMkLst>
        </pc:spChg>
        <pc:spChg chg="add mod">
          <ac:chgData name="Amy Arnold" userId="a7108dda-2502-4b29-ad48-5dc33c2aeb80" providerId="ADAL" clId="{F675D2D9-8D22-4970-AF07-CE6EE23AD147}" dt="2026-04-11T20:32:03.088" v="815" actId="1076"/>
          <ac:spMkLst>
            <pc:docMk/>
            <pc:sldMk cId="159942142" sldId="306"/>
            <ac:spMk id="9" creationId="{531A1C58-6B90-4641-BA36-BCE72F690390}"/>
          </ac:spMkLst>
        </pc:spChg>
        <pc:spChg chg="add mod">
          <ac:chgData name="Amy Arnold" userId="a7108dda-2502-4b29-ad48-5dc33c2aeb80" providerId="ADAL" clId="{F675D2D9-8D22-4970-AF07-CE6EE23AD147}" dt="2026-04-11T20:34:35.342" v="841" actId="1076"/>
          <ac:spMkLst>
            <pc:docMk/>
            <pc:sldMk cId="159942142" sldId="306"/>
            <ac:spMk id="10" creationId="{F0D63484-95DA-472E-ACFA-F8940FEE323F}"/>
          </ac:spMkLst>
        </pc:spChg>
        <pc:spChg chg="add mod">
          <ac:chgData name="Amy Arnold" userId="a7108dda-2502-4b29-ad48-5dc33c2aeb80" providerId="ADAL" clId="{F675D2D9-8D22-4970-AF07-CE6EE23AD147}" dt="2026-04-11T20:31:15.746" v="808" actId="1076"/>
          <ac:spMkLst>
            <pc:docMk/>
            <pc:sldMk cId="159942142" sldId="306"/>
            <ac:spMk id="11" creationId="{2D1743EE-2141-4848-ADE2-449BA67252AF}"/>
          </ac:spMkLst>
        </pc:spChg>
        <pc:spChg chg="add mod">
          <ac:chgData name="Amy Arnold" userId="a7108dda-2502-4b29-ad48-5dc33c2aeb80" providerId="ADAL" clId="{F675D2D9-8D22-4970-AF07-CE6EE23AD147}" dt="2026-04-11T20:34:47.281" v="844" actId="1076"/>
          <ac:spMkLst>
            <pc:docMk/>
            <pc:sldMk cId="159942142" sldId="306"/>
            <ac:spMk id="12" creationId="{26C2124A-9DD3-4640-A6E9-D39B76C3B5D3}"/>
          </ac:spMkLst>
        </pc:spChg>
        <pc:spChg chg="add mod">
          <ac:chgData name="Amy Arnold" userId="a7108dda-2502-4b29-ad48-5dc33c2aeb80" providerId="ADAL" clId="{F675D2D9-8D22-4970-AF07-CE6EE23AD147}" dt="2026-04-11T20:35:09.986" v="848" actId="1076"/>
          <ac:spMkLst>
            <pc:docMk/>
            <pc:sldMk cId="159942142" sldId="306"/>
            <ac:spMk id="13" creationId="{434B4085-EADB-43DC-B960-6563C4892AE2}"/>
          </ac:spMkLst>
        </pc:spChg>
        <pc:spChg chg="add mod">
          <ac:chgData name="Amy Arnold" userId="a7108dda-2502-4b29-ad48-5dc33c2aeb80" providerId="ADAL" clId="{F675D2D9-8D22-4970-AF07-CE6EE23AD147}" dt="2026-04-11T20:32:50.530" v="822" actId="1076"/>
          <ac:spMkLst>
            <pc:docMk/>
            <pc:sldMk cId="159942142" sldId="306"/>
            <ac:spMk id="14" creationId="{069DBB9E-C00B-4102-A88D-1B4BA8644B3A}"/>
          </ac:spMkLst>
        </pc:spChg>
        <pc:spChg chg="add mod">
          <ac:chgData name="Amy Arnold" userId="a7108dda-2502-4b29-ad48-5dc33c2aeb80" providerId="ADAL" clId="{F675D2D9-8D22-4970-AF07-CE6EE23AD147}" dt="2026-04-11T20:35:05.088" v="847" actId="255"/>
          <ac:spMkLst>
            <pc:docMk/>
            <pc:sldMk cId="159942142" sldId="306"/>
            <ac:spMk id="15" creationId="{1F258B7C-E9D1-4B1A-A0D4-56C54EABA807}"/>
          </ac:spMkLst>
        </pc:spChg>
      </pc:sldChg>
      <pc:sldChg chg="addSp delSp modSp modNotesTx">
        <pc:chgData name="Amy Arnold" userId="a7108dda-2502-4b29-ad48-5dc33c2aeb80" providerId="ADAL" clId="{F675D2D9-8D22-4970-AF07-CE6EE23AD147}" dt="2026-04-11T20:47:40.446" v="933" actId="1076"/>
        <pc:sldMkLst>
          <pc:docMk/>
          <pc:sldMk cId="2746219329" sldId="312"/>
        </pc:sldMkLst>
        <pc:spChg chg="mod">
          <ac:chgData name="Amy Arnold" userId="a7108dda-2502-4b29-ad48-5dc33c2aeb80" providerId="ADAL" clId="{F675D2D9-8D22-4970-AF07-CE6EE23AD147}" dt="2026-04-11T17:50:56.248" v="319" actId="1076"/>
          <ac:spMkLst>
            <pc:docMk/>
            <pc:sldMk cId="2746219329" sldId="312"/>
            <ac:spMk id="2" creationId="{C47DCDB5-0920-C291-FD9B-6B047E82E4DF}"/>
          </ac:spMkLst>
        </pc:spChg>
        <pc:spChg chg="mod">
          <ac:chgData name="Amy Arnold" userId="a7108dda-2502-4b29-ad48-5dc33c2aeb80" providerId="ADAL" clId="{F675D2D9-8D22-4970-AF07-CE6EE23AD147}" dt="2026-04-11T20:47:40.446" v="933" actId="1076"/>
          <ac:spMkLst>
            <pc:docMk/>
            <pc:sldMk cId="2746219329" sldId="312"/>
            <ac:spMk id="3" creationId="{A7F9FF50-B71B-558C-94B4-F125D0CE1B54}"/>
          </ac:spMkLst>
        </pc:spChg>
        <pc:picChg chg="add del">
          <ac:chgData name="Amy Arnold" userId="a7108dda-2502-4b29-ad48-5dc33c2aeb80" providerId="ADAL" clId="{F675D2D9-8D22-4970-AF07-CE6EE23AD147}" dt="2026-04-11T20:45:26.693" v="902" actId="478"/>
          <ac:picMkLst>
            <pc:docMk/>
            <pc:sldMk cId="2746219329" sldId="312"/>
            <ac:picMk id="16386" creationId="{07D42517-02A3-4C3A-AD26-5262738B3277}"/>
          </ac:picMkLst>
        </pc:picChg>
        <pc:picChg chg="add mod">
          <ac:chgData name="Amy Arnold" userId="a7108dda-2502-4b29-ad48-5dc33c2aeb80" providerId="ADAL" clId="{F675D2D9-8D22-4970-AF07-CE6EE23AD147}" dt="2026-04-11T20:47:19.142" v="931" actId="1076"/>
          <ac:picMkLst>
            <pc:docMk/>
            <pc:sldMk cId="2746219329" sldId="312"/>
            <ac:picMk id="16388" creationId="{A3DF04D7-600E-46E4-A36D-BE873E86AEB8}"/>
          </ac:picMkLst>
        </pc:picChg>
      </pc:sldChg>
      <pc:sldChg chg="addSp delSp modSp add">
        <pc:chgData name="Amy Arnold" userId="a7108dda-2502-4b29-ad48-5dc33c2aeb80" providerId="ADAL" clId="{F675D2D9-8D22-4970-AF07-CE6EE23AD147}" dt="2026-04-11T20:58:30.282" v="982" actId="1076"/>
        <pc:sldMkLst>
          <pc:docMk/>
          <pc:sldMk cId="791730848" sldId="315"/>
        </pc:sldMkLst>
        <pc:spChg chg="mod">
          <ac:chgData name="Amy Arnold" userId="a7108dda-2502-4b29-ad48-5dc33c2aeb80" providerId="ADAL" clId="{F675D2D9-8D22-4970-AF07-CE6EE23AD147}" dt="2026-04-11T20:58:23.333" v="979" actId="1076"/>
          <ac:spMkLst>
            <pc:docMk/>
            <pc:sldMk cId="791730848" sldId="315"/>
            <ac:spMk id="2" creationId="{D39FE77A-5E78-9534-5139-B73DB1B56925}"/>
          </ac:spMkLst>
        </pc:spChg>
        <pc:spChg chg="mod">
          <ac:chgData name="Amy Arnold" userId="a7108dda-2502-4b29-ad48-5dc33c2aeb80" providerId="ADAL" clId="{F675D2D9-8D22-4970-AF07-CE6EE23AD147}" dt="2026-04-11T20:58:19.848" v="978" actId="1076"/>
          <ac:spMkLst>
            <pc:docMk/>
            <pc:sldMk cId="791730848" sldId="315"/>
            <ac:spMk id="3" creationId="{270119E5-1FEC-5C4E-AF1E-38DBEA22983E}"/>
          </ac:spMkLst>
        </pc:spChg>
        <pc:picChg chg="add del mod">
          <ac:chgData name="Amy Arnold" userId="a7108dda-2502-4b29-ad48-5dc33c2aeb80" providerId="ADAL" clId="{F675D2D9-8D22-4970-AF07-CE6EE23AD147}" dt="2026-04-11T17:15:29.435" v="302" actId="478"/>
          <ac:picMkLst>
            <pc:docMk/>
            <pc:sldMk cId="791730848" sldId="315"/>
            <ac:picMk id="11266" creationId="{6F1E3E23-CDDA-4DD8-8675-267D1893DA6E}"/>
          </ac:picMkLst>
        </pc:picChg>
        <pc:picChg chg="add mod">
          <ac:chgData name="Amy Arnold" userId="a7108dda-2502-4b29-ad48-5dc33c2aeb80" providerId="ADAL" clId="{F675D2D9-8D22-4970-AF07-CE6EE23AD147}" dt="2026-04-11T20:58:30.282" v="982" actId="1076"/>
          <ac:picMkLst>
            <pc:docMk/>
            <pc:sldMk cId="791730848" sldId="315"/>
            <ac:picMk id="11268" creationId="{6AC6D18D-58FD-46BF-9BB4-DD5BEE42C85F}"/>
          </ac:picMkLst>
        </pc:picChg>
      </pc:sldChg>
      <pc:sldChg chg="addSp delSp modSp add">
        <pc:chgData name="Amy Arnold" userId="a7108dda-2502-4b29-ad48-5dc33c2aeb80" providerId="ADAL" clId="{F675D2D9-8D22-4970-AF07-CE6EE23AD147}" dt="2026-04-11T20:58:00.205" v="975" actId="1076"/>
        <pc:sldMkLst>
          <pc:docMk/>
          <pc:sldMk cId="2785374587" sldId="316"/>
        </pc:sldMkLst>
        <pc:spChg chg="mod">
          <ac:chgData name="Amy Arnold" userId="a7108dda-2502-4b29-ad48-5dc33c2aeb80" providerId="ADAL" clId="{F675D2D9-8D22-4970-AF07-CE6EE23AD147}" dt="2026-04-11T20:58:00.205" v="975" actId="1076"/>
          <ac:spMkLst>
            <pc:docMk/>
            <pc:sldMk cId="2785374587" sldId="316"/>
            <ac:spMk id="2" creationId="{D39FE77A-5E78-9534-5139-B73DB1B56925}"/>
          </ac:spMkLst>
        </pc:spChg>
        <pc:spChg chg="del mod">
          <ac:chgData name="Amy Arnold" userId="a7108dda-2502-4b29-ad48-5dc33c2aeb80" providerId="ADAL" clId="{F675D2D9-8D22-4970-AF07-CE6EE23AD147}" dt="2026-04-11T20:57:46.165" v="971" actId="478"/>
          <ac:spMkLst>
            <pc:docMk/>
            <pc:sldMk cId="2785374587" sldId="316"/>
            <ac:spMk id="3" creationId="{270119E5-1FEC-5C4E-AF1E-38DBEA22983E}"/>
          </ac:spMkLst>
        </pc:spChg>
        <pc:picChg chg="add del mod">
          <ac:chgData name="Amy Arnold" userId="a7108dda-2502-4b29-ad48-5dc33c2aeb80" providerId="ADAL" clId="{F675D2D9-8D22-4970-AF07-CE6EE23AD147}" dt="2026-04-11T16:46:53.158" v="278"/>
          <ac:picMkLst>
            <pc:docMk/>
            <pc:sldMk cId="2785374587" sldId="316"/>
            <ac:picMk id="2050" creationId="{3FCAD6CE-37AD-4B5C-BDEF-C9737726DF09}"/>
          </ac:picMkLst>
        </pc:picChg>
        <pc:picChg chg="add mod">
          <ac:chgData name="Amy Arnold" userId="a7108dda-2502-4b29-ad48-5dc33c2aeb80" providerId="ADAL" clId="{F675D2D9-8D22-4970-AF07-CE6EE23AD147}" dt="2026-04-11T20:57:56.834" v="974" actId="1076"/>
          <ac:picMkLst>
            <pc:docMk/>
            <pc:sldMk cId="2785374587" sldId="316"/>
            <ac:picMk id="2052" creationId="{06F7C72A-E29F-4F71-8AA7-0C2C96F2D4FE}"/>
          </ac:picMkLst>
        </pc:picChg>
      </pc:sldChg>
      <pc:sldChg chg="addSp modSp add ord">
        <pc:chgData name="Amy Arnold" userId="a7108dda-2502-4b29-ad48-5dc33c2aeb80" providerId="ADAL" clId="{F675D2D9-8D22-4970-AF07-CE6EE23AD147}" dt="2026-04-11T20:57:03.439" v="966" actId="14100"/>
        <pc:sldMkLst>
          <pc:docMk/>
          <pc:sldMk cId="729027328" sldId="317"/>
        </pc:sldMkLst>
        <pc:spChg chg="mod">
          <ac:chgData name="Amy Arnold" userId="a7108dda-2502-4b29-ad48-5dc33c2aeb80" providerId="ADAL" clId="{F675D2D9-8D22-4970-AF07-CE6EE23AD147}" dt="2026-04-11T16:34:11.626" v="218"/>
          <ac:spMkLst>
            <pc:docMk/>
            <pc:sldMk cId="729027328" sldId="317"/>
            <ac:spMk id="2" creationId="{D39FE77A-5E78-9534-5139-B73DB1B56925}"/>
          </ac:spMkLst>
        </pc:spChg>
        <pc:spChg chg="mod">
          <ac:chgData name="Amy Arnold" userId="a7108dda-2502-4b29-ad48-5dc33c2aeb80" providerId="ADAL" clId="{F675D2D9-8D22-4970-AF07-CE6EE23AD147}" dt="2026-04-11T20:57:03.439" v="966" actId="14100"/>
          <ac:spMkLst>
            <pc:docMk/>
            <pc:sldMk cId="729027328" sldId="317"/>
            <ac:spMk id="3" creationId="{270119E5-1FEC-5C4E-AF1E-38DBEA22983E}"/>
          </ac:spMkLst>
        </pc:spChg>
        <pc:picChg chg="add mod">
          <ac:chgData name="Amy Arnold" userId="a7108dda-2502-4b29-ad48-5dc33c2aeb80" providerId="ADAL" clId="{F675D2D9-8D22-4970-AF07-CE6EE23AD147}" dt="2026-04-11T20:56:47.329" v="964" actId="1076"/>
          <ac:picMkLst>
            <pc:docMk/>
            <pc:sldMk cId="729027328" sldId="317"/>
            <ac:picMk id="17410" creationId="{094922BF-028D-4995-A8A6-D882CAD5015B}"/>
          </ac:picMkLst>
        </pc:picChg>
      </pc:sldChg>
      <pc:sldChg chg="addSp delSp modSp add ord">
        <pc:chgData name="Amy Arnold" userId="a7108dda-2502-4b29-ad48-5dc33c2aeb80" providerId="ADAL" clId="{F675D2D9-8D22-4970-AF07-CE6EE23AD147}" dt="2026-04-11T21:04:08.560" v="1045"/>
        <pc:sldMkLst>
          <pc:docMk/>
          <pc:sldMk cId="3513516625" sldId="318"/>
        </pc:sldMkLst>
        <pc:spChg chg="add del">
          <ac:chgData name="Amy Arnold" userId="a7108dda-2502-4b29-ad48-5dc33c2aeb80" providerId="ADAL" clId="{F675D2D9-8D22-4970-AF07-CE6EE23AD147}" dt="2026-04-11T16:51:34.924" v="290" actId="478"/>
          <ac:spMkLst>
            <pc:docMk/>
            <pc:sldMk cId="3513516625" sldId="318"/>
            <ac:spMk id="2" creationId="{758F9DB3-E8BB-4888-9704-EB31C46A8771}"/>
          </ac:spMkLst>
        </pc:spChg>
        <pc:spChg chg="add del mod">
          <ac:chgData name="Amy Arnold" userId="a7108dda-2502-4b29-ad48-5dc33c2aeb80" providerId="ADAL" clId="{F675D2D9-8D22-4970-AF07-CE6EE23AD147}" dt="2026-04-11T16:52:31.775" v="293" actId="478"/>
          <ac:spMkLst>
            <pc:docMk/>
            <pc:sldMk cId="3513516625" sldId="318"/>
            <ac:spMk id="3" creationId="{82F1E3EB-25A1-4383-9FE4-83D159A1BED1}"/>
          </ac:spMkLst>
        </pc:spChg>
        <pc:picChg chg="del">
          <ac:chgData name="Amy Arnold" userId="a7108dda-2502-4b29-ad48-5dc33c2aeb80" providerId="ADAL" clId="{F675D2D9-8D22-4970-AF07-CE6EE23AD147}" dt="2026-04-11T16:51:23.357" v="286" actId="478"/>
          <ac:picMkLst>
            <pc:docMk/>
            <pc:sldMk cId="3513516625" sldId="318"/>
            <ac:picMk id="1028" creationId="{B6C5F1A3-4D2A-4B06-88DF-6B6F5E1862BF}"/>
          </ac:picMkLst>
        </pc:picChg>
        <pc:picChg chg="add mod">
          <ac:chgData name="Amy Arnold" userId="a7108dda-2502-4b29-ad48-5dc33c2aeb80" providerId="ADAL" clId="{F675D2D9-8D22-4970-AF07-CE6EE23AD147}" dt="2026-04-11T21:04:06.062" v="1044" actId="1076"/>
          <ac:picMkLst>
            <pc:docMk/>
            <pc:sldMk cId="3513516625" sldId="318"/>
            <ac:picMk id="9222" creationId="{8B95ED54-ECAF-4B87-9535-9CBC7FBD91C3}"/>
          </ac:picMkLst>
        </pc:picChg>
      </pc:sldChg>
      <pc:sldChg chg="add ord">
        <pc:chgData name="Amy Arnold" userId="a7108dda-2502-4b29-ad48-5dc33c2aeb80" providerId="ADAL" clId="{F675D2D9-8D22-4970-AF07-CE6EE23AD147}" dt="2026-04-11T20:36:09.495" v="849"/>
        <pc:sldMkLst>
          <pc:docMk/>
          <pc:sldMk cId="2778462325" sldId="323"/>
        </pc:sldMkLst>
      </pc:sldChg>
      <pc:sldChg chg="add">
        <pc:chgData name="Amy Arnold" userId="a7108dda-2502-4b29-ad48-5dc33c2aeb80" providerId="ADAL" clId="{F675D2D9-8D22-4970-AF07-CE6EE23AD147}" dt="2026-04-11T17:57:23.495" v="330"/>
        <pc:sldMkLst>
          <pc:docMk/>
          <pc:sldMk cId="3495625915" sldId="344"/>
        </pc:sldMkLst>
      </pc:sldChg>
      <pc:sldChg chg="add ord">
        <pc:chgData name="Amy Arnold" userId="a7108dda-2502-4b29-ad48-5dc33c2aeb80" providerId="ADAL" clId="{F675D2D9-8D22-4970-AF07-CE6EE23AD147}" dt="2026-04-11T21:00:02.792" v="986"/>
        <pc:sldMkLst>
          <pc:docMk/>
          <pc:sldMk cId="837568943" sldId="345"/>
        </pc:sldMkLst>
      </pc:sldChg>
      <pc:sldChg chg="addSp delSp modSp add ord">
        <pc:chgData name="Amy Arnold" userId="a7108dda-2502-4b29-ad48-5dc33c2aeb80" providerId="ADAL" clId="{F675D2D9-8D22-4970-AF07-CE6EE23AD147}" dt="2026-04-11T21:02:12.078" v="1020" actId="1076"/>
        <pc:sldMkLst>
          <pc:docMk/>
          <pc:sldMk cId="2567460939" sldId="346"/>
        </pc:sldMkLst>
        <pc:spChg chg="mod">
          <ac:chgData name="Amy Arnold" userId="a7108dda-2502-4b29-ad48-5dc33c2aeb80" providerId="ADAL" clId="{F675D2D9-8D22-4970-AF07-CE6EE23AD147}" dt="2026-04-11T21:01:36.261" v="1009" actId="313"/>
          <ac:spMkLst>
            <pc:docMk/>
            <pc:sldMk cId="2567460939" sldId="346"/>
            <ac:spMk id="2" creationId="{D39FE77A-5E78-9534-5139-B73DB1B56925}"/>
          </ac:spMkLst>
        </pc:spChg>
        <pc:spChg chg="mod">
          <ac:chgData name="Amy Arnold" userId="a7108dda-2502-4b29-ad48-5dc33c2aeb80" providerId="ADAL" clId="{F675D2D9-8D22-4970-AF07-CE6EE23AD147}" dt="2026-04-11T21:02:12.078" v="1020" actId="1076"/>
          <ac:spMkLst>
            <pc:docMk/>
            <pc:sldMk cId="2567460939" sldId="346"/>
            <ac:spMk id="3" creationId="{270119E5-1FEC-5C4E-AF1E-38DBEA22983E}"/>
          </ac:spMkLst>
        </pc:spChg>
        <pc:picChg chg="add">
          <ac:chgData name="Amy Arnold" userId="a7108dda-2502-4b29-ad48-5dc33c2aeb80" providerId="ADAL" clId="{F675D2D9-8D22-4970-AF07-CE6EE23AD147}" dt="2026-04-11T21:01:49.362" v="1013"/>
          <ac:picMkLst>
            <pc:docMk/>
            <pc:sldMk cId="2567460939" sldId="346"/>
            <ac:picMk id="5" creationId="{95C1A9AA-D771-4A95-819F-781775B16A34}"/>
          </ac:picMkLst>
        </pc:picChg>
        <pc:picChg chg="del">
          <ac:chgData name="Amy Arnold" userId="a7108dda-2502-4b29-ad48-5dc33c2aeb80" providerId="ADAL" clId="{F675D2D9-8D22-4970-AF07-CE6EE23AD147}" dt="2026-04-11T21:01:42.423" v="1011" actId="478"/>
          <ac:picMkLst>
            <pc:docMk/>
            <pc:sldMk cId="2567460939" sldId="346"/>
            <ac:picMk id="11268" creationId="{6AC6D18D-58FD-46BF-9BB4-DD5BEE42C85F}"/>
          </ac:picMkLst>
        </pc:picChg>
      </pc:sldChg>
      <pc:sldChg chg="add">
        <pc:chgData name="Amy Arnold" userId="a7108dda-2502-4b29-ad48-5dc33c2aeb80" providerId="ADAL" clId="{F675D2D9-8D22-4970-AF07-CE6EE23AD147}" dt="2026-04-11T21:02:54.213" v="1023"/>
        <pc:sldMkLst>
          <pc:docMk/>
          <pc:sldMk cId="2838883210" sldId="347"/>
        </pc:sldMkLst>
      </pc:sldChg>
    </pc:docChg>
  </pc:docChgLst>
  <pc:docChgLst>
    <pc:chgData name="Amy Arnold" userId="a7108dda-2502-4b29-ad48-5dc33c2aeb80" providerId="ADAL" clId="{AE2B2E0A-E2C8-4E37-AE2B-27ACDDD964A5}"/>
    <pc:docChg chg="custSel delSld modSld sldOrd">
      <pc:chgData name="Amy Arnold" userId="a7108dda-2502-4b29-ad48-5dc33c2aeb80" providerId="ADAL" clId="{AE2B2E0A-E2C8-4E37-AE2B-27ACDDD964A5}" dt="2026-04-17T23:28:32.231" v="23" actId="2696"/>
      <pc:docMkLst>
        <pc:docMk/>
      </pc:docMkLst>
      <pc:sldChg chg="addSp delSp modSp">
        <pc:chgData name="Amy Arnold" userId="a7108dda-2502-4b29-ad48-5dc33c2aeb80" providerId="ADAL" clId="{AE2B2E0A-E2C8-4E37-AE2B-27ACDDD964A5}" dt="2026-04-17T23:22:16.842" v="10" actId="14100"/>
        <pc:sldMkLst>
          <pc:docMk/>
          <pc:sldMk cId="1185107804" sldId="302"/>
        </pc:sldMkLst>
        <pc:picChg chg="add mod">
          <ac:chgData name="Amy Arnold" userId="a7108dda-2502-4b29-ad48-5dc33c2aeb80" providerId="ADAL" clId="{AE2B2E0A-E2C8-4E37-AE2B-27ACDDD964A5}" dt="2026-04-17T23:22:16.842" v="10" actId="14100"/>
          <ac:picMkLst>
            <pc:docMk/>
            <pc:sldMk cId="1185107804" sldId="302"/>
            <ac:picMk id="4" creationId="{D5A106E9-B262-4E1A-BB56-1375709ED002}"/>
          </ac:picMkLst>
        </pc:picChg>
        <pc:picChg chg="del">
          <ac:chgData name="Amy Arnold" userId="a7108dda-2502-4b29-ad48-5dc33c2aeb80" providerId="ADAL" clId="{AE2B2E0A-E2C8-4E37-AE2B-27ACDDD964A5}" dt="2026-04-17T23:22:04.258" v="7" actId="478"/>
          <ac:picMkLst>
            <pc:docMk/>
            <pc:sldMk cId="1185107804" sldId="302"/>
            <ac:picMk id="5124" creationId="{8C387475-A999-493B-89CE-C8D00B2069F0}"/>
          </ac:picMkLst>
        </pc:picChg>
      </pc:sldChg>
      <pc:sldChg chg="del ord">
        <pc:chgData name="Amy Arnold" userId="a7108dda-2502-4b29-ad48-5dc33c2aeb80" providerId="ADAL" clId="{AE2B2E0A-E2C8-4E37-AE2B-27ACDDD964A5}" dt="2026-04-17T23:27:53.779" v="21" actId="2696"/>
        <pc:sldMkLst>
          <pc:docMk/>
          <pc:sldMk cId="1908758517" sldId="314"/>
        </pc:sldMkLst>
      </pc:sldChg>
      <pc:sldChg chg="addSp delSp modSp">
        <pc:chgData name="Amy Arnold" userId="a7108dda-2502-4b29-ad48-5dc33c2aeb80" providerId="ADAL" clId="{AE2B2E0A-E2C8-4E37-AE2B-27ACDDD964A5}" dt="2026-04-17T23:27:21.030" v="19" actId="14100"/>
        <pc:sldMkLst>
          <pc:docMk/>
          <pc:sldMk cId="2785374587" sldId="316"/>
        </pc:sldMkLst>
        <pc:spChg chg="mod">
          <ac:chgData name="Amy Arnold" userId="a7108dda-2502-4b29-ad48-5dc33c2aeb80" providerId="ADAL" clId="{AE2B2E0A-E2C8-4E37-AE2B-27ACDDD964A5}" dt="2026-04-17T23:27:16.490" v="17" actId="1076"/>
          <ac:spMkLst>
            <pc:docMk/>
            <pc:sldMk cId="2785374587" sldId="316"/>
            <ac:spMk id="2" creationId="{D39FE77A-5E78-9534-5139-B73DB1B56925}"/>
          </ac:spMkLst>
        </pc:spChg>
        <pc:picChg chg="add mod">
          <ac:chgData name="Amy Arnold" userId="a7108dda-2502-4b29-ad48-5dc33c2aeb80" providerId="ADAL" clId="{AE2B2E0A-E2C8-4E37-AE2B-27ACDDD964A5}" dt="2026-04-17T23:27:21.030" v="19" actId="14100"/>
          <ac:picMkLst>
            <pc:docMk/>
            <pc:sldMk cId="2785374587" sldId="316"/>
            <ac:picMk id="3" creationId="{2BDD3EEE-600B-4318-96AA-DE5C4E22475E}"/>
          </ac:picMkLst>
        </pc:picChg>
        <pc:picChg chg="del">
          <ac:chgData name="Amy Arnold" userId="a7108dda-2502-4b29-ad48-5dc33c2aeb80" providerId="ADAL" clId="{AE2B2E0A-E2C8-4E37-AE2B-27ACDDD964A5}" dt="2026-04-17T23:26:43.930" v="11" actId="478"/>
          <ac:picMkLst>
            <pc:docMk/>
            <pc:sldMk cId="2785374587" sldId="316"/>
            <ac:picMk id="2052" creationId="{06F7C72A-E29F-4F71-8AA7-0C2C96F2D4FE}"/>
          </ac:picMkLst>
        </pc:picChg>
      </pc:sldChg>
      <pc:sldChg chg="del">
        <pc:chgData name="Amy Arnold" userId="a7108dda-2502-4b29-ad48-5dc33c2aeb80" providerId="ADAL" clId="{AE2B2E0A-E2C8-4E37-AE2B-27ACDDD964A5}" dt="2026-04-17T23:28:32.231" v="23" actId="2696"/>
        <pc:sldMkLst>
          <pc:docMk/>
          <pc:sldMk cId="1295631958" sldId="320"/>
        </pc:sldMkLst>
      </pc:sldChg>
      <pc:sldChg chg="del">
        <pc:chgData name="Amy Arnold" userId="a7108dda-2502-4b29-ad48-5dc33c2aeb80" providerId="ADAL" clId="{AE2B2E0A-E2C8-4E37-AE2B-27ACDDD964A5}" dt="2026-04-17T23:28:32.219" v="22" actId="2696"/>
        <pc:sldMkLst>
          <pc:docMk/>
          <pc:sldMk cId="933089375" sldId="321"/>
        </pc:sldMkLst>
      </pc:sldChg>
      <pc:sldChg chg="modSp">
        <pc:chgData name="Amy Arnold" userId="a7108dda-2502-4b29-ad48-5dc33c2aeb80" providerId="ADAL" clId="{AE2B2E0A-E2C8-4E37-AE2B-27ACDDD964A5}" dt="2026-04-17T23:20:37.280" v="6" actId="6549"/>
        <pc:sldMkLst>
          <pc:docMk/>
          <pc:sldMk cId="2778462325" sldId="323"/>
        </pc:sldMkLst>
        <pc:spChg chg="mod">
          <ac:chgData name="Amy Arnold" userId="a7108dda-2502-4b29-ad48-5dc33c2aeb80" providerId="ADAL" clId="{AE2B2E0A-E2C8-4E37-AE2B-27ACDDD964A5}" dt="2026-04-17T23:20:37.280" v="6" actId="6549"/>
          <ac:spMkLst>
            <pc:docMk/>
            <pc:sldMk cId="2778462325" sldId="323"/>
            <ac:spMk id="4" creationId="{9E2E5745-1EB5-E9B9-1DE7-DA7095EFEA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73049-37A1-4D5D-B2EE-E7E6886DCCFB}" type="datetimeFigureOut">
              <a:rPr lang="en-US" smtClean="0"/>
              <a:t>4/17/2026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3E1E5-628B-4767-86BE-0EF4504A9467}" type="slidenum">
              <a:rPr lang="en-US" smtClean="0"/>
              <a:t>‹#›</a:t>
            </a:fld>
            <a:endParaRPr lang="en-US" dirty="0"/>
          </a:p>
        </p:txBody>
      </p:sp>
    </p:spTree>
    <p:extLst>
      <p:ext uri="{BB962C8B-B14F-4D97-AF65-F5344CB8AC3E}">
        <p14:creationId xmlns:p14="http://schemas.microsoft.com/office/powerpoint/2010/main" val="4182586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 your hand if you’re tired.” (pause… let them laugh) </a:t>
            </a:r>
          </a:p>
          <a:p>
            <a:r>
              <a:rPr lang="en-US" dirty="0"/>
              <a:t>“Raise your hand if you love your child more than anything.” </a:t>
            </a:r>
          </a:p>
          <a:p>
            <a:r>
              <a:rPr lang="en-US" dirty="0"/>
              <a:t>“Both can be true. That’s what today is about.” Its about YOU</a:t>
            </a:r>
          </a:p>
        </p:txBody>
      </p:sp>
      <p:sp>
        <p:nvSpPr>
          <p:cNvPr id="4" name="Slide Number Placeholder 3"/>
          <p:cNvSpPr>
            <a:spLocks noGrp="1"/>
          </p:cNvSpPr>
          <p:nvPr>
            <p:ph type="sldNum" sz="quarter" idx="5"/>
          </p:nvPr>
        </p:nvSpPr>
        <p:spPr/>
        <p:txBody>
          <a:bodyPr/>
          <a:lstStyle/>
          <a:p>
            <a:fld id="{C283E1E5-628B-4767-86BE-0EF4504A9467}" type="slidenum">
              <a:rPr lang="en-US" smtClean="0"/>
              <a:t>1</a:t>
            </a:fld>
            <a:endParaRPr lang="en-US" dirty="0"/>
          </a:p>
        </p:txBody>
      </p:sp>
    </p:spTree>
    <p:extLst>
      <p:ext uri="{BB962C8B-B14F-4D97-AF65-F5344CB8AC3E}">
        <p14:creationId xmlns:p14="http://schemas.microsoft.com/office/powerpoint/2010/main" val="1026161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C283E1E5-628B-4767-86BE-0EF4504A9467}" type="slidenum">
              <a:rPr lang="en-US" smtClean="0"/>
              <a:t>2</a:t>
            </a:fld>
            <a:endParaRPr lang="en-US" dirty="0"/>
          </a:p>
        </p:txBody>
      </p:sp>
    </p:spTree>
    <p:extLst>
      <p:ext uri="{BB962C8B-B14F-4D97-AF65-F5344CB8AC3E}">
        <p14:creationId xmlns:p14="http://schemas.microsoft.com/office/powerpoint/2010/main" val="3348111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Common barriers:</a:t>
            </a:r>
          </a:p>
          <a:p>
            <a:r>
              <a:rPr lang="en-US" sz="1200" kern="1200" dirty="0">
                <a:solidFill>
                  <a:schemeClr val="tx1"/>
                </a:solidFill>
                <a:effectLst/>
                <a:latin typeface="+mn-lt"/>
                <a:ea typeface="+mn-ea"/>
                <a:cs typeface="+mn-cs"/>
              </a:rPr>
              <a:t>- “I should be able to handle this.”</a:t>
            </a:r>
          </a:p>
          <a:p>
            <a:r>
              <a:rPr lang="en-US" sz="1200" kern="1200" dirty="0">
                <a:solidFill>
                  <a:schemeClr val="tx1"/>
                </a:solidFill>
                <a:effectLst/>
                <a:latin typeface="+mn-lt"/>
                <a:ea typeface="+mn-ea"/>
                <a:cs typeface="+mn-cs"/>
              </a:rPr>
              <a:t>- “I don’t want to be a burden.”</a:t>
            </a:r>
          </a:p>
          <a:p>
            <a:r>
              <a:rPr lang="en-US" sz="1200" kern="1200" dirty="0">
                <a:solidFill>
                  <a:schemeClr val="tx1"/>
                </a:solidFill>
                <a:effectLst/>
                <a:latin typeface="+mn-lt"/>
                <a:ea typeface="+mn-ea"/>
                <a:cs typeface="+mn-cs"/>
              </a:rPr>
              <a:t>- “It’s just easier to do it myself.”</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Shift your mindset:</a:t>
            </a:r>
          </a:p>
          <a:p>
            <a:r>
              <a:rPr lang="en-US" sz="1200" kern="1200" dirty="0">
                <a:solidFill>
                  <a:schemeClr val="tx1"/>
                </a:solidFill>
                <a:effectLst/>
                <a:latin typeface="+mn-lt"/>
                <a:ea typeface="+mn-ea"/>
                <a:cs typeface="+mn-cs"/>
              </a:rPr>
              <a:t>- Help is not charity—it’s connection.</a:t>
            </a:r>
          </a:p>
          <a:p>
            <a:r>
              <a:rPr lang="en-US" sz="1200" kern="1200" dirty="0">
                <a:solidFill>
                  <a:schemeClr val="tx1"/>
                </a:solidFill>
                <a:effectLst/>
                <a:latin typeface="+mn-lt"/>
                <a:ea typeface="+mn-ea"/>
                <a:cs typeface="+mn-cs"/>
              </a:rPr>
              <a:t>- People often WANT to help, they just don’t know how.</a:t>
            </a:r>
          </a:p>
          <a:p>
            <a:pPr marL="171450" indent="-171450">
              <a:buFontTx/>
              <a:buChar char="-"/>
            </a:pPr>
            <a:r>
              <a:rPr lang="en-US" sz="1200" kern="1200" dirty="0">
                <a:solidFill>
                  <a:schemeClr val="tx1"/>
                </a:solidFill>
                <a:effectLst/>
                <a:latin typeface="+mn-lt"/>
                <a:ea typeface="+mn-ea"/>
                <a:cs typeface="+mn-cs"/>
              </a:rPr>
              <a:t>Specific asks make it easier for others to say yes.</a:t>
            </a:r>
          </a:p>
          <a:p>
            <a:r>
              <a:rPr lang="en-US" dirty="0"/>
              <a:t>Why it matters:</a:t>
            </a:r>
          </a:p>
          <a:p>
            <a:r>
              <a:rPr lang="en-US" dirty="0"/>
              <a:t>Asking for help is not a weakness—it is a strategy for sustainability. You were never meant to do this alone.</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283E1E5-628B-4767-86BE-0EF4504A9467}" type="slidenum">
              <a:rPr lang="en-US" smtClean="0"/>
              <a:t>10</a:t>
            </a:fld>
            <a:endParaRPr lang="en-US" dirty="0"/>
          </a:p>
        </p:txBody>
      </p:sp>
    </p:spTree>
    <p:extLst>
      <p:ext uri="{BB962C8B-B14F-4D97-AF65-F5344CB8AC3E}">
        <p14:creationId xmlns:p14="http://schemas.microsoft.com/office/powerpoint/2010/main" val="1844504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 isn’t doing it all.</a:t>
            </a:r>
          </a:p>
          <a:p>
            <a:r>
              <a:rPr lang="en-US" dirty="0"/>
              <a:t>It’s knowing when to rest.</a:t>
            </a:r>
          </a:p>
          <a:p>
            <a:endParaRPr lang="en-US" dirty="0"/>
          </a:p>
        </p:txBody>
      </p:sp>
      <p:sp>
        <p:nvSpPr>
          <p:cNvPr id="4" name="Slide Number Placeholder 3"/>
          <p:cNvSpPr>
            <a:spLocks noGrp="1"/>
          </p:cNvSpPr>
          <p:nvPr>
            <p:ph type="sldNum" sz="quarter" idx="5"/>
          </p:nvPr>
        </p:nvSpPr>
        <p:spPr/>
        <p:txBody>
          <a:bodyPr/>
          <a:lstStyle/>
          <a:p>
            <a:fld id="{C283E1E5-628B-4767-86BE-0EF4504A9467}" type="slidenum">
              <a:rPr lang="en-US" smtClean="0"/>
              <a:t>14</a:t>
            </a:fld>
            <a:endParaRPr lang="en-US" dirty="0"/>
          </a:p>
        </p:txBody>
      </p:sp>
    </p:spTree>
    <p:extLst>
      <p:ext uri="{BB962C8B-B14F-4D97-AF65-F5344CB8AC3E}">
        <p14:creationId xmlns:p14="http://schemas.microsoft.com/office/powerpoint/2010/main" val="403638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1B1A16-9709-44CC-B4FB-15881E67E1C7}" type="datetimeFigureOut">
              <a:rPr lang="en-US" smtClean="0"/>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61E50D-3147-48BA-8F39-8182AE0F8D13}" type="slidenum">
              <a:rPr lang="en-US" smtClean="0"/>
              <a:t>‹#›</a:t>
            </a:fld>
            <a:endParaRPr lang="en-US" dirty="0"/>
          </a:p>
        </p:txBody>
      </p:sp>
    </p:spTree>
    <p:extLst>
      <p:ext uri="{BB962C8B-B14F-4D97-AF65-F5344CB8AC3E}">
        <p14:creationId xmlns:p14="http://schemas.microsoft.com/office/powerpoint/2010/main" val="19710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B1A16-9709-44CC-B4FB-15881E67E1C7}" type="datetimeFigureOut">
              <a:rPr lang="en-US" smtClean="0"/>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61E50D-3147-48BA-8F39-8182AE0F8D13}" type="slidenum">
              <a:rPr lang="en-US" smtClean="0"/>
              <a:t>‹#›</a:t>
            </a:fld>
            <a:endParaRPr lang="en-US" dirty="0"/>
          </a:p>
        </p:txBody>
      </p:sp>
    </p:spTree>
    <p:extLst>
      <p:ext uri="{BB962C8B-B14F-4D97-AF65-F5344CB8AC3E}">
        <p14:creationId xmlns:p14="http://schemas.microsoft.com/office/powerpoint/2010/main" val="225061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B1A16-9709-44CC-B4FB-15881E67E1C7}" type="datetimeFigureOut">
              <a:rPr lang="en-US" smtClean="0"/>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61E50D-3147-48BA-8F39-8182AE0F8D13}" type="slidenum">
              <a:rPr lang="en-US" smtClean="0"/>
              <a:t>‹#›</a:t>
            </a:fld>
            <a:endParaRPr lang="en-US" dirty="0"/>
          </a:p>
        </p:txBody>
      </p:sp>
    </p:spTree>
    <p:extLst>
      <p:ext uri="{BB962C8B-B14F-4D97-AF65-F5344CB8AC3E}">
        <p14:creationId xmlns:p14="http://schemas.microsoft.com/office/powerpoint/2010/main" val="96704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B1A16-9709-44CC-B4FB-15881E67E1C7}" type="datetimeFigureOut">
              <a:rPr lang="en-US" smtClean="0"/>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61E50D-3147-48BA-8F39-8182AE0F8D13}" type="slidenum">
              <a:rPr lang="en-US" smtClean="0"/>
              <a:t>‹#›</a:t>
            </a:fld>
            <a:endParaRPr lang="en-US" dirty="0"/>
          </a:p>
        </p:txBody>
      </p:sp>
    </p:spTree>
    <p:extLst>
      <p:ext uri="{BB962C8B-B14F-4D97-AF65-F5344CB8AC3E}">
        <p14:creationId xmlns:p14="http://schemas.microsoft.com/office/powerpoint/2010/main" val="234171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1B1A16-9709-44CC-B4FB-15881E67E1C7}" type="datetimeFigureOut">
              <a:rPr lang="en-US" smtClean="0"/>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61E50D-3147-48BA-8F39-8182AE0F8D13}" type="slidenum">
              <a:rPr lang="en-US" smtClean="0"/>
              <a:t>‹#›</a:t>
            </a:fld>
            <a:endParaRPr lang="en-US" dirty="0"/>
          </a:p>
        </p:txBody>
      </p:sp>
    </p:spTree>
    <p:extLst>
      <p:ext uri="{BB962C8B-B14F-4D97-AF65-F5344CB8AC3E}">
        <p14:creationId xmlns:p14="http://schemas.microsoft.com/office/powerpoint/2010/main" val="153547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1B1A16-9709-44CC-B4FB-15881E67E1C7}" type="datetimeFigureOut">
              <a:rPr lang="en-US" smtClean="0"/>
              <a:t>4/17/2026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61E50D-3147-48BA-8F39-8182AE0F8D13}" type="slidenum">
              <a:rPr lang="en-US" smtClean="0"/>
              <a:t>‹#›</a:t>
            </a:fld>
            <a:endParaRPr lang="en-US" dirty="0"/>
          </a:p>
        </p:txBody>
      </p:sp>
    </p:spTree>
    <p:extLst>
      <p:ext uri="{BB962C8B-B14F-4D97-AF65-F5344CB8AC3E}">
        <p14:creationId xmlns:p14="http://schemas.microsoft.com/office/powerpoint/2010/main" val="311227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1B1A16-9709-44CC-B4FB-15881E67E1C7}" type="datetimeFigureOut">
              <a:rPr lang="en-US" smtClean="0"/>
              <a:t>4/17/2026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61E50D-3147-48BA-8F39-8182AE0F8D13}" type="slidenum">
              <a:rPr lang="en-US" smtClean="0"/>
              <a:t>‹#›</a:t>
            </a:fld>
            <a:endParaRPr lang="en-US" dirty="0"/>
          </a:p>
        </p:txBody>
      </p:sp>
    </p:spTree>
    <p:extLst>
      <p:ext uri="{BB962C8B-B14F-4D97-AF65-F5344CB8AC3E}">
        <p14:creationId xmlns:p14="http://schemas.microsoft.com/office/powerpoint/2010/main" val="178628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1B1A16-9709-44CC-B4FB-15881E67E1C7}" type="datetimeFigureOut">
              <a:rPr lang="en-US" smtClean="0"/>
              <a:t>4/17/2026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61E50D-3147-48BA-8F39-8182AE0F8D13}" type="slidenum">
              <a:rPr lang="en-US" smtClean="0"/>
              <a:t>‹#›</a:t>
            </a:fld>
            <a:endParaRPr lang="en-US" dirty="0"/>
          </a:p>
        </p:txBody>
      </p:sp>
    </p:spTree>
    <p:extLst>
      <p:ext uri="{BB962C8B-B14F-4D97-AF65-F5344CB8AC3E}">
        <p14:creationId xmlns:p14="http://schemas.microsoft.com/office/powerpoint/2010/main" val="121352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B1A16-9709-44CC-B4FB-15881E67E1C7}" type="datetimeFigureOut">
              <a:rPr lang="en-US" smtClean="0"/>
              <a:t>4/17/2026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61E50D-3147-48BA-8F39-8182AE0F8D13}" type="slidenum">
              <a:rPr lang="en-US" smtClean="0"/>
              <a:t>‹#›</a:t>
            </a:fld>
            <a:endParaRPr lang="en-US" dirty="0"/>
          </a:p>
        </p:txBody>
      </p:sp>
    </p:spTree>
    <p:extLst>
      <p:ext uri="{BB962C8B-B14F-4D97-AF65-F5344CB8AC3E}">
        <p14:creationId xmlns:p14="http://schemas.microsoft.com/office/powerpoint/2010/main" val="3120910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1B1A16-9709-44CC-B4FB-15881E67E1C7}" type="datetimeFigureOut">
              <a:rPr lang="en-US" smtClean="0"/>
              <a:t>4/17/2026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61E50D-3147-48BA-8F39-8182AE0F8D13}" type="slidenum">
              <a:rPr lang="en-US" smtClean="0"/>
              <a:t>‹#›</a:t>
            </a:fld>
            <a:endParaRPr lang="en-US" dirty="0"/>
          </a:p>
        </p:txBody>
      </p:sp>
    </p:spTree>
    <p:extLst>
      <p:ext uri="{BB962C8B-B14F-4D97-AF65-F5344CB8AC3E}">
        <p14:creationId xmlns:p14="http://schemas.microsoft.com/office/powerpoint/2010/main" val="296149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1B1A16-9709-44CC-B4FB-15881E67E1C7}" type="datetimeFigureOut">
              <a:rPr lang="en-US" smtClean="0"/>
              <a:t>4/17/2026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61E50D-3147-48BA-8F39-8182AE0F8D13}" type="slidenum">
              <a:rPr lang="en-US" smtClean="0"/>
              <a:t>‹#›</a:t>
            </a:fld>
            <a:endParaRPr lang="en-US" dirty="0"/>
          </a:p>
        </p:txBody>
      </p:sp>
    </p:spTree>
    <p:extLst>
      <p:ext uri="{BB962C8B-B14F-4D97-AF65-F5344CB8AC3E}">
        <p14:creationId xmlns:p14="http://schemas.microsoft.com/office/powerpoint/2010/main" val="3857960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B1A16-9709-44CC-B4FB-15881E67E1C7}" type="datetimeFigureOut">
              <a:rPr lang="en-US" smtClean="0"/>
              <a:t>4/17/2026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1E50D-3147-48BA-8F39-8182AE0F8D13}" type="slidenum">
              <a:rPr lang="en-US" smtClean="0"/>
              <a:t>‹#›</a:t>
            </a:fld>
            <a:endParaRPr lang="en-US" dirty="0"/>
          </a:p>
        </p:txBody>
      </p:sp>
    </p:spTree>
    <p:extLst>
      <p:ext uri="{BB962C8B-B14F-4D97-AF65-F5344CB8AC3E}">
        <p14:creationId xmlns:p14="http://schemas.microsoft.com/office/powerpoint/2010/main" val="59570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58C819-01E4-4619-B42A-142EE55F1D08}"/>
              </a:ext>
            </a:extLst>
          </p:cNvPr>
          <p:cNvSpPr>
            <a:spLocks noGrp="1"/>
          </p:cNvSpPr>
          <p:nvPr>
            <p:ph type="ctrTitle"/>
          </p:nvPr>
        </p:nvSpPr>
        <p:spPr>
          <a:xfrm>
            <a:off x="685799" y="609600"/>
            <a:ext cx="7772400" cy="1470025"/>
          </a:xfrm>
        </p:spPr>
        <p:txBody>
          <a:bodyPr>
            <a:normAutofit fontScale="90000"/>
          </a:bodyPr>
          <a:lstStyle/>
          <a:p>
            <a:r>
              <a:rPr lang="en-US" b="1" dirty="0">
                <a:latin typeface="Comic Sans MS" panose="030F0702030302020204" pitchFamily="66" charset="0"/>
              </a:rPr>
              <a:t>You Matter Too!</a:t>
            </a:r>
            <a:br>
              <a:rPr lang="en-US" b="1" dirty="0">
                <a:latin typeface="Comic Sans MS" panose="030F0702030302020204" pitchFamily="66" charset="0"/>
              </a:rPr>
            </a:br>
            <a:r>
              <a:rPr lang="en-US" sz="3600" b="1" dirty="0">
                <a:latin typeface="Comic Sans MS" panose="030F0702030302020204" pitchFamily="66" charset="0"/>
              </a:rPr>
              <a:t>Caring for the Caregiver</a:t>
            </a:r>
            <a:br>
              <a:rPr lang="en-US" b="1" dirty="0">
                <a:latin typeface="Comic Sans MS" panose="030F0702030302020204" pitchFamily="66" charset="0"/>
              </a:rPr>
            </a:br>
            <a:br>
              <a:rPr lang="en-US" sz="1300" b="1" dirty="0">
                <a:latin typeface="Comic Sans MS" panose="030F0702030302020204" pitchFamily="66" charset="0"/>
              </a:rPr>
            </a:br>
            <a:r>
              <a:rPr lang="en-US" sz="2200" b="1" dirty="0">
                <a:latin typeface="Comic Sans MS" panose="030F0702030302020204" pitchFamily="66" charset="0"/>
              </a:rPr>
              <a:t>Presented by Amy Arnold M.S.Ed</a:t>
            </a:r>
            <a:br>
              <a:rPr lang="en-US" b="1" dirty="0">
                <a:latin typeface="Comic Sans MS" panose="030F0702030302020204" pitchFamily="66" charset="0"/>
              </a:rPr>
            </a:br>
            <a:endParaRPr lang="en-US" sz="3300" b="1" dirty="0">
              <a:latin typeface="Comic Sans MS" panose="030F0702030302020204" pitchFamily="66" charset="0"/>
            </a:endParaRPr>
          </a:p>
        </p:txBody>
      </p:sp>
      <p:pic>
        <p:nvPicPr>
          <p:cNvPr id="1026" name="Picture 2">
            <a:extLst>
              <a:ext uri="{FF2B5EF4-FFF2-40B4-BE49-F238E27FC236}">
                <a16:creationId xmlns:a16="http://schemas.microsoft.com/office/drawing/2014/main" id="{0BDA610D-4F3A-4745-BBFB-A3E4AAC747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9076" y="2286000"/>
            <a:ext cx="5585847" cy="366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991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DCDB5-0920-C291-FD9B-6B047E82E4DF}"/>
              </a:ext>
            </a:extLst>
          </p:cNvPr>
          <p:cNvSpPr>
            <a:spLocks noGrp="1"/>
          </p:cNvSpPr>
          <p:nvPr>
            <p:ph type="title"/>
          </p:nvPr>
        </p:nvSpPr>
        <p:spPr>
          <a:xfrm>
            <a:off x="457200" y="533400"/>
            <a:ext cx="8229600" cy="1143000"/>
          </a:xfrm>
        </p:spPr>
        <p:txBody>
          <a:bodyPr>
            <a:normAutofit fontScale="90000"/>
          </a:bodyPr>
          <a:lstStyle/>
          <a:p>
            <a:r>
              <a:rPr lang="en-US" dirty="0"/>
              <a:t>Ways to Ask for Help </a:t>
            </a:r>
            <a:br>
              <a:rPr lang="en-US" dirty="0"/>
            </a:br>
            <a:r>
              <a:rPr lang="en-US" dirty="0"/>
              <a:t>(Without the Guilt)</a:t>
            </a:r>
            <a:br>
              <a:rPr lang="en-US" dirty="0"/>
            </a:br>
            <a:endParaRPr lang="en-US" dirty="0"/>
          </a:p>
        </p:txBody>
      </p:sp>
      <p:sp>
        <p:nvSpPr>
          <p:cNvPr id="3" name="Content Placeholder 2">
            <a:extLst>
              <a:ext uri="{FF2B5EF4-FFF2-40B4-BE49-F238E27FC236}">
                <a16:creationId xmlns:a16="http://schemas.microsoft.com/office/drawing/2014/main" id="{A7F9FF50-B71B-558C-94B4-F125D0CE1B54}"/>
              </a:ext>
            </a:extLst>
          </p:cNvPr>
          <p:cNvSpPr>
            <a:spLocks noGrp="1"/>
          </p:cNvSpPr>
          <p:nvPr>
            <p:ph idx="1"/>
          </p:nvPr>
        </p:nvSpPr>
        <p:spPr>
          <a:xfrm>
            <a:off x="457200" y="1853208"/>
            <a:ext cx="5105400" cy="3886199"/>
          </a:xfrm>
        </p:spPr>
        <p:txBody>
          <a:bodyPr>
            <a:normAutofit fontScale="85000" lnSpcReduction="10000"/>
          </a:bodyPr>
          <a:lstStyle/>
          <a:p>
            <a:r>
              <a:rPr lang="en-US" sz="3900" dirty="0"/>
              <a:t>Be specific </a:t>
            </a:r>
          </a:p>
          <a:p>
            <a:pPr lvl="1"/>
            <a:r>
              <a:rPr lang="en-US" sz="3900" dirty="0"/>
              <a:t>(what, when, how long)</a:t>
            </a:r>
          </a:p>
          <a:p>
            <a:r>
              <a:rPr lang="en-US" sz="3900" dirty="0"/>
              <a:t>Start small</a:t>
            </a:r>
          </a:p>
          <a:p>
            <a:r>
              <a:rPr lang="en-US" sz="3900" dirty="0"/>
              <a:t>Ask someone safe</a:t>
            </a:r>
          </a:p>
          <a:p>
            <a:r>
              <a:rPr lang="en-US" sz="3900" dirty="0"/>
              <a:t>Practice saying it </a:t>
            </a:r>
          </a:p>
          <a:p>
            <a:pPr marL="0" indent="0">
              <a:buNone/>
            </a:pPr>
            <a:r>
              <a:rPr lang="en-US" sz="3900" dirty="0"/>
              <a:t>	out loud</a:t>
            </a:r>
            <a:br>
              <a:rPr lang="en-US" dirty="0"/>
            </a:br>
            <a:endParaRPr lang="en-US" dirty="0"/>
          </a:p>
        </p:txBody>
      </p:sp>
      <p:pic>
        <p:nvPicPr>
          <p:cNvPr id="16388" name="Picture 4" descr="memes #embdoimentmemes #psychologymemes ...">
            <a:extLst>
              <a:ext uri="{FF2B5EF4-FFF2-40B4-BE49-F238E27FC236}">
                <a16:creationId xmlns:a16="http://schemas.microsoft.com/office/drawing/2014/main" id="{A3DF04D7-600E-46E4-A36D-BE873E86A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18034"/>
            <a:ext cx="3581227" cy="434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21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325EA-01B8-A430-16B3-2A3E15316C13}"/>
              </a:ext>
            </a:extLst>
          </p:cNvPr>
          <p:cNvSpPr>
            <a:spLocks noGrp="1"/>
          </p:cNvSpPr>
          <p:nvPr>
            <p:ph type="title"/>
          </p:nvPr>
        </p:nvSpPr>
        <p:spPr>
          <a:xfrm>
            <a:off x="457200" y="1166505"/>
            <a:ext cx="4114800" cy="1143000"/>
          </a:xfrm>
        </p:spPr>
        <p:txBody>
          <a:bodyPr/>
          <a:lstStyle/>
          <a:p>
            <a:r>
              <a:rPr lang="en-US" dirty="0"/>
              <a:t>Real-Life Strategy</a:t>
            </a:r>
          </a:p>
        </p:txBody>
      </p:sp>
      <p:sp>
        <p:nvSpPr>
          <p:cNvPr id="3" name="Content Placeholder 2">
            <a:extLst>
              <a:ext uri="{FF2B5EF4-FFF2-40B4-BE49-F238E27FC236}">
                <a16:creationId xmlns:a16="http://schemas.microsoft.com/office/drawing/2014/main" id="{9E9B68CC-FC5A-01E6-8DAA-65CC9BABA72E}"/>
              </a:ext>
            </a:extLst>
          </p:cNvPr>
          <p:cNvSpPr>
            <a:spLocks noGrp="1"/>
          </p:cNvSpPr>
          <p:nvPr>
            <p:ph idx="1"/>
          </p:nvPr>
        </p:nvSpPr>
        <p:spPr>
          <a:xfrm>
            <a:off x="476250" y="2514600"/>
            <a:ext cx="4114800" cy="1828800"/>
          </a:xfrm>
        </p:spPr>
        <p:txBody>
          <a:bodyPr/>
          <a:lstStyle/>
          <a:p>
            <a:r>
              <a:rPr lang="en-US" dirty="0"/>
              <a:t>Lower the bar.</a:t>
            </a:r>
          </a:p>
          <a:p>
            <a:r>
              <a:rPr lang="en-US" dirty="0"/>
              <a:t>Then lower it again.</a:t>
            </a:r>
          </a:p>
          <a:p>
            <a:r>
              <a:rPr lang="en-US" dirty="0"/>
              <a:t>Survival days count.</a:t>
            </a:r>
          </a:p>
          <a:p>
            <a:endParaRPr lang="en-US" dirty="0"/>
          </a:p>
        </p:txBody>
      </p:sp>
      <p:pic>
        <p:nvPicPr>
          <p:cNvPr id="4" name="Picture 2" descr="May be an image of text that says 'Look at you... upright, semi-functional, and only mildly feral this morning. You're out here doing your best, not committing crimes and maybe even wearing pants. Honestly? Iconic. Go reward yourself with a coffee, you dazzling little overachiever.'">
            <a:extLst>
              <a:ext uri="{FF2B5EF4-FFF2-40B4-BE49-F238E27FC236}">
                <a16:creationId xmlns:a16="http://schemas.microsoft.com/office/drawing/2014/main" id="{C5A1F015-8C77-44CB-BF48-BE6DD7560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57200"/>
            <a:ext cx="3975100" cy="539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95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A8D0-C759-6E19-AD7C-70A19D18ABB1}"/>
              </a:ext>
            </a:extLst>
          </p:cNvPr>
          <p:cNvSpPr>
            <a:spLocks noGrp="1"/>
          </p:cNvSpPr>
          <p:nvPr>
            <p:ph type="title"/>
          </p:nvPr>
        </p:nvSpPr>
        <p:spPr>
          <a:xfrm>
            <a:off x="6324600" y="457200"/>
            <a:ext cx="2286000" cy="1143000"/>
          </a:xfrm>
        </p:spPr>
        <p:txBody>
          <a:bodyPr>
            <a:normAutofit fontScale="90000"/>
          </a:bodyPr>
          <a:lstStyle/>
          <a:p>
            <a:r>
              <a:rPr lang="en-US" dirty="0"/>
              <a:t>Support Systems</a:t>
            </a:r>
          </a:p>
        </p:txBody>
      </p:sp>
      <p:sp>
        <p:nvSpPr>
          <p:cNvPr id="3" name="Content Placeholder 2">
            <a:extLst>
              <a:ext uri="{FF2B5EF4-FFF2-40B4-BE49-F238E27FC236}">
                <a16:creationId xmlns:a16="http://schemas.microsoft.com/office/drawing/2014/main" id="{56ACC9FD-D3D6-738D-FABB-918DF21EE200}"/>
              </a:ext>
            </a:extLst>
          </p:cNvPr>
          <p:cNvSpPr>
            <a:spLocks noGrp="1"/>
          </p:cNvSpPr>
          <p:nvPr>
            <p:ph idx="1"/>
          </p:nvPr>
        </p:nvSpPr>
        <p:spPr>
          <a:xfrm>
            <a:off x="6324600" y="2057401"/>
            <a:ext cx="2514600" cy="3733799"/>
          </a:xfrm>
        </p:spPr>
        <p:txBody>
          <a:bodyPr>
            <a:normAutofit/>
          </a:bodyPr>
          <a:lstStyle/>
          <a:p>
            <a:r>
              <a:rPr lang="en-US" dirty="0"/>
              <a:t>You were never meant to do this alone.</a:t>
            </a:r>
          </a:p>
          <a:p>
            <a:r>
              <a:rPr lang="en-US" dirty="0"/>
              <a:t>Find your people.</a:t>
            </a:r>
          </a:p>
          <a:p>
            <a:endParaRPr lang="en-US" dirty="0"/>
          </a:p>
        </p:txBody>
      </p:sp>
      <p:pic>
        <p:nvPicPr>
          <p:cNvPr id="12290" name="Picture 2" descr="A Special Needs Parent Fell in a Hole... - by Diana Cepsyte">
            <a:extLst>
              <a:ext uri="{FF2B5EF4-FFF2-40B4-BE49-F238E27FC236}">
                <a16:creationId xmlns:a16="http://schemas.microsoft.com/office/drawing/2014/main" id="{1ED85EC1-C58D-4708-B9A2-2D088DC7C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5677199"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97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E77A-5E78-9534-5139-B73DB1B56925}"/>
              </a:ext>
            </a:extLst>
          </p:cNvPr>
          <p:cNvSpPr>
            <a:spLocks noGrp="1"/>
          </p:cNvSpPr>
          <p:nvPr>
            <p:ph type="title"/>
          </p:nvPr>
        </p:nvSpPr>
        <p:spPr/>
        <p:txBody>
          <a:bodyPr/>
          <a:lstStyle/>
          <a:p>
            <a:r>
              <a:rPr lang="en-US" dirty="0"/>
              <a:t>Marriage &amp; Relationships</a:t>
            </a:r>
          </a:p>
        </p:txBody>
      </p:sp>
      <p:sp>
        <p:nvSpPr>
          <p:cNvPr id="3" name="Content Placeholder 2">
            <a:extLst>
              <a:ext uri="{FF2B5EF4-FFF2-40B4-BE49-F238E27FC236}">
                <a16:creationId xmlns:a16="http://schemas.microsoft.com/office/drawing/2014/main" id="{270119E5-1FEC-5C4E-AF1E-38DBEA22983E}"/>
              </a:ext>
            </a:extLst>
          </p:cNvPr>
          <p:cNvSpPr>
            <a:spLocks noGrp="1"/>
          </p:cNvSpPr>
          <p:nvPr>
            <p:ph idx="1"/>
          </p:nvPr>
        </p:nvSpPr>
        <p:spPr>
          <a:xfrm>
            <a:off x="533400" y="1600201"/>
            <a:ext cx="8153400" cy="1600200"/>
          </a:xfrm>
        </p:spPr>
        <p:txBody>
          <a:bodyPr/>
          <a:lstStyle/>
          <a:p>
            <a:r>
              <a:rPr lang="en-US" dirty="0"/>
              <a:t>You’re on the same team.</a:t>
            </a:r>
          </a:p>
          <a:p>
            <a:r>
              <a:rPr lang="en-US" dirty="0"/>
              <a:t>Even when you’re tired and snappy.</a:t>
            </a:r>
          </a:p>
          <a:p>
            <a:endParaRPr lang="en-US" dirty="0"/>
          </a:p>
        </p:txBody>
      </p:sp>
      <p:pic>
        <p:nvPicPr>
          <p:cNvPr id="17410" name="Picture 2" descr="Mignon McLaughlin Quote: “A successful marriage requires falling in love  many times, always with the same">
            <a:extLst>
              <a:ext uri="{FF2B5EF4-FFF2-40B4-BE49-F238E27FC236}">
                <a16:creationId xmlns:a16="http://schemas.microsoft.com/office/drawing/2014/main" id="{094922BF-028D-4995-A8A6-D882CAD50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00400"/>
            <a:ext cx="815340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02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E77A-5E78-9534-5139-B73DB1B56925}"/>
              </a:ext>
            </a:extLst>
          </p:cNvPr>
          <p:cNvSpPr>
            <a:spLocks noGrp="1"/>
          </p:cNvSpPr>
          <p:nvPr>
            <p:ph type="title"/>
          </p:nvPr>
        </p:nvSpPr>
        <p:spPr>
          <a:xfrm>
            <a:off x="457199" y="0"/>
            <a:ext cx="8229600" cy="1143000"/>
          </a:xfrm>
        </p:spPr>
        <p:txBody>
          <a:bodyPr/>
          <a:lstStyle/>
          <a:p>
            <a:r>
              <a:rPr lang="en-US" dirty="0"/>
              <a:t>Reframing Strength</a:t>
            </a:r>
          </a:p>
        </p:txBody>
      </p:sp>
      <p:pic>
        <p:nvPicPr>
          <p:cNvPr id="3" name="Picture 2">
            <a:extLst>
              <a:ext uri="{FF2B5EF4-FFF2-40B4-BE49-F238E27FC236}">
                <a16:creationId xmlns:a16="http://schemas.microsoft.com/office/drawing/2014/main" id="{2BDD3EEE-600B-4318-96AA-DE5C4E22475E}"/>
              </a:ext>
            </a:extLst>
          </p:cNvPr>
          <p:cNvPicPr>
            <a:picLocks noChangeAspect="1"/>
          </p:cNvPicPr>
          <p:nvPr/>
        </p:nvPicPr>
        <p:blipFill>
          <a:blip r:embed="rId3"/>
          <a:stretch>
            <a:fillRect/>
          </a:stretch>
        </p:blipFill>
        <p:spPr>
          <a:xfrm>
            <a:off x="1409699" y="1066801"/>
            <a:ext cx="6324600" cy="4953000"/>
          </a:xfrm>
          <a:prstGeom prst="rect">
            <a:avLst/>
          </a:prstGeom>
        </p:spPr>
      </p:pic>
    </p:spTree>
    <p:extLst>
      <p:ext uri="{BB962C8B-B14F-4D97-AF65-F5344CB8AC3E}">
        <p14:creationId xmlns:p14="http://schemas.microsoft.com/office/powerpoint/2010/main" val="278537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E77A-5E78-9534-5139-B73DB1B56925}"/>
              </a:ext>
            </a:extLst>
          </p:cNvPr>
          <p:cNvSpPr>
            <a:spLocks noGrp="1"/>
          </p:cNvSpPr>
          <p:nvPr>
            <p:ph type="title"/>
          </p:nvPr>
        </p:nvSpPr>
        <p:spPr>
          <a:xfrm>
            <a:off x="457199" y="119062"/>
            <a:ext cx="8229600" cy="1143000"/>
          </a:xfrm>
        </p:spPr>
        <p:txBody>
          <a:bodyPr/>
          <a:lstStyle/>
          <a:p>
            <a:r>
              <a:rPr lang="en-US" dirty="0"/>
              <a:t>Daily Reset</a:t>
            </a:r>
          </a:p>
        </p:txBody>
      </p:sp>
      <p:sp>
        <p:nvSpPr>
          <p:cNvPr id="3" name="Content Placeholder 2">
            <a:extLst>
              <a:ext uri="{FF2B5EF4-FFF2-40B4-BE49-F238E27FC236}">
                <a16:creationId xmlns:a16="http://schemas.microsoft.com/office/drawing/2014/main" id="{270119E5-1FEC-5C4E-AF1E-38DBEA22983E}"/>
              </a:ext>
            </a:extLst>
          </p:cNvPr>
          <p:cNvSpPr>
            <a:spLocks noGrp="1"/>
          </p:cNvSpPr>
          <p:nvPr>
            <p:ph idx="1"/>
          </p:nvPr>
        </p:nvSpPr>
        <p:spPr>
          <a:xfrm>
            <a:off x="1943099" y="1295400"/>
            <a:ext cx="5257800" cy="1447800"/>
          </a:xfrm>
        </p:spPr>
        <p:txBody>
          <a:bodyPr/>
          <a:lstStyle/>
          <a:p>
            <a:r>
              <a:rPr lang="en-US" dirty="0"/>
              <a:t>Ask: What do I need today?</a:t>
            </a:r>
          </a:p>
          <a:p>
            <a:r>
              <a:rPr lang="en-US" dirty="0"/>
              <a:t>Not forever—just today.</a:t>
            </a:r>
          </a:p>
          <a:p>
            <a:endParaRPr lang="en-US" dirty="0"/>
          </a:p>
        </p:txBody>
      </p:sp>
      <p:pic>
        <p:nvPicPr>
          <p:cNvPr id="11268" name="Picture 4" descr="reset readjust restart refocus quit unknown">
            <a:extLst>
              <a:ext uri="{FF2B5EF4-FFF2-40B4-BE49-F238E27FC236}">
                <a16:creationId xmlns:a16="http://schemas.microsoft.com/office/drawing/2014/main" id="{6AC6D18D-58FD-46BF-9BB4-DD5BEE42C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28" y="2514600"/>
            <a:ext cx="6927343" cy="348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730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E77A-5E78-9534-5139-B73DB1B56925}"/>
              </a:ext>
            </a:extLst>
          </p:cNvPr>
          <p:cNvSpPr>
            <a:spLocks noGrp="1"/>
          </p:cNvSpPr>
          <p:nvPr>
            <p:ph type="title"/>
          </p:nvPr>
        </p:nvSpPr>
        <p:spPr>
          <a:xfrm>
            <a:off x="457199" y="119062"/>
            <a:ext cx="8229600" cy="1143000"/>
          </a:xfrm>
        </p:spPr>
        <p:txBody>
          <a:bodyPr/>
          <a:lstStyle/>
          <a:p>
            <a:r>
              <a:rPr lang="en-US" dirty="0"/>
              <a:t>Cultivating Changes</a:t>
            </a:r>
          </a:p>
        </p:txBody>
      </p:sp>
      <p:sp>
        <p:nvSpPr>
          <p:cNvPr id="3" name="Content Placeholder 2">
            <a:extLst>
              <a:ext uri="{FF2B5EF4-FFF2-40B4-BE49-F238E27FC236}">
                <a16:creationId xmlns:a16="http://schemas.microsoft.com/office/drawing/2014/main" id="{270119E5-1FEC-5C4E-AF1E-38DBEA22983E}"/>
              </a:ext>
            </a:extLst>
          </p:cNvPr>
          <p:cNvSpPr>
            <a:spLocks noGrp="1"/>
          </p:cNvSpPr>
          <p:nvPr>
            <p:ph idx="1"/>
          </p:nvPr>
        </p:nvSpPr>
        <p:spPr>
          <a:xfrm>
            <a:off x="4724400" y="2705100"/>
            <a:ext cx="4572000" cy="1447800"/>
          </a:xfrm>
        </p:spPr>
        <p:txBody>
          <a:bodyPr>
            <a:normAutofit fontScale="55000" lnSpcReduction="20000"/>
          </a:bodyPr>
          <a:lstStyle/>
          <a:p>
            <a:pPr marL="285750" indent="-285750">
              <a:buFont typeface="Wingdings" panose="05000000000000000000" pitchFamily="2" charset="2"/>
              <a:buChar char="Ø"/>
            </a:pPr>
            <a:r>
              <a:rPr lang="en-US" dirty="0"/>
              <a:t>Deal with one issue at a time</a:t>
            </a:r>
          </a:p>
          <a:p>
            <a:pPr>
              <a:buFont typeface="Wingdings" panose="05000000000000000000" pitchFamily="2" charset="2"/>
              <a:buChar char="Ø"/>
            </a:pPr>
            <a:r>
              <a:rPr lang="en-US" dirty="0"/>
              <a:t>Start small</a:t>
            </a:r>
          </a:p>
          <a:p>
            <a:pPr>
              <a:buFont typeface="Wingdings" panose="05000000000000000000" pitchFamily="2" charset="2"/>
              <a:buChar char="Ø"/>
            </a:pPr>
            <a:r>
              <a:rPr lang="en-US" dirty="0"/>
              <a:t>Go slow</a:t>
            </a:r>
          </a:p>
          <a:p>
            <a:pPr>
              <a:buFont typeface="Wingdings" panose="05000000000000000000" pitchFamily="2" charset="2"/>
              <a:buChar char="Ø"/>
            </a:pPr>
            <a:r>
              <a:rPr lang="en-US" dirty="0"/>
              <a:t>Practicing and tracking</a:t>
            </a:r>
          </a:p>
          <a:p>
            <a:pPr>
              <a:buFont typeface="Wingdings" panose="05000000000000000000" pitchFamily="2" charset="2"/>
              <a:buChar char="Ø"/>
            </a:pPr>
            <a:r>
              <a:rPr lang="en-US" dirty="0"/>
              <a:t>Fact check your values</a:t>
            </a:r>
          </a:p>
          <a:p>
            <a:endParaRPr lang="en-US" dirty="0"/>
          </a:p>
        </p:txBody>
      </p:sp>
      <p:pic>
        <p:nvPicPr>
          <p:cNvPr id="5" name="Picture 2" descr="Positive Quotes About Change to Help You Find Your Strength">
            <a:extLst>
              <a:ext uri="{FF2B5EF4-FFF2-40B4-BE49-F238E27FC236}">
                <a16:creationId xmlns:a16="http://schemas.microsoft.com/office/drawing/2014/main" id="{95C1A9AA-D771-4A95-819F-781775B16A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636" y="1676400"/>
            <a:ext cx="3884474" cy="403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460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C9282-2D62-204E-20A1-33B8C2D96D25}"/>
              </a:ext>
            </a:extLst>
          </p:cNvPr>
          <p:cNvSpPr txBox="1"/>
          <p:nvPr/>
        </p:nvSpPr>
        <p:spPr>
          <a:xfrm>
            <a:off x="1023257" y="260543"/>
            <a:ext cx="7097486" cy="861774"/>
          </a:xfrm>
          <a:prstGeom prst="rect">
            <a:avLst/>
          </a:prstGeom>
          <a:solidFill>
            <a:schemeClr val="accent4">
              <a:lumMod val="60000"/>
              <a:lumOff val="40000"/>
            </a:schemeClr>
          </a:solidFill>
        </p:spPr>
        <p:txBody>
          <a:bodyPr wrap="square" rtlCol="0">
            <a:spAutoFit/>
          </a:bodyPr>
          <a:lstStyle/>
          <a:p>
            <a:pPr algn="ctr"/>
            <a:r>
              <a:rPr lang="en-US" sz="5000" dirty="0">
                <a:latin typeface="Berlin Sans FB Demi" panose="020E0802020502020306" pitchFamily="34" charset="0"/>
              </a:rPr>
              <a:t>Fact Check your Values</a:t>
            </a:r>
            <a:endParaRPr lang="en-US" dirty="0"/>
          </a:p>
        </p:txBody>
      </p:sp>
      <p:cxnSp>
        <p:nvCxnSpPr>
          <p:cNvPr id="8" name="Straight Arrow Connector 7">
            <a:extLst>
              <a:ext uri="{FF2B5EF4-FFF2-40B4-BE49-F238E27FC236}">
                <a16:creationId xmlns:a16="http://schemas.microsoft.com/office/drawing/2014/main" id="{B8930BEA-03F5-B24E-15FB-E7BBDCEEE78F}"/>
              </a:ext>
            </a:extLst>
          </p:cNvPr>
          <p:cNvCxnSpPr>
            <a:cxnSpLocks/>
          </p:cNvCxnSpPr>
          <p:nvPr/>
        </p:nvCxnSpPr>
        <p:spPr>
          <a:xfrm>
            <a:off x="1752600" y="3733800"/>
            <a:ext cx="5638800" cy="0"/>
          </a:xfrm>
          <a:prstGeom prst="straightConnector1">
            <a:avLst/>
          </a:prstGeom>
          <a:ln>
            <a:headEnd type="arrow" w="med" len="med"/>
            <a:tailEnd type="arrow" w="med" len="med"/>
          </a:ln>
        </p:spPr>
        <p:style>
          <a:lnRef idx="3">
            <a:schemeClr val="accent4"/>
          </a:lnRef>
          <a:fillRef idx="0">
            <a:schemeClr val="accent4"/>
          </a:fillRef>
          <a:effectRef idx="2">
            <a:schemeClr val="accent4"/>
          </a:effectRef>
          <a:fontRef idx="minor">
            <a:schemeClr val="tx1"/>
          </a:fontRef>
        </p:style>
      </p:cxnSp>
      <p:sp>
        <p:nvSpPr>
          <p:cNvPr id="10" name="TextBox 9">
            <a:extLst>
              <a:ext uri="{FF2B5EF4-FFF2-40B4-BE49-F238E27FC236}">
                <a16:creationId xmlns:a16="http://schemas.microsoft.com/office/drawing/2014/main" id="{B185A743-B0F3-C915-3E8C-22B83CFFD894}"/>
              </a:ext>
            </a:extLst>
          </p:cNvPr>
          <p:cNvSpPr txBox="1"/>
          <p:nvPr/>
        </p:nvSpPr>
        <p:spPr>
          <a:xfrm>
            <a:off x="1532709" y="4207219"/>
            <a:ext cx="6629400" cy="461665"/>
          </a:xfrm>
          <a:prstGeom prst="rect">
            <a:avLst/>
          </a:prstGeom>
          <a:noFill/>
        </p:spPr>
        <p:txBody>
          <a:bodyPr wrap="square" rtlCol="0">
            <a:spAutoFit/>
          </a:bodyPr>
          <a:lstStyle/>
          <a:p>
            <a:r>
              <a:rPr lang="en-US" sz="2400" b="1" dirty="0"/>
              <a:t>Low	1	2	3	4	5	High</a:t>
            </a:r>
          </a:p>
        </p:txBody>
      </p:sp>
      <p:cxnSp>
        <p:nvCxnSpPr>
          <p:cNvPr id="11" name="Straight Arrow Connector 10">
            <a:extLst>
              <a:ext uri="{FF2B5EF4-FFF2-40B4-BE49-F238E27FC236}">
                <a16:creationId xmlns:a16="http://schemas.microsoft.com/office/drawing/2014/main" id="{AB872F44-D34B-BB0E-E8C0-E51C5D5534B5}"/>
              </a:ext>
            </a:extLst>
          </p:cNvPr>
          <p:cNvCxnSpPr>
            <a:cxnSpLocks/>
          </p:cNvCxnSpPr>
          <p:nvPr/>
        </p:nvCxnSpPr>
        <p:spPr>
          <a:xfrm>
            <a:off x="1752600" y="5181600"/>
            <a:ext cx="5638800" cy="0"/>
          </a:xfrm>
          <a:prstGeom prst="straightConnector1">
            <a:avLst/>
          </a:prstGeom>
          <a:ln>
            <a:headEnd type="arrow" w="med" len="med"/>
            <a:tailEnd type="arrow" w="med" len="med"/>
          </a:ln>
        </p:spPr>
        <p:style>
          <a:lnRef idx="3">
            <a:schemeClr val="accent4"/>
          </a:lnRef>
          <a:fillRef idx="0">
            <a:schemeClr val="accent4"/>
          </a:fillRef>
          <a:effectRef idx="2">
            <a:schemeClr val="accent4"/>
          </a:effectRef>
          <a:fontRef idx="minor">
            <a:schemeClr val="tx1"/>
          </a:fontRef>
        </p:style>
      </p:cxnSp>
      <p:sp>
        <p:nvSpPr>
          <p:cNvPr id="12" name="TextBox 11">
            <a:extLst>
              <a:ext uri="{FF2B5EF4-FFF2-40B4-BE49-F238E27FC236}">
                <a16:creationId xmlns:a16="http://schemas.microsoft.com/office/drawing/2014/main" id="{106F2215-DF3F-7A36-1CE8-8B008C92F9D8}"/>
              </a:ext>
            </a:extLst>
          </p:cNvPr>
          <p:cNvSpPr txBox="1"/>
          <p:nvPr/>
        </p:nvSpPr>
        <p:spPr>
          <a:xfrm>
            <a:off x="1515292" y="5484168"/>
            <a:ext cx="6629400" cy="461665"/>
          </a:xfrm>
          <a:prstGeom prst="rect">
            <a:avLst/>
          </a:prstGeom>
          <a:noFill/>
        </p:spPr>
        <p:txBody>
          <a:bodyPr wrap="square" rtlCol="0">
            <a:spAutoFit/>
          </a:bodyPr>
          <a:lstStyle/>
          <a:p>
            <a:r>
              <a:rPr lang="en-US" sz="2400" b="1" dirty="0"/>
              <a:t>Never	1	2	3	4	5	Always</a:t>
            </a:r>
          </a:p>
        </p:txBody>
      </p:sp>
      <p:sp>
        <p:nvSpPr>
          <p:cNvPr id="13" name="TextBox 12">
            <a:extLst>
              <a:ext uri="{FF2B5EF4-FFF2-40B4-BE49-F238E27FC236}">
                <a16:creationId xmlns:a16="http://schemas.microsoft.com/office/drawing/2014/main" id="{93DAE26C-6BA1-6ECF-877E-EADDA7C06AC2}"/>
              </a:ext>
            </a:extLst>
          </p:cNvPr>
          <p:cNvSpPr txBox="1"/>
          <p:nvPr/>
        </p:nvSpPr>
        <p:spPr>
          <a:xfrm>
            <a:off x="1752600" y="1406519"/>
            <a:ext cx="5910942" cy="1569660"/>
          </a:xfrm>
          <a:prstGeom prst="rect">
            <a:avLst/>
          </a:prstGeom>
          <a:noFill/>
        </p:spPr>
        <p:txBody>
          <a:bodyPr wrap="square" rtlCol="0">
            <a:spAutoFit/>
          </a:bodyPr>
          <a:lstStyle/>
          <a:p>
            <a:r>
              <a:rPr lang="en-US" sz="3200" dirty="0"/>
              <a:t>Social 			Creative</a:t>
            </a:r>
          </a:p>
          <a:p>
            <a:r>
              <a:rPr lang="en-US" sz="3200" dirty="0"/>
              <a:t>Physical			Emotional </a:t>
            </a:r>
          </a:p>
          <a:p>
            <a:r>
              <a:rPr lang="en-US" sz="3200" dirty="0"/>
              <a:t>Intellectual		Spiritual </a:t>
            </a:r>
          </a:p>
        </p:txBody>
      </p:sp>
    </p:spTree>
    <p:extLst>
      <p:ext uri="{BB962C8B-B14F-4D97-AF65-F5344CB8AC3E}">
        <p14:creationId xmlns:p14="http://schemas.microsoft.com/office/powerpoint/2010/main" val="3495625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4FC9-F741-391A-2B96-B0C93EA66736}"/>
              </a:ext>
            </a:extLst>
          </p:cNvPr>
          <p:cNvSpPr>
            <a:spLocks noGrp="1"/>
          </p:cNvSpPr>
          <p:nvPr>
            <p:ph type="title"/>
          </p:nvPr>
        </p:nvSpPr>
        <p:spPr/>
        <p:txBody>
          <a:bodyPr>
            <a:normAutofit/>
          </a:bodyPr>
          <a:lstStyle/>
          <a:p>
            <a:r>
              <a:rPr lang="en-US" dirty="0"/>
              <a:t>Your Emotions</a:t>
            </a:r>
          </a:p>
        </p:txBody>
      </p:sp>
      <p:pic>
        <p:nvPicPr>
          <p:cNvPr id="7" name="Picture 2" descr="Mommy needs a timeout. | Mommy time, Inspirational words, Funny quotes">
            <a:extLst>
              <a:ext uri="{FF2B5EF4-FFF2-40B4-BE49-F238E27FC236}">
                <a16:creationId xmlns:a16="http://schemas.microsoft.com/office/drawing/2014/main" id="{E3D1D716-54B7-4C53-84F1-BB9450823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3276600"/>
            <a:ext cx="7848599" cy="26878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5B2E393-B427-431D-AECD-DF93EDA51947}"/>
              </a:ext>
            </a:extLst>
          </p:cNvPr>
          <p:cNvSpPr/>
          <p:nvPr/>
        </p:nvSpPr>
        <p:spPr>
          <a:xfrm>
            <a:off x="2133600" y="1600200"/>
            <a:ext cx="4572000" cy="1200329"/>
          </a:xfrm>
          <a:prstGeom prst="rect">
            <a:avLst/>
          </a:prstGeom>
        </p:spPr>
        <p:txBody>
          <a:bodyPr>
            <a:spAutoFit/>
          </a:bodyPr>
          <a:lstStyle/>
          <a:p>
            <a:pPr algn="ctr"/>
            <a:r>
              <a:rPr lang="en-US" dirty="0"/>
              <a:t>Releasing Anger</a:t>
            </a:r>
          </a:p>
          <a:p>
            <a:pPr algn="ctr"/>
            <a:r>
              <a:rPr lang="en-US" dirty="0"/>
              <a:t>Opposite to Emotion Action</a:t>
            </a:r>
          </a:p>
          <a:p>
            <a:pPr algn="ctr"/>
            <a:r>
              <a:rPr lang="en-US" dirty="0"/>
              <a:t>ACT: Acceptance and Commitment Therapy</a:t>
            </a:r>
          </a:p>
          <a:p>
            <a:pPr algn="ctr"/>
            <a:r>
              <a:rPr lang="en-US" dirty="0"/>
              <a:t>Regenerate Empathy</a:t>
            </a:r>
          </a:p>
        </p:txBody>
      </p:sp>
    </p:spTree>
    <p:extLst>
      <p:ext uri="{BB962C8B-B14F-4D97-AF65-F5344CB8AC3E}">
        <p14:creationId xmlns:p14="http://schemas.microsoft.com/office/powerpoint/2010/main" val="2425783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4FC9-F741-391A-2B96-B0C93EA66736}"/>
              </a:ext>
            </a:extLst>
          </p:cNvPr>
          <p:cNvSpPr>
            <a:spLocks noGrp="1"/>
          </p:cNvSpPr>
          <p:nvPr>
            <p:ph type="title"/>
          </p:nvPr>
        </p:nvSpPr>
        <p:spPr/>
        <p:txBody>
          <a:bodyPr>
            <a:normAutofit fontScale="90000"/>
          </a:bodyPr>
          <a:lstStyle/>
          <a:p>
            <a:r>
              <a:rPr lang="en-US" dirty="0"/>
              <a:t>“What is ONE thing you are taking from today?”</a:t>
            </a:r>
          </a:p>
        </p:txBody>
      </p:sp>
      <p:pic>
        <p:nvPicPr>
          <p:cNvPr id="10242" name="Picture 2" descr="It all begins with being intentional about making a change. Then with  consistent practice, it becomes a habit. And then it becomes part of our  identity — who we are. | Matthew Arau">
            <a:extLst>
              <a:ext uri="{FF2B5EF4-FFF2-40B4-BE49-F238E27FC236}">
                <a16:creationId xmlns:a16="http://schemas.microsoft.com/office/drawing/2014/main" id="{077BA046-062A-4BCF-A26B-38D274CED5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524000"/>
            <a:ext cx="456591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883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1025-CC55-7EB6-491A-EDBDB73A471A}"/>
              </a:ext>
            </a:extLst>
          </p:cNvPr>
          <p:cNvSpPr>
            <a:spLocks noGrp="1"/>
          </p:cNvSpPr>
          <p:nvPr>
            <p:ph type="title"/>
          </p:nvPr>
        </p:nvSpPr>
        <p:spPr>
          <a:xfrm>
            <a:off x="5181600" y="1905000"/>
            <a:ext cx="3276600" cy="3048000"/>
          </a:xfrm>
        </p:spPr>
        <p:txBody>
          <a:bodyPr>
            <a:normAutofit fontScale="90000"/>
          </a:bodyPr>
          <a:lstStyle/>
          <a:p>
            <a:r>
              <a:rPr lang="en-US" sz="5300" i="1" dirty="0"/>
              <a:t>The hardest part of parenting my child is…</a:t>
            </a:r>
            <a:br>
              <a:rPr lang="en-US" dirty="0"/>
            </a:br>
            <a:endParaRPr lang="en-US" dirty="0"/>
          </a:p>
        </p:txBody>
      </p:sp>
      <p:pic>
        <p:nvPicPr>
          <p:cNvPr id="3074" name="Picture 2" descr="Parenting is only hard for the fully engaged, overly invested, and deeply  loving parents.” If you ever feel overwhelmed, exhausted, overstimulated,  or defeated as a mom, remember this, you're feeling it because">
            <a:extLst>
              <a:ext uri="{FF2B5EF4-FFF2-40B4-BE49-F238E27FC236}">
                <a16:creationId xmlns:a16="http://schemas.microsoft.com/office/drawing/2014/main" id="{47D90448-53B1-4901-9E6E-967475BC2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421043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694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I Am Not A Super-Mom – Our Little Bit of Earth">
            <a:extLst>
              <a:ext uri="{FF2B5EF4-FFF2-40B4-BE49-F238E27FC236}">
                <a16:creationId xmlns:a16="http://schemas.microsoft.com/office/drawing/2014/main" id="{8B95ED54-ECAF-4B87-9535-9CBC7FBD9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6248400" cy="562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16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780DA-6375-03DD-CE1C-8525245A71DA}"/>
              </a:ext>
            </a:extLst>
          </p:cNvPr>
          <p:cNvSpPr>
            <a:spLocks noGrp="1"/>
          </p:cNvSpPr>
          <p:nvPr>
            <p:ph type="title"/>
          </p:nvPr>
        </p:nvSpPr>
        <p:spPr>
          <a:xfrm>
            <a:off x="452846" y="114300"/>
            <a:ext cx="3962400" cy="1143000"/>
          </a:xfrm>
        </p:spPr>
        <p:txBody>
          <a:bodyPr>
            <a:normAutofit fontScale="90000"/>
          </a:bodyPr>
          <a:lstStyle/>
          <a:p>
            <a:r>
              <a:rPr lang="en-US" dirty="0"/>
              <a:t>Caregiver Reality</a:t>
            </a:r>
          </a:p>
        </p:txBody>
      </p:sp>
      <p:sp>
        <p:nvSpPr>
          <p:cNvPr id="3" name="Content Placeholder 2">
            <a:extLst>
              <a:ext uri="{FF2B5EF4-FFF2-40B4-BE49-F238E27FC236}">
                <a16:creationId xmlns:a16="http://schemas.microsoft.com/office/drawing/2014/main" id="{39AA6140-F81D-8468-6E00-1F883C5C611F}"/>
              </a:ext>
            </a:extLst>
          </p:cNvPr>
          <p:cNvSpPr>
            <a:spLocks noGrp="1"/>
          </p:cNvSpPr>
          <p:nvPr>
            <p:ph idx="1"/>
          </p:nvPr>
        </p:nvSpPr>
        <p:spPr>
          <a:xfrm>
            <a:off x="452846" y="1257300"/>
            <a:ext cx="4495800" cy="4572000"/>
          </a:xfrm>
        </p:spPr>
        <p:txBody>
          <a:bodyPr>
            <a:normAutofit fontScale="40000" lnSpcReduction="20000"/>
          </a:bodyPr>
          <a:lstStyle/>
          <a:p>
            <a:r>
              <a:rPr lang="en-US" sz="5900" dirty="0"/>
              <a:t>Doctor Appointments </a:t>
            </a:r>
          </a:p>
          <a:p>
            <a:r>
              <a:rPr lang="en-US" sz="5900" dirty="0"/>
              <a:t>Therapy Appointments</a:t>
            </a:r>
          </a:p>
          <a:p>
            <a:r>
              <a:rPr lang="en-US" sz="5900" dirty="0"/>
              <a:t>School Meetings</a:t>
            </a:r>
          </a:p>
          <a:p>
            <a:r>
              <a:rPr lang="en-US" sz="5900" dirty="0"/>
              <a:t>Med Management</a:t>
            </a:r>
          </a:p>
          <a:p>
            <a:r>
              <a:rPr lang="en-US" sz="5900" dirty="0"/>
              <a:t>Laundry</a:t>
            </a:r>
          </a:p>
          <a:p>
            <a:r>
              <a:rPr lang="en-US" sz="5900" dirty="0"/>
              <a:t>Dinner</a:t>
            </a:r>
          </a:p>
          <a:p>
            <a:r>
              <a:rPr lang="en-US" sz="5900" dirty="0"/>
              <a:t>Cleaning the house</a:t>
            </a:r>
          </a:p>
          <a:p>
            <a:r>
              <a:rPr lang="en-US" sz="5900" dirty="0"/>
              <a:t>Friends</a:t>
            </a:r>
          </a:p>
          <a:p>
            <a:r>
              <a:rPr lang="en-US" sz="5900" dirty="0"/>
              <a:t>Exercise</a:t>
            </a:r>
          </a:p>
          <a:p>
            <a:r>
              <a:rPr lang="en-US" sz="5900" dirty="0"/>
              <a:t>Marriage</a:t>
            </a:r>
          </a:p>
          <a:p>
            <a:r>
              <a:rPr lang="en-US" sz="5900" dirty="0"/>
              <a:t>Other kids</a:t>
            </a:r>
          </a:p>
          <a:p>
            <a:r>
              <a:rPr lang="en-US" sz="5900" dirty="0"/>
              <a:t>Self Care</a:t>
            </a:r>
          </a:p>
          <a:p>
            <a:endParaRPr lang="en-US" dirty="0"/>
          </a:p>
        </p:txBody>
      </p:sp>
      <p:pic>
        <p:nvPicPr>
          <p:cNvPr id="4102" name="Picture 6" descr="No photo description available.">
            <a:extLst>
              <a:ext uri="{FF2B5EF4-FFF2-40B4-BE49-F238E27FC236}">
                <a16:creationId xmlns:a16="http://schemas.microsoft.com/office/drawing/2014/main" id="{DD6E5AC6-EC8C-4D99-AE54-5009A76F1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57200"/>
            <a:ext cx="35814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50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t a finger down... The new TikTok trend that has us competing">
            <a:extLst>
              <a:ext uri="{FF2B5EF4-FFF2-40B4-BE49-F238E27FC236}">
                <a16:creationId xmlns:a16="http://schemas.microsoft.com/office/drawing/2014/main" id="{25CB0708-CFF8-0996-AB85-B93AB11A5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28600"/>
            <a:ext cx="8153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2E5745-1EB5-E9B9-1DE7-DA7095EFEABE}"/>
              </a:ext>
            </a:extLst>
          </p:cNvPr>
          <p:cNvSpPr txBox="1"/>
          <p:nvPr/>
        </p:nvSpPr>
        <p:spPr>
          <a:xfrm>
            <a:off x="1047750" y="4267200"/>
            <a:ext cx="7048500" cy="1631216"/>
          </a:xfrm>
          <a:prstGeom prst="rect">
            <a:avLst/>
          </a:prstGeom>
          <a:solidFill>
            <a:schemeClr val="accent4">
              <a:lumMod val="60000"/>
              <a:lumOff val="40000"/>
            </a:schemeClr>
          </a:solidFill>
        </p:spPr>
        <p:txBody>
          <a:bodyPr wrap="square" rtlCol="0">
            <a:spAutoFit/>
          </a:bodyPr>
          <a:lstStyle/>
          <a:p>
            <a:pPr algn="ctr"/>
            <a:r>
              <a:rPr lang="en-US" sz="5000" dirty="0">
                <a:latin typeface="Berlin Sans FB Demi" panose="020E0802020502020306" pitchFamily="34" charset="0"/>
              </a:rPr>
              <a:t>Put a Finger Down</a:t>
            </a:r>
          </a:p>
          <a:p>
            <a:pPr algn="ctr"/>
            <a:r>
              <a:rPr lang="en-US" sz="5000" dirty="0">
                <a:latin typeface="Berlin Sans FB Demi" panose="020E0802020502020306" pitchFamily="34" charset="0"/>
              </a:rPr>
              <a:t>Parent Edition</a:t>
            </a:r>
          </a:p>
        </p:txBody>
      </p:sp>
    </p:spTree>
    <p:extLst>
      <p:ext uri="{BB962C8B-B14F-4D97-AF65-F5344CB8AC3E}">
        <p14:creationId xmlns:p14="http://schemas.microsoft.com/office/powerpoint/2010/main" val="277846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C635-B10B-642D-FE4E-2A63A0CDA470}"/>
              </a:ext>
            </a:extLst>
          </p:cNvPr>
          <p:cNvSpPr>
            <a:spLocks noGrp="1"/>
          </p:cNvSpPr>
          <p:nvPr>
            <p:ph type="title"/>
          </p:nvPr>
        </p:nvSpPr>
        <p:spPr>
          <a:xfrm>
            <a:off x="559711" y="44946"/>
            <a:ext cx="8229600" cy="1143000"/>
          </a:xfrm>
        </p:spPr>
        <p:txBody>
          <a:bodyPr/>
          <a:lstStyle/>
          <a:p>
            <a:r>
              <a:rPr lang="en-US" dirty="0"/>
              <a:t>Red Flags of Burnout</a:t>
            </a:r>
          </a:p>
        </p:txBody>
      </p:sp>
      <p:sp>
        <p:nvSpPr>
          <p:cNvPr id="3" name="Content Placeholder 2">
            <a:extLst>
              <a:ext uri="{FF2B5EF4-FFF2-40B4-BE49-F238E27FC236}">
                <a16:creationId xmlns:a16="http://schemas.microsoft.com/office/drawing/2014/main" id="{520341DA-980C-03EB-DCE0-675A60D9EA60}"/>
              </a:ext>
            </a:extLst>
          </p:cNvPr>
          <p:cNvSpPr>
            <a:spLocks noGrp="1"/>
          </p:cNvSpPr>
          <p:nvPr>
            <p:ph idx="1"/>
          </p:nvPr>
        </p:nvSpPr>
        <p:spPr>
          <a:xfrm>
            <a:off x="457200" y="1600201"/>
            <a:ext cx="2667000" cy="730786"/>
          </a:xfrm>
        </p:spPr>
        <p:txBody>
          <a:bodyPr/>
          <a:lstStyle/>
          <a:p>
            <a:pPr marL="0" indent="0">
              <a:buNone/>
            </a:pPr>
            <a:r>
              <a:rPr lang="en-US" dirty="0">
                <a:latin typeface="Bahnschrift SemiBold SemiConden" panose="020B0502040204020203" pitchFamily="34" charset="0"/>
              </a:rPr>
              <a:t>Irritability</a:t>
            </a:r>
          </a:p>
          <a:p>
            <a:endParaRPr lang="en-US" dirty="0"/>
          </a:p>
        </p:txBody>
      </p:sp>
      <p:sp>
        <p:nvSpPr>
          <p:cNvPr id="4" name="Rectangle 3">
            <a:extLst>
              <a:ext uri="{FF2B5EF4-FFF2-40B4-BE49-F238E27FC236}">
                <a16:creationId xmlns:a16="http://schemas.microsoft.com/office/drawing/2014/main" id="{A4CCEA22-A0D3-43D3-8952-448C696BCC8C}"/>
              </a:ext>
            </a:extLst>
          </p:cNvPr>
          <p:cNvSpPr/>
          <p:nvPr/>
        </p:nvSpPr>
        <p:spPr>
          <a:xfrm>
            <a:off x="175966" y="3946310"/>
            <a:ext cx="3056257" cy="707886"/>
          </a:xfrm>
          <a:prstGeom prst="rect">
            <a:avLst/>
          </a:prstGeom>
        </p:spPr>
        <p:txBody>
          <a:bodyPr wrap="square">
            <a:spAutoFit/>
          </a:bodyPr>
          <a:lstStyle/>
          <a:p>
            <a:r>
              <a:rPr lang="en-US" sz="4000" dirty="0">
                <a:latin typeface="MV Boli" panose="02000500030200090000" pitchFamily="2" charset="0"/>
                <a:cs typeface="MV Boli" panose="02000500030200090000" pitchFamily="2" charset="0"/>
              </a:rPr>
              <a:t>Exhaustion</a:t>
            </a:r>
          </a:p>
        </p:txBody>
      </p:sp>
      <p:sp>
        <p:nvSpPr>
          <p:cNvPr id="5" name="Rectangle 4">
            <a:extLst>
              <a:ext uri="{FF2B5EF4-FFF2-40B4-BE49-F238E27FC236}">
                <a16:creationId xmlns:a16="http://schemas.microsoft.com/office/drawing/2014/main" id="{4C3A35A4-20F8-4D8D-A2CC-3BCC40657B59}"/>
              </a:ext>
            </a:extLst>
          </p:cNvPr>
          <p:cNvSpPr/>
          <p:nvPr/>
        </p:nvSpPr>
        <p:spPr>
          <a:xfrm>
            <a:off x="2948190" y="2055744"/>
            <a:ext cx="2069221" cy="523220"/>
          </a:xfrm>
          <a:prstGeom prst="rect">
            <a:avLst/>
          </a:prstGeom>
        </p:spPr>
        <p:txBody>
          <a:bodyPr wrap="none">
            <a:spAutoFit/>
          </a:bodyPr>
          <a:lstStyle/>
          <a:p>
            <a:r>
              <a:rPr lang="en-US" sz="2800" dirty="0">
                <a:latin typeface="Elephant" panose="02020904090505020303" pitchFamily="18" charset="0"/>
              </a:rPr>
              <a:t>Numbness</a:t>
            </a:r>
          </a:p>
        </p:txBody>
      </p:sp>
      <p:sp>
        <p:nvSpPr>
          <p:cNvPr id="6" name="Rectangle 5">
            <a:extLst>
              <a:ext uri="{FF2B5EF4-FFF2-40B4-BE49-F238E27FC236}">
                <a16:creationId xmlns:a16="http://schemas.microsoft.com/office/drawing/2014/main" id="{5D73213B-E142-420F-A429-3768D4863DC2}"/>
              </a:ext>
            </a:extLst>
          </p:cNvPr>
          <p:cNvSpPr/>
          <p:nvPr/>
        </p:nvSpPr>
        <p:spPr>
          <a:xfrm>
            <a:off x="2948190" y="5422315"/>
            <a:ext cx="2295821" cy="707886"/>
          </a:xfrm>
          <a:prstGeom prst="rect">
            <a:avLst/>
          </a:prstGeom>
        </p:spPr>
        <p:txBody>
          <a:bodyPr wrap="none">
            <a:spAutoFit/>
          </a:bodyPr>
          <a:lstStyle/>
          <a:p>
            <a:r>
              <a:rPr lang="en-US" sz="4000" dirty="0">
                <a:latin typeface="Monotype Corsiva" panose="03010101010201010101" pitchFamily="66" charset="0"/>
              </a:rPr>
              <a:t>Resentment</a:t>
            </a:r>
          </a:p>
        </p:txBody>
      </p:sp>
      <p:sp>
        <p:nvSpPr>
          <p:cNvPr id="7" name="Rectangle 6">
            <a:extLst>
              <a:ext uri="{FF2B5EF4-FFF2-40B4-BE49-F238E27FC236}">
                <a16:creationId xmlns:a16="http://schemas.microsoft.com/office/drawing/2014/main" id="{23AACC45-7772-464C-80DF-7E872424CA30}"/>
              </a:ext>
            </a:extLst>
          </p:cNvPr>
          <p:cNvSpPr/>
          <p:nvPr/>
        </p:nvSpPr>
        <p:spPr>
          <a:xfrm>
            <a:off x="2309842" y="3148292"/>
            <a:ext cx="2262158" cy="707886"/>
          </a:xfrm>
          <a:prstGeom prst="rect">
            <a:avLst/>
          </a:prstGeom>
        </p:spPr>
        <p:txBody>
          <a:bodyPr wrap="none">
            <a:spAutoFit/>
          </a:bodyPr>
          <a:lstStyle/>
          <a:p>
            <a:r>
              <a:rPr lang="en-US" sz="4000" dirty="0">
                <a:latin typeface="Viner Hand ITC" panose="03070502030502020203" pitchFamily="66" charset="0"/>
              </a:rPr>
              <a:t>Isolation</a:t>
            </a:r>
          </a:p>
        </p:txBody>
      </p:sp>
      <p:sp>
        <p:nvSpPr>
          <p:cNvPr id="8" name="TextBox 7">
            <a:extLst>
              <a:ext uri="{FF2B5EF4-FFF2-40B4-BE49-F238E27FC236}">
                <a16:creationId xmlns:a16="http://schemas.microsoft.com/office/drawing/2014/main" id="{A38270E2-798E-433F-8EF6-36F0D47E7D04}"/>
              </a:ext>
            </a:extLst>
          </p:cNvPr>
          <p:cNvSpPr txBox="1"/>
          <p:nvPr/>
        </p:nvSpPr>
        <p:spPr>
          <a:xfrm>
            <a:off x="320104" y="5383951"/>
            <a:ext cx="2362200" cy="646331"/>
          </a:xfrm>
          <a:prstGeom prst="rect">
            <a:avLst/>
          </a:prstGeom>
          <a:noFill/>
        </p:spPr>
        <p:txBody>
          <a:bodyPr wrap="square" rtlCol="0">
            <a:spAutoFit/>
          </a:bodyPr>
          <a:lstStyle/>
          <a:p>
            <a:r>
              <a:rPr lang="en-US" sz="3600" dirty="0">
                <a:latin typeface="Haettenschweiler" panose="020B0706040902060204" pitchFamily="34" charset="0"/>
              </a:rPr>
              <a:t>Loss of sleep</a:t>
            </a:r>
          </a:p>
        </p:txBody>
      </p:sp>
      <p:sp>
        <p:nvSpPr>
          <p:cNvPr id="9" name="TextBox 8">
            <a:extLst>
              <a:ext uri="{FF2B5EF4-FFF2-40B4-BE49-F238E27FC236}">
                <a16:creationId xmlns:a16="http://schemas.microsoft.com/office/drawing/2014/main" id="{531A1C58-6B90-4641-BA36-BCE72F690390}"/>
              </a:ext>
            </a:extLst>
          </p:cNvPr>
          <p:cNvSpPr txBox="1"/>
          <p:nvPr/>
        </p:nvSpPr>
        <p:spPr>
          <a:xfrm>
            <a:off x="167705" y="2463929"/>
            <a:ext cx="2514599" cy="646331"/>
          </a:xfrm>
          <a:prstGeom prst="rect">
            <a:avLst/>
          </a:prstGeom>
          <a:noFill/>
        </p:spPr>
        <p:txBody>
          <a:bodyPr wrap="square" rtlCol="0">
            <a:spAutoFit/>
          </a:bodyPr>
          <a:lstStyle/>
          <a:p>
            <a:r>
              <a:rPr lang="en-US" sz="3600" dirty="0">
                <a:latin typeface="Brush Script MT" panose="03060802040406070304" pitchFamily="66" charset="0"/>
              </a:rPr>
              <a:t>Too much sleep</a:t>
            </a:r>
          </a:p>
        </p:txBody>
      </p:sp>
      <p:sp>
        <p:nvSpPr>
          <p:cNvPr id="10" name="TextBox 9">
            <a:extLst>
              <a:ext uri="{FF2B5EF4-FFF2-40B4-BE49-F238E27FC236}">
                <a16:creationId xmlns:a16="http://schemas.microsoft.com/office/drawing/2014/main" id="{F0D63484-95DA-472E-ACFA-F8940FEE323F}"/>
              </a:ext>
            </a:extLst>
          </p:cNvPr>
          <p:cNvSpPr txBox="1"/>
          <p:nvPr/>
        </p:nvSpPr>
        <p:spPr>
          <a:xfrm>
            <a:off x="1633179" y="4546475"/>
            <a:ext cx="3443022" cy="646331"/>
          </a:xfrm>
          <a:prstGeom prst="rect">
            <a:avLst/>
          </a:prstGeom>
          <a:noFill/>
        </p:spPr>
        <p:txBody>
          <a:bodyPr wrap="square" rtlCol="0">
            <a:spAutoFit/>
          </a:bodyPr>
          <a:lstStyle/>
          <a:p>
            <a:r>
              <a:rPr lang="en-US" sz="3600" dirty="0">
                <a:latin typeface="Forte" panose="03060902040502070203" pitchFamily="66" charset="0"/>
              </a:rPr>
              <a:t>Eating too much</a:t>
            </a:r>
          </a:p>
        </p:txBody>
      </p:sp>
      <p:sp>
        <p:nvSpPr>
          <p:cNvPr id="11" name="TextBox 10">
            <a:extLst>
              <a:ext uri="{FF2B5EF4-FFF2-40B4-BE49-F238E27FC236}">
                <a16:creationId xmlns:a16="http://schemas.microsoft.com/office/drawing/2014/main" id="{2D1743EE-2141-4848-ADE2-449BA67252AF}"/>
              </a:ext>
            </a:extLst>
          </p:cNvPr>
          <p:cNvSpPr txBox="1"/>
          <p:nvPr/>
        </p:nvSpPr>
        <p:spPr>
          <a:xfrm>
            <a:off x="5017411" y="2787095"/>
            <a:ext cx="2514600" cy="923330"/>
          </a:xfrm>
          <a:prstGeom prst="rect">
            <a:avLst/>
          </a:prstGeom>
          <a:noFill/>
        </p:spPr>
        <p:txBody>
          <a:bodyPr wrap="square" rtlCol="0">
            <a:spAutoFit/>
          </a:bodyPr>
          <a:lstStyle/>
          <a:p>
            <a:r>
              <a:rPr lang="en-US" dirty="0">
                <a:latin typeface="Goudy Stout" panose="0202090407030B020401" pitchFamily="18" charset="0"/>
              </a:rPr>
              <a:t>Not eating enough</a:t>
            </a:r>
          </a:p>
        </p:txBody>
      </p:sp>
      <p:sp>
        <p:nvSpPr>
          <p:cNvPr id="12" name="TextBox 11">
            <a:extLst>
              <a:ext uri="{FF2B5EF4-FFF2-40B4-BE49-F238E27FC236}">
                <a16:creationId xmlns:a16="http://schemas.microsoft.com/office/drawing/2014/main" id="{26C2124A-9DD3-4640-A6E9-D39B76C3B5D3}"/>
              </a:ext>
            </a:extLst>
          </p:cNvPr>
          <p:cNvSpPr txBox="1"/>
          <p:nvPr/>
        </p:nvSpPr>
        <p:spPr>
          <a:xfrm>
            <a:off x="6562725" y="3790374"/>
            <a:ext cx="2590800" cy="1200329"/>
          </a:xfrm>
          <a:prstGeom prst="rect">
            <a:avLst/>
          </a:prstGeom>
          <a:noFill/>
        </p:spPr>
        <p:txBody>
          <a:bodyPr wrap="square" rtlCol="0">
            <a:spAutoFit/>
          </a:bodyPr>
          <a:lstStyle/>
          <a:p>
            <a:r>
              <a:rPr lang="en-US" sz="3600" dirty="0">
                <a:latin typeface="Kristen ITC" panose="03050502040202030202" pitchFamily="66" charset="0"/>
              </a:rPr>
              <a:t>Physical symptoms</a:t>
            </a:r>
          </a:p>
        </p:txBody>
      </p:sp>
      <p:sp>
        <p:nvSpPr>
          <p:cNvPr id="13" name="TextBox 12">
            <a:extLst>
              <a:ext uri="{FF2B5EF4-FFF2-40B4-BE49-F238E27FC236}">
                <a16:creationId xmlns:a16="http://schemas.microsoft.com/office/drawing/2014/main" id="{434B4085-EADB-43DC-B960-6563C4892AE2}"/>
              </a:ext>
            </a:extLst>
          </p:cNvPr>
          <p:cNvSpPr txBox="1"/>
          <p:nvPr/>
        </p:nvSpPr>
        <p:spPr>
          <a:xfrm>
            <a:off x="6274711" y="2102932"/>
            <a:ext cx="2514600" cy="646331"/>
          </a:xfrm>
          <a:prstGeom prst="rect">
            <a:avLst/>
          </a:prstGeom>
          <a:noFill/>
        </p:spPr>
        <p:txBody>
          <a:bodyPr wrap="square" rtlCol="0">
            <a:spAutoFit/>
          </a:bodyPr>
          <a:lstStyle/>
          <a:p>
            <a:r>
              <a:rPr lang="en-US" sz="3600" dirty="0">
                <a:latin typeface="Script MT Bold" panose="03040602040607080904" pitchFamily="66" charset="0"/>
              </a:rPr>
              <a:t>Headaches</a:t>
            </a:r>
          </a:p>
        </p:txBody>
      </p:sp>
      <p:sp>
        <p:nvSpPr>
          <p:cNvPr id="14" name="TextBox 13">
            <a:extLst>
              <a:ext uri="{FF2B5EF4-FFF2-40B4-BE49-F238E27FC236}">
                <a16:creationId xmlns:a16="http://schemas.microsoft.com/office/drawing/2014/main" id="{069DBB9E-C00B-4102-A88D-1B4BA8644B3A}"/>
              </a:ext>
            </a:extLst>
          </p:cNvPr>
          <p:cNvSpPr txBox="1"/>
          <p:nvPr/>
        </p:nvSpPr>
        <p:spPr>
          <a:xfrm>
            <a:off x="3483614" y="1224650"/>
            <a:ext cx="4720415" cy="646331"/>
          </a:xfrm>
          <a:prstGeom prst="rect">
            <a:avLst/>
          </a:prstGeom>
          <a:noFill/>
        </p:spPr>
        <p:txBody>
          <a:bodyPr wrap="square" rtlCol="0">
            <a:spAutoFit/>
          </a:bodyPr>
          <a:lstStyle/>
          <a:p>
            <a:r>
              <a:rPr lang="en-US" sz="3600" dirty="0">
                <a:latin typeface="Jokerman" panose="04090605060D06020702" pitchFamily="82" charset="0"/>
              </a:rPr>
              <a:t>Loss of motivation</a:t>
            </a:r>
          </a:p>
        </p:txBody>
      </p:sp>
      <p:sp>
        <p:nvSpPr>
          <p:cNvPr id="15" name="TextBox 14">
            <a:extLst>
              <a:ext uri="{FF2B5EF4-FFF2-40B4-BE49-F238E27FC236}">
                <a16:creationId xmlns:a16="http://schemas.microsoft.com/office/drawing/2014/main" id="{1F258B7C-E9D1-4B1A-A0D4-56C54EABA807}"/>
              </a:ext>
            </a:extLst>
          </p:cNvPr>
          <p:cNvSpPr txBox="1"/>
          <p:nvPr/>
        </p:nvSpPr>
        <p:spPr>
          <a:xfrm>
            <a:off x="5843821" y="4844985"/>
            <a:ext cx="1652822" cy="707886"/>
          </a:xfrm>
          <a:prstGeom prst="rect">
            <a:avLst/>
          </a:prstGeom>
          <a:noFill/>
        </p:spPr>
        <p:txBody>
          <a:bodyPr wrap="square" rtlCol="0">
            <a:spAutoFit/>
          </a:bodyPr>
          <a:lstStyle/>
          <a:p>
            <a:r>
              <a:rPr lang="en-US" sz="4000" dirty="0">
                <a:latin typeface="Harlow Solid Italic" panose="04030604020F02020D02" pitchFamily="82" charset="0"/>
              </a:rPr>
              <a:t>anxiety</a:t>
            </a:r>
          </a:p>
        </p:txBody>
      </p:sp>
    </p:spTree>
    <p:extLst>
      <p:ext uri="{BB962C8B-B14F-4D97-AF65-F5344CB8AC3E}">
        <p14:creationId xmlns:p14="http://schemas.microsoft.com/office/powerpoint/2010/main" val="15994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heel(1)">
                                      <p:cBhvr>
                                        <p:cTn id="11" dur="20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2000"/>
                                        <p:tgtEl>
                                          <p:spTgt spid="10">
                                            <p:txEl>
                                              <p:pRg st="0" end="0"/>
                                            </p:txEl>
                                          </p:spTgt>
                                        </p:tgtEl>
                                      </p:cBhvr>
                                    </p:animEffect>
                                    <p:anim calcmode="lin" valueType="num">
                                      <p:cBhvr>
                                        <p:cTn id="17" dur="2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18" dur="2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p:cTn id="28"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2000"/>
                                        <p:tgtEl>
                                          <p:spTgt spid="7"/>
                                        </p:tgtEl>
                                      </p:cBhvr>
                                    </p:animEffect>
                                    <p:anim calcmode="lin" valueType="num">
                                      <p:cBhvr>
                                        <p:cTn id="49" dur="2000" fill="hold"/>
                                        <p:tgtEl>
                                          <p:spTgt spid="7"/>
                                        </p:tgtEl>
                                        <p:attrNameLst>
                                          <p:attrName>ppt_w</p:attrName>
                                        </p:attrNameLst>
                                      </p:cBhvr>
                                      <p:tavLst>
                                        <p:tav tm="0" fmla="#ppt_w*sin(2.5*pi*$)">
                                          <p:val>
                                            <p:fltVal val="0"/>
                                          </p:val>
                                        </p:tav>
                                        <p:tav tm="100000">
                                          <p:val>
                                            <p:fltVal val="1"/>
                                          </p:val>
                                        </p:tav>
                                      </p:tavLst>
                                    </p:anim>
                                    <p:anim calcmode="lin" valueType="num">
                                      <p:cBhvr>
                                        <p:cTn id="5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down)">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circle(in)">
                                      <p:cBhvr>
                                        <p:cTn id="73" dur="20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randombar(horizontal)">
                                      <p:cBhvr>
                                        <p:cTn id="78" dur="5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build="allAtOnce"/>
      <p:bldP spid="11" grpId="0"/>
      <p:bldP spid="12"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C9282-2D62-204E-20A1-33B8C2D96D25}"/>
              </a:ext>
            </a:extLst>
          </p:cNvPr>
          <p:cNvSpPr txBox="1"/>
          <p:nvPr/>
        </p:nvSpPr>
        <p:spPr>
          <a:xfrm>
            <a:off x="1447800" y="304800"/>
            <a:ext cx="6248400" cy="861774"/>
          </a:xfrm>
          <a:prstGeom prst="rect">
            <a:avLst/>
          </a:prstGeom>
          <a:solidFill>
            <a:schemeClr val="accent4">
              <a:lumMod val="60000"/>
              <a:lumOff val="40000"/>
            </a:schemeClr>
          </a:solidFill>
        </p:spPr>
        <p:txBody>
          <a:bodyPr wrap="square" rtlCol="0">
            <a:spAutoFit/>
          </a:bodyPr>
          <a:lstStyle/>
          <a:p>
            <a:pPr algn="ctr"/>
            <a:r>
              <a:rPr lang="en-US" sz="5000" dirty="0">
                <a:latin typeface="Berlin Sans FB Demi" panose="020E0802020502020306" pitchFamily="34" charset="0"/>
              </a:rPr>
              <a:t>Glimmers</a:t>
            </a:r>
            <a:endParaRPr lang="en-US" dirty="0"/>
          </a:p>
        </p:txBody>
      </p:sp>
      <p:sp>
        <p:nvSpPr>
          <p:cNvPr id="3" name="TextBox 2">
            <a:extLst>
              <a:ext uri="{FF2B5EF4-FFF2-40B4-BE49-F238E27FC236}">
                <a16:creationId xmlns:a16="http://schemas.microsoft.com/office/drawing/2014/main" id="{B5189C80-3FD1-3511-50E8-8E3018CC6A9E}"/>
              </a:ext>
            </a:extLst>
          </p:cNvPr>
          <p:cNvSpPr txBox="1"/>
          <p:nvPr/>
        </p:nvSpPr>
        <p:spPr>
          <a:xfrm>
            <a:off x="440671" y="1447800"/>
            <a:ext cx="8262658" cy="4339650"/>
          </a:xfrm>
          <a:prstGeom prst="rect">
            <a:avLst/>
          </a:prstGeom>
          <a:noFill/>
        </p:spPr>
        <p:txBody>
          <a:bodyPr wrap="square" rtlCol="0">
            <a:spAutoFit/>
          </a:bodyPr>
          <a:lstStyle/>
          <a:p>
            <a:r>
              <a:rPr lang="en-US" sz="2400" b="1" i="0" dirty="0">
                <a:solidFill>
                  <a:srgbClr val="333333"/>
                </a:solidFill>
                <a:effectLst/>
                <a:latin typeface="Bradley Hand ITC" panose="03070402050302030203" pitchFamily="66" charset="0"/>
              </a:rPr>
              <a:t>As each one of us finds a glimmer, the glimmer moments begin to accumulate in our system. We begin to see more, and we begin to have more capacity to be in that place of regulation. And from that place of regulation, you then can show up for others in a different way. </a:t>
            </a:r>
          </a:p>
          <a:p>
            <a:r>
              <a:rPr lang="en-US" sz="2400" b="1" i="0" dirty="0">
                <a:solidFill>
                  <a:srgbClr val="333333"/>
                </a:solidFill>
                <a:effectLst/>
                <a:latin typeface="Bradley Hand ITC" panose="03070402050302030203" pitchFamily="66" charset="0"/>
              </a:rPr>
              <a:t>It's almost as if this </a:t>
            </a:r>
          </a:p>
          <a:p>
            <a:r>
              <a:rPr lang="en-US" sz="2400" b="1" i="0" dirty="0">
                <a:solidFill>
                  <a:srgbClr val="333333"/>
                </a:solidFill>
                <a:effectLst/>
                <a:latin typeface="Bradley Hand ITC" panose="03070402050302030203" pitchFamily="66" charset="0"/>
              </a:rPr>
              <a:t>micro-moment</a:t>
            </a:r>
          </a:p>
          <a:p>
            <a:r>
              <a:rPr lang="en-US" sz="2400" b="1" i="0" dirty="0">
                <a:solidFill>
                  <a:srgbClr val="333333"/>
                </a:solidFill>
                <a:effectLst/>
                <a:latin typeface="Bradley Hand ITC" panose="03070402050302030203" pitchFamily="66" charset="0"/>
              </a:rPr>
              <a:t> — this glimmer — </a:t>
            </a:r>
          </a:p>
          <a:p>
            <a:r>
              <a:rPr lang="en-US" sz="2400" b="1" i="0" dirty="0">
                <a:solidFill>
                  <a:srgbClr val="333333"/>
                </a:solidFill>
                <a:effectLst/>
                <a:latin typeface="Bradley Hand ITC" panose="03070402050302030203" pitchFamily="66" charset="0"/>
              </a:rPr>
              <a:t>is the beginning of what </a:t>
            </a:r>
          </a:p>
          <a:p>
            <a:r>
              <a:rPr lang="en-US" sz="2400" b="1" i="0" dirty="0">
                <a:solidFill>
                  <a:srgbClr val="333333"/>
                </a:solidFill>
                <a:effectLst/>
                <a:latin typeface="Bradley Hand ITC" panose="03070402050302030203" pitchFamily="66" charset="0"/>
              </a:rPr>
              <a:t>can become a really big change</a:t>
            </a:r>
            <a:r>
              <a:rPr lang="en-US" sz="2400" b="0" i="0" dirty="0">
                <a:solidFill>
                  <a:srgbClr val="333333"/>
                </a:solidFill>
                <a:effectLst/>
                <a:latin typeface="Georgia" panose="02040502050405020303" pitchFamily="18" charset="0"/>
              </a:rPr>
              <a:t>.”</a:t>
            </a:r>
          </a:p>
          <a:p>
            <a:endParaRPr lang="en-US" sz="1200" b="0" i="0" dirty="0">
              <a:solidFill>
                <a:srgbClr val="333333"/>
              </a:solidFill>
              <a:effectLst/>
              <a:latin typeface="Georgia" panose="02040502050405020303" pitchFamily="18" charset="0"/>
            </a:endParaRPr>
          </a:p>
          <a:p>
            <a:r>
              <a:rPr lang="en-US" sz="2400" dirty="0">
                <a:solidFill>
                  <a:srgbClr val="333333"/>
                </a:solidFill>
                <a:latin typeface="Georgia" panose="02040502050405020303" pitchFamily="18" charset="0"/>
                <a:cs typeface="Aharoni" panose="02010803020104030203" pitchFamily="2" charset="-79"/>
              </a:rPr>
              <a:t>-Deb Dana LCSW</a:t>
            </a:r>
          </a:p>
        </p:txBody>
      </p:sp>
      <p:pic>
        <p:nvPicPr>
          <p:cNvPr id="1028" name="Picture 4" descr="Five glimmers of hope for the end of 2020 - ARENI Global">
            <a:extLst>
              <a:ext uri="{FF2B5EF4-FFF2-40B4-BE49-F238E27FC236}">
                <a16:creationId xmlns:a16="http://schemas.microsoft.com/office/drawing/2014/main" id="{F1F3A391-2C21-E839-2BC6-0A43FFCF2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058" y="3200400"/>
            <a:ext cx="3932918"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568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B4D126-3B04-15F9-4BC2-64B17500567F}"/>
              </a:ext>
            </a:extLst>
          </p:cNvPr>
          <p:cNvGraphicFramePr>
            <a:graphicFrameLocks noGrp="1"/>
          </p:cNvGraphicFramePr>
          <p:nvPr>
            <p:extLst>
              <p:ext uri="{D42A27DB-BD31-4B8C-83A1-F6EECF244321}">
                <p14:modId xmlns:p14="http://schemas.microsoft.com/office/powerpoint/2010/main" val="3889386802"/>
              </p:ext>
            </p:extLst>
          </p:nvPr>
        </p:nvGraphicFramePr>
        <p:xfrm>
          <a:off x="914400" y="1245714"/>
          <a:ext cx="7600950" cy="3173885"/>
        </p:xfrm>
        <a:graphic>
          <a:graphicData uri="http://schemas.openxmlformats.org/drawingml/2006/table">
            <a:tbl>
              <a:tblPr firstRow="1" bandRow="1">
                <a:tableStyleId>{5C22544A-7EE6-4342-B048-85BDC9FD1C3A}</a:tableStyleId>
              </a:tblPr>
              <a:tblGrid>
                <a:gridCol w="2533650">
                  <a:extLst>
                    <a:ext uri="{9D8B030D-6E8A-4147-A177-3AD203B41FA5}">
                      <a16:colId xmlns:a16="http://schemas.microsoft.com/office/drawing/2014/main" val="1087601997"/>
                    </a:ext>
                  </a:extLst>
                </a:gridCol>
                <a:gridCol w="2533650">
                  <a:extLst>
                    <a:ext uri="{9D8B030D-6E8A-4147-A177-3AD203B41FA5}">
                      <a16:colId xmlns:a16="http://schemas.microsoft.com/office/drawing/2014/main" val="4255291247"/>
                    </a:ext>
                  </a:extLst>
                </a:gridCol>
                <a:gridCol w="2533650">
                  <a:extLst>
                    <a:ext uri="{9D8B030D-6E8A-4147-A177-3AD203B41FA5}">
                      <a16:colId xmlns:a16="http://schemas.microsoft.com/office/drawing/2014/main" val="4110700355"/>
                    </a:ext>
                  </a:extLst>
                </a:gridCol>
              </a:tblGrid>
              <a:tr h="461812">
                <a:tc>
                  <a:txBody>
                    <a:bodyPr/>
                    <a:lstStyle/>
                    <a:p>
                      <a:pPr algn="ctr"/>
                      <a:r>
                        <a:rPr lang="en-US" sz="1800" dirty="0">
                          <a:solidFill>
                            <a:sysClr val="windowText" lastClr="000000"/>
                          </a:solidFill>
                        </a:rPr>
                        <a:t>Green Light Behavior</a:t>
                      </a:r>
                    </a:p>
                  </a:txBody>
                  <a:tcPr marL="68580" marR="68580" marT="34290" marB="34290">
                    <a:solidFill>
                      <a:srgbClr val="00B050"/>
                    </a:solidFill>
                  </a:tcPr>
                </a:tc>
                <a:tc>
                  <a:txBody>
                    <a:bodyPr/>
                    <a:lstStyle/>
                    <a:p>
                      <a:pPr algn="ctr"/>
                      <a:r>
                        <a:rPr lang="en-US" sz="1800" dirty="0">
                          <a:solidFill>
                            <a:sysClr val="windowText" lastClr="000000"/>
                          </a:solidFill>
                        </a:rPr>
                        <a:t>Yellow Light Behavior</a:t>
                      </a:r>
                    </a:p>
                  </a:txBody>
                  <a:tcPr marL="68580" marR="68580" marT="34290" marB="34290">
                    <a:solidFill>
                      <a:srgbClr val="FFFF00"/>
                    </a:solidFill>
                  </a:tcPr>
                </a:tc>
                <a:tc>
                  <a:txBody>
                    <a:bodyPr/>
                    <a:lstStyle/>
                    <a:p>
                      <a:pPr algn="ctr"/>
                      <a:r>
                        <a:rPr lang="en-US" sz="1800" dirty="0">
                          <a:solidFill>
                            <a:sysClr val="windowText" lastClr="000000"/>
                          </a:solidFill>
                        </a:rPr>
                        <a:t>Red Light Behavior</a:t>
                      </a:r>
                    </a:p>
                  </a:txBody>
                  <a:tcPr marL="68580" marR="68580" marT="34290" marB="34290">
                    <a:solidFill>
                      <a:srgbClr val="FF0000"/>
                    </a:solidFill>
                  </a:tcPr>
                </a:tc>
                <a:extLst>
                  <a:ext uri="{0D108BD9-81ED-4DB2-BD59-A6C34878D82A}">
                    <a16:rowId xmlns:a16="http://schemas.microsoft.com/office/drawing/2014/main" val="3584618942"/>
                  </a:ext>
                </a:extLst>
              </a:tr>
              <a:tr h="713131">
                <a:tc>
                  <a:txBody>
                    <a:bodyPr/>
                    <a:lstStyle/>
                    <a:p>
                      <a:endParaRPr lang="en-US" sz="1400" dirty="0">
                        <a:solidFill>
                          <a:schemeClr val="bg1"/>
                        </a:solidFill>
                      </a:endParaRPr>
                    </a:p>
                  </a:txBody>
                  <a:tcPr marL="68580" marR="68580" marT="34290" marB="34290">
                    <a:solidFill>
                      <a:srgbClr val="00B050"/>
                    </a:solidFill>
                  </a:tcPr>
                </a:tc>
                <a:tc>
                  <a:txBody>
                    <a:bodyPr/>
                    <a:lstStyle/>
                    <a:p>
                      <a:endParaRPr lang="en-US" sz="1400" dirty="0">
                        <a:solidFill>
                          <a:schemeClr val="bg1"/>
                        </a:solidFill>
                      </a:endParaRPr>
                    </a:p>
                  </a:txBody>
                  <a:tcPr marL="68580" marR="68580" marT="34290" marB="34290">
                    <a:solidFill>
                      <a:srgbClr val="FFFF00"/>
                    </a:solidFill>
                  </a:tcPr>
                </a:tc>
                <a:tc>
                  <a:txBody>
                    <a:bodyPr/>
                    <a:lstStyle/>
                    <a:p>
                      <a:endParaRPr lang="en-US" sz="1400" dirty="0">
                        <a:solidFill>
                          <a:schemeClr val="bg1"/>
                        </a:solidFill>
                      </a:endParaRPr>
                    </a:p>
                  </a:txBody>
                  <a:tcPr marL="68580" marR="68580" marT="34290" marB="34290">
                    <a:solidFill>
                      <a:srgbClr val="FF0000"/>
                    </a:solidFill>
                  </a:tcPr>
                </a:tc>
                <a:extLst>
                  <a:ext uri="{0D108BD9-81ED-4DB2-BD59-A6C34878D82A}">
                    <a16:rowId xmlns:a16="http://schemas.microsoft.com/office/drawing/2014/main" val="3137586065"/>
                  </a:ext>
                </a:extLst>
              </a:tr>
              <a:tr h="713131">
                <a:tc>
                  <a:txBody>
                    <a:bodyPr/>
                    <a:lstStyle/>
                    <a:p>
                      <a:endParaRPr lang="en-US" sz="1400" dirty="0">
                        <a:solidFill>
                          <a:schemeClr val="bg1"/>
                        </a:solidFill>
                      </a:endParaRPr>
                    </a:p>
                  </a:txBody>
                  <a:tcPr marL="68580" marR="68580" marT="34290" marB="34290">
                    <a:solidFill>
                      <a:srgbClr val="00B050"/>
                    </a:solidFill>
                  </a:tcPr>
                </a:tc>
                <a:tc>
                  <a:txBody>
                    <a:bodyPr/>
                    <a:lstStyle/>
                    <a:p>
                      <a:endParaRPr lang="en-US" sz="1400" dirty="0">
                        <a:solidFill>
                          <a:schemeClr val="bg1"/>
                        </a:solidFill>
                      </a:endParaRPr>
                    </a:p>
                  </a:txBody>
                  <a:tcPr marL="68580" marR="68580" marT="34290" marB="34290">
                    <a:solidFill>
                      <a:srgbClr val="FFFF00"/>
                    </a:solidFill>
                  </a:tcPr>
                </a:tc>
                <a:tc>
                  <a:txBody>
                    <a:bodyPr/>
                    <a:lstStyle/>
                    <a:p>
                      <a:endParaRPr lang="en-US" sz="1400" dirty="0">
                        <a:solidFill>
                          <a:schemeClr val="bg1"/>
                        </a:solidFill>
                      </a:endParaRPr>
                    </a:p>
                  </a:txBody>
                  <a:tcPr marL="68580" marR="68580" marT="34290" marB="34290">
                    <a:solidFill>
                      <a:srgbClr val="FF0000"/>
                    </a:solidFill>
                  </a:tcPr>
                </a:tc>
                <a:extLst>
                  <a:ext uri="{0D108BD9-81ED-4DB2-BD59-A6C34878D82A}">
                    <a16:rowId xmlns:a16="http://schemas.microsoft.com/office/drawing/2014/main" val="158890930"/>
                  </a:ext>
                </a:extLst>
              </a:tr>
              <a:tr h="713131">
                <a:tc>
                  <a:txBody>
                    <a:bodyPr/>
                    <a:lstStyle/>
                    <a:p>
                      <a:endParaRPr lang="en-US" sz="1400" dirty="0">
                        <a:solidFill>
                          <a:schemeClr val="bg1"/>
                        </a:solidFill>
                      </a:endParaRPr>
                    </a:p>
                  </a:txBody>
                  <a:tcPr marL="68580" marR="68580" marT="34290" marB="34290">
                    <a:solidFill>
                      <a:srgbClr val="00B050"/>
                    </a:solidFill>
                  </a:tcPr>
                </a:tc>
                <a:tc>
                  <a:txBody>
                    <a:bodyPr/>
                    <a:lstStyle/>
                    <a:p>
                      <a:endParaRPr lang="en-US" sz="1400" dirty="0">
                        <a:solidFill>
                          <a:schemeClr val="bg1"/>
                        </a:solidFill>
                      </a:endParaRPr>
                    </a:p>
                  </a:txBody>
                  <a:tcPr marL="68580" marR="68580" marT="34290" marB="34290">
                    <a:solidFill>
                      <a:srgbClr val="FFFF00"/>
                    </a:solidFill>
                  </a:tcPr>
                </a:tc>
                <a:tc>
                  <a:txBody>
                    <a:bodyPr/>
                    <a:lstStyle/>
                    <a:p>
                      <a:endParaRPr lang="en-US" sz="1400" dirty="0">
                        <a:solidFill>
                          <a:schemeClr val="bg1"/>
                        </a:solidFill>
                      </a:endParaRPr>
                    </a:p>
                  </a:txBody>
                  <a:tcPr marL="68580" marR="68580" marT="34290" marB="34290">
                    <a:solidFill>
                      <a:srgbClr val="FF0000"/>
                    </a:solidFill>
                  </a:tcPr>
                </a:tc>
                <a:extLst>
                  <a:ext uri="{0D108BD9-81ED-4DB2-BD59-A6C34878D82A}">
                    <a16:rowId xmlns:a16="http://schemas.microsoft.com/office/drawing/2014/main" val="2295516356"/>
                  </a:ext>
                </a:extLst>
              </a:tr>
              <a:tr h="572680">
                <a:tc>
                  <a:txBody>
                    <a:bodyPr/>
                    <a:lstStyle/>
                    <a:p>
                      <a:endParaRPr lang="en-US" sz="1400" dirty="0">
                        <a:solidFill>
                          <a:schemeClr val="bg1"/>
                        </a:solidFill>
                      </a:endParaRPr>
                    </a:p>
                  </a:txBody>
                  <a:tcPr marL="68580" marR="68580" marT="34290" marB="34290">
                    <a:solidFill>
                      <a:srgbClr val="00B050"/>
                    </a:solidFill>
                  </a:tcPr>
                </a:tc>
                <a:tc>
                  <a:txBody>
                    <a:bodyPr/>
                    <a:lstStyle/>
                    <a:p>
                      <a:endParaRPr lang="en-US" sz="1400" dirty="0">
                        <a:solidFill>
                          <a:schemeClr val="bg1"/>
                        </a:solidFill>
                      </a:endParaRPr>
                    </a:p>
                  </a:txBody>
                  <a:tcPr marL="68580" marR="68580" marT="34290" marB="34290">
                    <a:solidFill>
                      <a:srgbClr val="FFFF00"/>
                    </a:solidFill>
                  </a:tcPr>
                </a:tc>
                <a:tc>
                  <a:txBody>
                    <a:bodyPr/>
                    <a:lstStyle/>
                    <a:p>
                      <a:endParaRPr lang="en-US" sz="1400" dirty="0">
                        <a:solidFill>
                          <a:schemeClr val="bg1"/>
                        </a:solidFill>
                      </a:endParaRPr>
                    </a:p>
                  </a:txBody>
                  <a:tcPr marL="68580" marR="68580" marT="34290" marB="34290">
                    <a:solidFill>
                      <a:srgbClr val="FF0000"/>
                    </a:solidFill>
                  </a:tcPr>
                </a:tc>
                <a:extLst>
                  <a:ext uri="{0D108BD9-81ED-4DB2-BD59-A6C34878D82A}">
                    <a16:rowId xmlns:a16="http://schemas.microsoft.com/office/drawing/2014/main" val="1214326745"/>
                  </a:ext>
                </a:extLst>
              </a:tr>
            </a:tbl>
          </a:graphicData>
        </a:graphic>
      </p:graphicFrame>
      <p:sp>
        <p:nvSpPr>
          <p:cNvPr id="8" name="TextBox 7">
            <a:extLst>
              <a:ext uri="{FF2B5EF4-FFF2-40B4-BE49-F238E27FC236}">
                <a16:creationId xmlns:a16="http://schemas.microsoft.com/office/drawing/2014/main" id="{32131067-9A9A-0C29-3550-9EA362C7FDFD}"/>
              </a:ext>
            </a:extLst>
          </p:cNvPr>
          <p:cNvSpPr txBox="1"/>
          <p:nvPr/>
        </p:nvSpPr>
        <p:spPr>
          <a:xfrm>
            <a:off x="2014034" y="471512"/>
            <a:ext cx="5115931" cy="769441"/>
          </a:xfrm>
          <a:prstGeom prst="rect">
            <a:avLst/>
          </a:prstGeom>
          <a:noFill/>
        </p:spPr>
        <p:txBody>
          <a:bodyPr wrap="square">
            <a:spAutoFit/>
          </a:bodyPr>
          <a:lstStyle/>
          <a:p>
            <a:r>
              <a:rPr lang="en-US" sz="4400" dirty="0"/>
              <a:t>Green Light Behavior</a:t>
            </a:r>
          </a:p>
        </p:txBody>
      </p:sp>
      <p:sp>
        <p:nvSpPr>
          <p:cNvPr id="9" name="TextBox 8">
            <a:extLst>
              <a:ext uri="{FF2B5EF4-FFF2-40B4-BE49-F238E27FC236}">
                <a16:creationId xmlns:a16="http://schemas.microsoft.com/office/drawing/2014/main" id="{8AD2D7AB-F4EA-0368-C6B9-CCA3EF5B591D}"/>
              </a:ext>
            </a:extLst>
          </p:cNvPr>
          <p:cNvSpPr txBox="1"/>
          <p:nvPr/>
        </p:nvSpPr>
        <p:spPr>
          <a:xfrm>
            <a:off x="415437" y="4559377"/>
            <a:ext cx="8414239" cy="1200329"/>
          </a:xfrm>
          <a:prstGeom prst="rect">
            <a:avLst/>
          </a:prstGeom>
          <a:noFill/>
        </p:spPr>
        <p:txBody>
          <a:bodyPr wrap="square" rtlCol="0">
            <a:spAutoFit/>
          </a:bodyPr>
          <a:lstStyle/>
          <a:p>
            <a:r>
              <a:rPr lang="en-US" dirty="0"/>
              <a:t>Step 1: In the green column list behaviors that happened when everything is at its best</a:t>
            </a:r>
          </a:p>
          <a:p>
            <a:r>
              <a:rPr lang="en-US" dirty="0"/>
              <a:t>Step 2: In red light column list behaviors you see when secondary trauma is negatively effecting your life</a:t>
            </a:r>
          </a:p>
          <a:p>
            <a:r>
              <a:rPr lang="en-US" dirty="0"/>
              <a:t>Step 3: In yellow light column list behaviors that start you in a negative direction</a:t>
            </a:r>
          </a:p>
        </p:txBody>
      </p:sp>
    </p:spTree>
    <p:extLst>
      <p:ext uri="{BB962C8B-B14F-4D97-AF65-F5344CB8AC3E}">
        <p14:creationId xmlns:p14="http://schemas.microsoft.com/office/powerpoint/2010/main" val="1089523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A6706-995E-CD04-13BB-2849842F1BBF}"/>
              </a:ext>
            </a:extLst>
          </p:cNvPr>
          <p:cNvSpPr>
            <a:spLocks noGrp="1"/>
          </p:cNvSpPr>
          <p:nvPr>
            <p:ph type="title"/>
          </p:nvPr>
        </p:nvSpPr>
        <p:spPr>
          <a:xfrm>
            <a:off x="457200" y="2514600"/>
            <a:ext cx="2743200" cy="1143000"/>
          </a:xfrm>
        </p:spPr>
        <p:txBody>
          <a:bodyPr>
            <a:normAutofit fontScale="90000"/>
          </a:bodyPr>
          <a:lstStyle/>
          <a:p>
            <a:r>
              <a:rPr lang="en-US" dirty="0"/>
              <a:t>Micro </a:t>
            </a:r>
            <a:br>
              <a:rPr lang="en-US" dirty="0"/>
            </a:br>
            <a:r>
              <a:rPr lang="en-US" dirty="0"/>
              <a:t>Self-Care</a:t>
            </a:r>
          </a:p>
        </p:txBody>
      </p:sp>
      <p:pic>
        <p:nvPicPr>
          <p:cNvPr id="4" name="Picture 2" descr="I really do think Self Care Rules – Living Life Gently">
            <a:extLst>
              <a:ext uri="{FF2B5EF4-FFF2-40B4-BE49-F238E27FC236}">
                <a16:creationId xmlns:a16="http://schemas.microsoft.com/office/drawing/2014/main" id="{FAE2F30B-26BE-4743-98C3-C6A4D59D5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2400"/>
            <a:ext cx="5591175" cy="585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83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A5FBE-6A9C-1858-855D-0F7F9307928A}"/>
              </a:ext>
            </a:extLst>
          </p:cNvPr>
          <p:cNvSpPr>
            <a:spLocks noGrp="1"/>
          </p:cNvSpPr>
          <p:nvPr>
            <p:ph type="title"/>
          </p:nvPr>
        </p:nvSpPr>
        <p:spPr>
          <a:xfrm>
            <a:off x="5257800" y="609600"/>
            <a:ext cx="3352800" cy="1143000"/>
          </a:xfrm>
        </p:spPr>
        <p:txBody>
          <a:bodyPr>
            <a:normAutofit fontScale="90000"/>
          </a:bodyPr>
          <a:lstStyle/>
          <a:p>
            <a:r>
              <a:rPr lang="en-US" dirty="0"/>
              <a:t>The 10-Minute Rule</a:t>
            </a:r>
          </a:p>
        </p:txBody>
      </p:sp>
      <p:sp>
        <p:nvSpPr>
          <p:cNvPr id="3" name="Content Placeholder 2">
            <a:extLst>
              <a:ext uri="{FF2B5EF4-FFF2-40B4-BE49-F238E27FC236}">
                <a16:creationId xmlns:a16="http://schemas.microsoft.com/office/drawing/2014/main" id="{F0F4D799-7093-A13B-C11F-4EFCF39D5943}"/>
              </a:ext>
            </a:extLst>
          </p:cNvPr>
          <p:cNvSpPr>
            <a:spLocks noGrp="1"/>
          </p:cNvSpPr>
          <p:nvPr>
            <p:ph idx="1"/>
          </p:nvPr>
        </p:nvSpPr>
        <p:spPr>
          <a:xfrm>
            <a:off x="4605337" y="2069935"/>
            <a:ext cx="4584102" cy="3021178"/>
          </a:xfrm>
        </p:spPr>
        <p:txBody>
          <a:bodyPr/>
          <a:lstStyle/>
          <a:p>
            <a:pPr marL="0" indent="0" algn="ctr">
              <a:buNone/>
            </a:pPr>
            <a:r>
              <a:rPr lang="en-US" dirty="0"/>
              <a:t>What can you do </a:t>
            </a:r>
          </a:p>
          <a:p>
            <a:pPr marL="0" indent="0" algn="ctr">
              <a:buNone/>
            </a:pPr>
            <a:r>
              <a:rPr lang="en-US" dirty="0"/>
              <a:t>for yourself in </a:t>
            </a:r>
          </a:p>
          <a:p>
            <a:pPr marL="0" indent="0" algn="ctr">
              <a:buNone/>
            </a:pPr>
            <a:r>
              <a:rPr lang="en-US" dirty="0"/>
              <a:t>10 minutes today?</a:t>
            </a:r>
          </a:p>
          <a:p>
            <a:pPr marL="0" indent="0" algn="ctr">
              <a:buNone/>
            </a:pPr>
            <a:r>
              <a:rPr lang="en-US" sz="6000" b="1" dirty="0"/>
              <a:t>Do that!</a:t>
            </a:r>
          </a:p>
          <a:p>
            <a:endParaRPr lang="en-US" dirty="0"/>
          </a:p>
        </p:txBody>
      </p:sp>
      <p:pic>
        <p:nvPicPr>
          <p:cNvPr id="4" name="Picture 3">
            <a:extLst>
              <a:ext uri="{FF2B5EF4-FFF2-40B4-BE49-F238E27FC236}">
                <a16:creationId xmlns:a16="http://schemas.microsoft.com/office/drawing/2014/main" id="{D5A106E9-B262-4E1A-BB56-1375709ED002}"/>
              </a:ext>
            </a:extLst>
          </p:cNvPr>
          <p:cNvPicPr>
            <a:picLocks noChangeAspect="1"/>
          </p:cNvPicPr>
          <p:nvPr/>
        </p:nvPicPr>
        <p:blipFill>
          <a:blip r:embed="rId2"/>
          <a:stretch>
            <a:fillRect/>
          </a:stretch>
        </p:blipFill>
        <p:spPr>
          <a:xfrm>
            <a:off x="228600" y="228600"/>
            <a:ext cx="4648200" cy="5765209"/>
          </a:xfrm>
          <a:prstGeom prst="rect">
            <a:avLst/>
          </a:prstGeom>
        </p:spPr>
      </p:pic>
    </p:spTree>
    <p:extLst>
      <p:ext uri="{BB962C8B-B14F-4D97-AF65-F5344CB8AC3E}">
        <p14:creationId xmlns:p14="http://schemas.microsoft.com/office/powerpoint/2010/main" val="1185107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D0323897857B4E8851FB7F9D9D52A2" ma:contentTypeVersion="19" ma:contentTypeDescription="Create a new document." ma:contentTypeScope="" ma:versionID="31da0bba62fd8bf74d3e81124c2f4303">
  <xsd:schema xmlns:xsd="http://www.w3.org/2001/XMLSchema" xmlns:xs="http://www.w3.org/2001/XMLSchema" xmlns:p="http://schemas.microsoft.com/office/2006/metadata/properties" xmlns:ns3="58274fc4-8b80-4314-8e9b-52ccb96c4294" xmlns:ns4="c0b5782f-7b1d-4e3b-b64d-27ac99a18265" targetNamespace="http://schemas.microsoft.com/office/2006/metadata/properties" ma:root="true" ma:fieldsID="192f26344968b8e8804044fc3e78d6c8" ns3:_="" ns4:_="">
    <xsd:import namespace="58274fc4-8b80-4314-8e9b-52ccb96c4294"/>
    <xsd:import namespace="c0b5782f-7b1d-4e3b-b64d-27ac99a18265"/>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274fc4-8b80-4314-8e9b-52ccb96c42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b5782f-7b1d-4e3b-b64d-27ac99a1826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0b5782f-7b1d-4e3b-b64d-27ac99a1826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63447B-A875-469F-A4FB-DA4E54A52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274fc4-8b80-4314-8e9b-52ccb96c4294"/>
    <ds:schemaRef ds:uri="c0b5782f-7b1d-4e3b-b64d-27ac99a182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E9E3D9-E4A5-4430-90DB-84A21406D343}">
  <ds:schemaRefs>
    <ds:schemaRef ds:uri="http://www.w3.org/XML/1998/namespace"/>
    <ds:schemaRef ds:uri="http://schemas.microsoft.com/office/2006/documentManagement/types"/>
    <ds:schemaRef ds:uri="http://purl.org/dc/elements/1.1/"/>
    <ds:schemaRef ds:uri="http://schemas.openxmlformats.org/package/2006/metadata/core-properties"/>
    <ds:schemaRef ds:uri="c0b5782f-7b1d-4e3b-b64d-27ac99a18265"/>
    <ds:schemaRef ds:uri="http://schemas.microsoft.com/office/infopath/2007/PartnerControls"/>
    <ds:schemaRef ds:uri="http://purl.org/dc/terms/"/>
    <ds:schemaRef ds:uri="http://schemas.microsoft.com/office/2006/metadata/properties"/>
    <ds:schemaRef ds:uri="58274fc4-8b80-4314-8e9b-52ccb96c4294"/>
    <ds:schemaRef ds:uri="http://purl.org/dc/dcmitype/"/>
  </ds:schemaRefs>
</ds:datastoreItem>
</file>

<file path=customXml/itemProps3.xml><?xml version="1.0" encoding="utf-8"?>
<ds:datastoreItem xmlns:ds="http://schemas.openxmlformats.org/officeDocument/2006/customXml" ds:itemID="{7C2EF4C7-33D2-4A0B-A0CD-5C3803AB45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LGBTQ</Template>
  <TotalTime>350</TotalTime>
  <Words>607</Words>
  <Application>Microsoft Office PowerPoint</Application>
  <PresentationFormat>On-screen Show (4:3)</PresentationFormat>
  <Paragraphs>112</Paragraphs>
  <Slides>20</Slides>
  <Notes>4</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20</vt:i4>
      </vt:variant>
    </vt:vector>
  </HeadingPairs>
  <TitlesOfParts>
    <vt:vector size="42" baseType="lpstr">
      <vt:lpstr>Aharoni</vt:lpstr>
      <vt:lpstr>Arial</vt:lpstr>
      <vt:lpstr>Bahnschrift SemiBold SemiConden</vt:lpstr>
      <vt:lpstr>Berlin Sans FB Demi</vt:lpstr>
      <vt:lpstr>Bradley Hand ITC</vt:lpstr>
      <vt:lpstr>Brush Script MT</vt:lpstr>
      <vt:lpstr>Calibri</vt:lpstr>
      <vt:lpstr>Comic Sans MS</vt:lpstr>
      <vt:lpstr>Elephant</vt:lpstr>
      <vt:lpstr>Forte</vt:lpstr>
      <vt:lpstr>Georgia</vt:lpstr>
      <vt:lpstr>Goudy Stout</vt:lpstr>
      <vt:lpstr>Haettenschweiler</vt:lpstr>
      <vt:lpstr>Harlow Solid Italic</vt:lpstr>
      <vt:lpstr>Jokerman</vt:lpstr>
      <vt:lpstr>Kristen ITC</vt:lpstr>
      <vt:lpstr>Monotype Corsiva</vt:lpstr>
      <vt:lpstr>MV Boli</vt:lpstr>
      <vt:lpstr>Script MT Bold</vt:lpstr>
      <vt:lpstr>Viner Hand ITC</vt:lpstr>
      <vt:lpstr>Wingdings</vt:lpstr>
      <vt:lpstr>Office Theme</vt:lpstr>
      <vt:lpstr>You Matter Too! Caring for the Caregiver  Presented by Amy Arnold M.S.Ed </vt:lpstr>
      <vt:lpstr>The hardest part of parenting my child is… </vt:lpstr>
      <vt:lpstr>Caregiver Reality</vt:lpstr>
      <vt:lpstr>PowerPoint Presentation</vt:lpstr>
      <vt:lpstr>Red Flags of Burnout</vt:lpstr>
      <vt:lpstr>PowerPoint Presentation</vt:lpstr>
      <vt:lpstr>PowerPoint Presentation</vt:lpstr>
      <vt:lpstr>Micro  Self-Care</vt:lpstr>
      <vt:lpstr>The 10-Minute Rule</vt:lpstr>
      <vt:lpstr>Ways to Ask for Help  (Without the Guilt) </vt:lpstr>
      <vt:lpstr>Real-Life Strategy</vt:lpstr>
      <vt:lpstr>Support Systems</vt:lpstr>
      <vt:lpstr>Marriage &amp; Relationships</vt:lpstr>
      <vt:lpstr>Reframing Strength</vt:lpstr>
      <vt:lpstr>Daily Reset</vt:lpstr>
      <vt:lpstr>Cultivating Changes</vt:lpstr>
      <vt:lpstr>PowerPoint Presentation</vt:lpstr>
      <vt:lpstr>Your Emotions</vt:lpstr>
      <vt:lpstr>“What is ONE thing you are taking from today?”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Balancing Life with a  Large Family  Presented by Amy Bates M.S.Ed</dc:title>
  <dc:creator>Amy Bates</dc:creator>
  <cp:lastModifiedBy>Amy Arnold</cp:lastModifiedBy>
  <cp:revision>18</cp:revision>
  <dcterms:created xsi:type="dcterms:W3CDTF">2022-05-12T17:24:43Z</dcterms:created>
  <dcterms:modified xsi:type="dcterms:W3CDTF">2026-04-17T23:28:43Z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0x01010025D0323897857B4E8851FB7F9D9D52A2</vt:lpwstr>
  </property>
</Properties>
</file>