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20" r:id="rId2"/>
    <p:sldMasterId id="2147483681" r:id="rId3"/>
    <p:sldMasterId id="2147483912" r:id="rId4"/>
  </p:sldMasterIdLst>
  <p:notesMasterIdLst>
    <p:notesMasterId r:id="rId37"/>
  </p:notesMasterIdLst>
  <p:handoutMasterIdLst>
    <p:handoutMasterId r:id="rId38"/>
  </p:handoutMasterIdLst>
  <p:sldIdLst>
    <p:sldId id="261" r:id="rId5"/>
    <p:sldId id="310" r:id="rId6"/>
    <p:sldId id="262" r:id="rId7"/>
    <p:sldId id="267" r:id="rId8"/>
    <p:sldId id="276" r:id="rId9"/>
    <p:sldId id="264" r:id="rId10"/>
    <p:sldId id="277" r:id="rId11"/>
    <p:sldId id="288" r:id="rId12"/>
    <p:sldId id="290" r:id="rId13"/>
    <p:sldId id="289" r:id="rId14"/>
    <p:sldId id="291" r:id="rId15"/>
    <p:sldId id="292" r:id="rId16"/>
    <p:sldId id="293" r:id="rId17"/>
    <p:sldId id="294" r:id="rId18"/>
    <p:sldId id="295" r:id="rId19"/>
    <p:sldId id="296" r:id="rId20"/>
    <p:sldId id="297" r:id="rId21"/>
    <p:sldId id="312" r:id="rId22"/>
    <p:sldId id="313" r:id="rId23"/>
    <p:sldId id="298" r:id="rId24"/>
    <p:sldId id="299" r:id="rId25"/>
    <p:sldId id="300" r:id="rId26"/>
    <p:sldId id="302" r:id="rId27"/>
    <p:sldId id="301" r:id="rId28"/>
    <p:sldId id="303" r:id="rId29"/>
    <p:sldId id="304" r:id="rId30"/>
    <p:sldId id="307" r:id="rId31"/>
    <p:sldId id="306" r:id="rId32"/>
    <p:sldId id="308" r:id="rId33"/>
    <p:sldId id="309" r:id="rId34"/>
    <p:sldId id="260" r:id="rId35"/>
    <p:sldId id="287"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9"/>
    <a:srgbClr val="25005C"/>
    <a:srgbClr val="01ADDB"/>
    <a:srgbClr val="E2CA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D3EA0-1078-8F43-9286-3850964F2AB5}" v="1" dt="2026-04-09T15:52:56.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99"/>
    <p:restoredTop sz="69593"/>
  </p:normalViewPr>
  <p:slideViewPr>
    <p:cSldViewPr snapToGrid="0" snapToObjects="1" showGuides="1">
      <p:cViewPr varScale="1">
        <p:scale>
          <a:sx n="112" d="100"/>
          <a:sy n="112" d="100"/>
        </p:scale>
        <p:origin x="1088" y="200"/>
      </p:cViewPr>
      <p:guideLst>
        <p:guide orient="horz" pos="1620"/>
        <p:guide pos="286"/>
      </p:guideLst>
    </p:cSldViewPr>
  </p:slid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9CC3E5-4858-3C4B-BE82-B5AF79E80E72}" type="doc">
      <dgm:prSet loTypeId="urn:microsoft.com/office/officeart/2005/8/layout/pyramid1" loCatId="" qsTypeId="urn:microsoft.com/office/officeart/2005/8/quickstyle/simple1" qsCatId="simple" csTypeId="urn:microsoft.com/office/officeart/2005/8/colors/colorful1" csCatId="colorful" phldr="1"/>
      <dgm:spPr/>
    </dgm:pt>
    <dgm:pt modelId="{C9E300B0-B3BB-034F-9599-718C9BFB972C}">
      <dgm:prSet phldrT="[Text]" custT="1"/>
      <dgm:spPr/>
      <dgm:t>
        <a:bodyPr/>
        <a:lstStyle/>
        <a:p>
          <a:r>
            <a:rPr lang="en-US" sz="1100" dirty="0">
              <a:solidFill>
                <a:schemeClr val="bg2"/>
              </a:solidFill>
            </a:rPr>
            <a:t>Self-</a:t>
          </a:r>
        </a:p>
        <a:p>
          <a:r>
            <a:rPr lang="en-US" sz="1100" dirty="0">
              <a:solidFill>
                <a:schemeClr val="bg2"/>
              </a:solidFill>
            </a:rPr>
            <a:t>Actualization</a:t>
          </a:r>
        </a:p>
      </dgm:t>
    </dgm:pt>
    <dgm:pt modelId="{D83307B8-4ED8-6846-9375-99CA72CED8F0}" type="parTrans" cxnId="{A0FC159E-C301-204F-92FA-4FB48A0FE124}">
      <dgm:prSet/>
      <dgm:spPr/>
      <dgm:t>
        <a:bodyPr/>
        <a:lstStyle/>
        <a:p>
          <a:endParaRPr lang="en-US"/>
        </a:p>
      </dgm:t>
    </dgm:pt>
    <dgm:pt modelId="{A89E220C-607D-A241-973B-DB2BA392C7AD}" type="sibTrans" cxnId="{A0FC159E-C301-204F-92FA-4FB48A0FE124}">
      <dgm:prSet/>
      <dgm:spPr/>
      <dgm:t>
        <a:bodyPr/>
        <a:lstStyle/>
        <a:p>
          <a:endParaRPr lang="en-US"/>
        </a:p>
      </dgm:t>
    </dgm:pt>
    <dgm:pt modelId="{F82506AA-D555-FE40-A550-9999EC9C95F0}">
      <dgm:prSet phldrT="[Text]" custT="1"/>
      <dgm:spPr/>
      <dgm:t>
        <a:bodyPr/>
        <a:lstStyle/>
        <a:p>
          <a:r>
            <a:rPr lang="en-US" sz="2800" dirty="0">
              <a:solidFill>
                <a:schemeClr val="bg2"/>
              </a:solidFill>
            </a:rPr>
            <a:t>Esteem</a:t>
          </a:r>
          <a:endParaRPr lang="en-US" sz="1600" dirty="0">
            <a:solidFill>
              <a:schemeClr val="bg2"/>
            </a:solidFill>
          </a:endParaRPr>
        </a:p>
      </dgm:t>
    </dgm:pt>
    <dgm:pt modelId="{15745332-63DE-7D4B-B63C-9AF430F90A56}" type="parTrans" cxnId="{3EE81B59-6268-8B41-842A-6AC613F21FDA}">
      <dgm:prSet/>
      <dgm:spPr/>
      <dgm:t>
        <a:bodyPr/>
        <a:lstStyle/>
        <a:p>
          <a:endParaRPr lang="en-US"/>
        </a:p>
      </dgm:t>
    </dgm:pt>
    <dgm:pt modelId="{ED2BAA0B-25CE-EF42-A291-EACC6F8FAB0F}" type="sibTrans" cxnId="{3EE81B59-6268-8B41-842A-6AC613F21FDA}">
      <dgm:prSet/>
      <dgm:spPr/>
      <dgm:t>
        <a:bodyPr/>
        <a:lstStyle/>
        <a:p>
          <a:endParaRPr lang="en-US"/>
        </a:p>
      </dgm:t>
    </dgm:pt>
    <dgm:pt modelId="{09A3A059-4124-C14C-85A4-F32DD15E6B6C}">
      <dgm:prSet phldrT="[Text]" custT="1"/>
      <dgm:spPr/>
      <dgm:t>
        <a:bodyPr/>
        <a:lstStyle/>
        <a:p>
          <a:r>
            <a:rPr lang="en-US" sz="2400" b="1" dirty="0">
              <a:solidFill>
                <a:schemeClr val="bg2"/>
              </a:solidFill>
            </a:rPr>
            <a:t>Love/Belonging</a:t>
          </a:r>
          <a:endParaRPr lang="en-US" sz="2400" dirty="0">
            <a:solidFill>
              <a:schemeClr val="bg2"/>
            </a:solidFill>
          </a:endParaRPr>
        </a:p>
      </dgm:t>
    </dgm:pt>
    <dgm:pt modelId="{50AC38F1-48C8-A244-8EA4-C015CC817452}" type="parTrans" cxnId="{79DA33E7-022C-A447-9F7F-FFE947C638D5}">
      <dgm:prSet/>
      <dgm:spPr/>
      <dgm:t>
        <a:bodyPr/>
        <a:lstStyle/>
        <a:p>
          <a:endParaRPr lang="en-US"/>
        </a:p>
      </dgm:t>
    </dgm:pt>
    <dgm:pt modelId="{000C3322-96BE-F84C-BC3E-BE7AEB1F6CA1}" type="sibTrans" cxnId="{79DA33E7-022C-A447-9F7F-FFE947C638D5}">
      <dgm:prSet/>
      <dgm:spPr/>
      <dgm:t>
        <a:bodyPr/>
        <a:lstStyle/>
        <a:p>
          <a:endParaRPr lang="en-US"/>
        </a:p>
      </dgm:t>
    </dgm:pt>
    <dgm:pt modelId="{45BD4D1F-1538-7240-BAC9-BD537A46A6B8}">
      <dgm:prSet custT="1"/>
      <dgm:spPr/>
      <dgm:t>
        <a:bodyPr/>
        <a:lstStyle/>
        <a:p>
          <a:r>
            <a:rPr lang="en-US" sz="2800" b="1" dirty="0">
              <a:solidFill>
                <a:schemeClr val="bg2"/>
              </a:solidFill>
            </a:rPr>
            <a:t>Physiological</a:t>
          </a:r>
          <a:r>
            <a:rPr lang="en-US" sz="1600" b="1" dirty="0"/>
            <a:t> </a:t>
          </a:r>
          <a:endParaRPr lang="en-US" sz="1600" dirty="0"/>
        </a:p>
      </dgm:t>
    </dgm:pt>
    <dgm:pt modelId="{ECF530C5-5720-674D-BDB9-B6A7086F285F}" type="parTrans" cxnId="{6AEFBCD1-D217-754A-A28C-D7220C184621}">
      <dgm:prSet/>
      <dgm:spPr/>
      <dgm:t>
        <a:bodyPr/>
        <a:lstStyle/>
        <a:p>
          <a:endParaRPr lang="en-US"/>
        </a:p>
      </dgm:t>
    </dgm:pt>
    <dgm:pt modelId="{86BEECD8-1E25-4640-AEE7-364E7EB014B7}" type="sibTrans" cxnId="{6AEFBCD1-D217-754A-A28C-D7220C184621}">
      <dgm:prSet/>
      <dgm:spPr/>
      <dgm:t>
        <a:bodyPr/>
        <a:lstStyle/>
        <a:p>
          <a:endParaRPr lang="en-US"/>
        </a:p>
      </dgm:t>
    </dgm:pt>
    <dgm:pt modelId="{6DD66C6A-6B38-0F4D-8357-965738513300}">
      <dgm:prSet custT="1"/>
      <dgm:spPr/>
      <dgm:t>
        <a:bodyPr/>
        <a:lstStyle/>
        <a:p>
          <a:r>
            <a:rPr lang="en-US" sz="2800" b="1" dirty="0">
              <a:solidFill>
                <a:schemeClr val="bg2"/>
              </a:solidFill>
            </a:rPr>
            <a:t>Safety Needs</a:t>
          </a:r>
          <a:endParaRPr lang="en-US" sz="2800" dirty="0">
            <a:solidFill>
              <a:schemeClr val="bg2"/>
            </a:solidFill>
          </a:endParaRPr>
        </a:p>
      </dgm:t>
    </dgm:pt>
    <dgm:pt modelId="{8557CC2C-FF42-EA43-8001-065DA9359EC7}" type="parTrans" cxnId="{6B8740B3-9D92-8C41-8F62-6006322CC4BE}">
      <dgm:prSet/>
      <dgm:spPr/>
      <dgm:t>
        <a:bodyPr/>
        <a:lstStyle/>
        <a:p>
          <a:endParaRPr lang="en-US"/>
        </a:p>
      </dgm:t>
    </dgm:pt>
    <dgm:pt modelId="{504D3137-AE71-B249-A5FA-919C8233C49A}" type="sibTrans" cxnId="{6B8740B3-9D92-8C41-8F62-6006322CC4BE}">
      <dgm:prSet/>
      <dgm:spPr/>
      <dgm:t>
        <a:bodyPr/>
        <a:lstStyle/>
        <a:p>
          <a:endParaRPr lang="en-US"/>
        </a:p>
      </dgm:t>
    </dgm:pt>
    <dgm:pt modelId="{8823E3E7-300D-3845-A25E-49D5CF4A7A36}">
      <dgm:prSet/>
      <dgm:spPr/>
      <dgm:t>
        <a:bodyPr/>
        <a:lstStyle/>
        <a:p>
          <a:r>
            <a:rPr lang="en-US" dirty="0"/>
            <a:t>A child who is hungry, tired, or unwell will struggle to engage in learning. Meeting these needs is foundational for readiness. </a:t>
          </a:r>
        </a:p>
      </dgm:t>
    </dgm:pt>
    <dgm:pt modelId="{60D6B671-525D-3A45-9AF4-9BE7A6C4D5A4}" type="parTrans" cxnId="{2D6DAABA-1244-E141-B0F6-AE562B9BE49F}">
      <dgm:prSet/>
      <dgm:spPr/>
      <dgm:t>
        <a:bodyPr/>
        <a:lstStyle/>
        <a:p>
          <a:endParaRPr lang="en-US"/>
        </a:p>
      </dgm:t>
    </dgm:pt>
    <dgm:pt modelId="{DC95D924-5313-D14E-BEE3-DC6636F6F951}" type="sibTrans" cxnId="{2D6DAABA-1244-E141-B0F6-AE562B9BE49F}">
      <dgm:prSet/>
      <dgm:spPr/>
      <dgm:t>
        <a:bodyPr/>
        <a:lstStyle/>
        <a:p>
          <a:endParaRPr lang="en-US"/>
        </a:p>
      </dgm:t>
    </dgm:pt>
    <dgm:pt modelId="{5FB2083E-3738-3444-9456-1CCA9E5B31C4}">
      <dgm:prSet/>
      <dgm:spPr/>
      <dgm:t>
        <a:bodyPr/>
        <a:lstStyle/>
        <a:p>
          <a:r>
            <a:rPr lang="en-US" dirty="0"/>
            <a:t>Predictable routines, emotional security, and physical safety create the conditions for attention and exploration. </a:t>
          </a:r>
        </a:p>
      </dgm:t>
    </dgm:pt>
    <dgm:pt modelId="{69ED7C99-2056-704A-8F73-943C5998B156}" type="parTrans" cxnId="{2892E3E3-39D2-494D-B09C-CC15D6B7E945}">
      <dgm:prSet/>
      <dgm:spPr/>
      <dgm:t>
        <a:bodyPr/>
        <a:lstStyle/>
        <a:p>
          <a:endParaRPr lang="en-US"/>
        </a:p>
      </dgm:t>
    </dgm:pt>
    <dgm:pt modelId="{27BAB25E-F375-0541-A048-B92F98148E4A}" type="sibTrans" cxnId="{2892E3E3-39D2-494D-B09C-CC15D6B7E945}">
      <dgm:prSet/>
      <dgm:spPr/>
      <dgm:t>
        <a:bodyPr/>
        <a:lstStyle/>
        <a:p>
          <a:endParaRPr lang="en-US"/>
        </a:p>
      </dgm:t>
    </dgm:pt>
    <dgm:pt modelId="{6298463B-C1D6-1247-A040-F584495EB4E9}">
      <dgm:prSet phldrT="[Text]"/>
      <dgm:spPr/>
      <dgm:t>
        <a:bodyPr/>
        <a:lstStyle/>
        <a:p>
          <a:r>
            <a:rPr lang="en-US" dirty="0"/>
            <a:t>Positive relationships with caregivers and peers foster trust, which is essential for participation and risk-taking in learning. </a:t>
          </a:r>
        </a:p>
      </dgm:t>
    </dgm:pt>
    <dgm:pt modelId="{488E149B-5257-CD4F-A3B2-641245B8FD4C}" type="parTrans" cxnId="{1A3D36A7-BE12-FE43-B9AD-9CBFBBC96A77}">
      <dgm:prSet/>
      <dgm:spPr/>
      <dgm:t>
        <a:bodyPr/>
        <a:lstStyle/>
        <a:p>
          <a:endParaRPr lang="en-US"/>
        </a:p>
      </dgm:t>
    </dgm:pt>
    <dgm:pt modelId="{A1467666-5CB4-A34A-8871-EA65A0B4478D}" type="sibTrans" cxnId="{1A3D36A7-BE12-FE43-B9AD-9CBFBBC96A77}">
      <dgm:prSet/>
      <dgm:spPr/>
      <dgm:t>
        <a:bodyPr/>
        <a:lstStyle/>
        <a:p>
          <a:endParaRPr lang="en-US"/>
        </a:p>
      </dgm:t>
    </dgm:pt>
    <dgm:pt modelId="{E2F19A18-E466-1543-BEE3-0AC2B3E5DB0D}">
      <dgm:prSet phldrT="[Text]"/>
      <dgm:spPr/>
      <dgm:t>
        <a:bodyPr/>
        <a:lstStyle/>
        <a:p>
          <a:r>
            <a:rPr lang="en-US" dirty="0"/>
            <a:t>Encouragement and recognition build confidence, making children more willing to attempt new tasks. </a:t>
          </a:r>
        </a:p>
      </dgm:t>
    </dgm:pt>
    <dgm:pt modelId="{F0F1E1E5-4C3E-3D45-B89F-2AA2C61A66A4}" type="parTrans" cxnId="{B206A022-AF0D-2D4B-BCDF-D32BEC4F177E}">
      <dgm:prSet/>
      <dgm:spPr/>
      <dgm:t>
        <a:bodyPr/>
        <a:lstStyle/>
        <a:p>
          <a:endParaRPr lang="en-US"/>
        </a:p>
      </dgm:t>
    </dgm:pt>
    <dgm:pt modelId="{1087BCC2-FAC4-6A48-84B3-DCCC435A0ABE}" type="sibTrans" cxnId="{B206A022-AF0D-2D4B-BCDF-D32BEC4F177E}">
      <dgm:prSet/>
      <dgm:spPr/>
      <dgm:t>
        <a:bodyPr/>
        <a:lstStyle/>
        <a:p>
          <a:endParaRPr lang="en-US"/>
        </a:p>
      </dgm:t>
    </dgm:pt>
    <dgm:pt modelId="{6DDB463A-6984-8E40-9267-AE37A714E7A6}">
      <dgm:prSet phldrT="[Text]"/>
      <dgm:spPr/>
      <dgm:t>
        <a:bodyPr/>
        <a:lstStyle/>
        <a:p>
          <a:r>
            <a:rPr lang="en-US"/>
            <a:t>When all prior needs are met, children can fully engage in creative, problem-solving, and higher-order learning.</a:t>
          </a:r>
          <a:endParaRPr lang="en-US" dirty="0"/>
        </a:p>
      </dgm:t>
    </dgm:pt>
    <dgm:pt modelId="{E504DD4B-4CAF-8B4D-9C65-A76CDF82E495}" type="parTrans" cxnId="{D2B30172-4A2D-9A44-857B-CFFA5A50D23D}">
      <dgm:prSet/>
      <dgm:spPr/>
      <dgm:t>
        <a:bodyPr/>
        <a:lstStyle/>
        <a:p>
          <a:endParaRPr lang="en-US"/>
        </a:p>
      </dgm:t>
    </dgm:pt>
    <dgm:pt modelId="{28E23A77-0B6B-4249-BC8E-A519A2F0DD1E}" type="sibTrans" cxnId="{D2B30172-4A2D-9A44-857B-CFFA5A50D23D}">
      <dgm:prSet/>
      <dgm:spPr/>
      <dgm:t>
        <a:bodyPr/>
        <a:lstStyle/>
        <a:p>
          <a:endParaRPr lang="en-US"/>
        </a:p>
      </dgm:t>
    </dgm:pt>
    <dgm:pt modelId="{B49D2DAE-E2CF-A144-83FC-AEA0A018A426}" type="pres">
      <dgm:prSet presAssocID="{1A9CC3E5-4858-3C4B-BE82-B5AF79E80E72}" presName="Name0" presStyleCnt="0">
        <dgm:presLayoutVars>
          <dgm:dir/>
          <dgm:animLvl val="lvl"/>
          <dgm:resizeHandles val="exact"/>
        </dgm:presLayoutVars>
      </dgm:prSet>
      <dgm:spPr/>
    </dgm:pt>
    <dgm:pt modelId="{E7E61D46-9C90-EB47-B02D-FFB163B778FD}" type="pres">
      <dgm:prSet presAssocID="{C9E300B0-B3BB-034F-9599-718C9BFB972C}" presName="Name8" presStyleCnt="0"/>
      <dgm:spPr/>
    </dgm:pt>
    <dgm:pt modelId="{349E915F-1A3E-B642-8540-6E20FACF60C1}" type="pres">
      <dgm:prSet presAssocID="{C9E300B0-B3BB-034F-9599-718C9BFB972C}" presName="acctBkgd" presStyleLbl="alignAcc1" presStyleIdx="0" presStyleCnt="5"/>
      <dgm:spPr/>
    </dgm:pt>
    <dgm:pt modelId="{944B1949-1C51-1149-B23A-0396F84FC868}" type="pres">
      <dgm:prSet presAssocID="{C9E300B0-B3BB-034F-9599-718C9BFB972C}" presName="acctTx" presStyleLbl="alignAcc1" presStyleIdx="0" presStyleCnt="5">
        <dgm:presLayoutVars>
          <dgm:bulletEnabled val="1"/>
        </dgm:presLayoutVars>
      </dgm:prSet>
      <dgm:spPr/>
    </dgm:pt>
    <dgm:pt modelId="{BFAD572A-1503-184B-A680-3DA1E01A9799}" type="pres">
      <dgm:prSet presAssocID="{C9E300B0-B3BB-034F-9599-718C9BFB972C}" presName="level" presStyleLbl="node1" presStyleIdx="0" presStyleCnt="5" custScaleX="125885">
        <dgm:presLayoutVars>
          <dgm:chMax val="1"/>
          <dgm:bulletEnabled val="1"/>
        </dgm:presLayoutVars>
      </dgm:prSet>
      <dgm:spPr/>
    </dgm:pt>
    <dgm:pt modelId="{E02C1903-3D17-A742-B05E-8486D2692E21}" type="pres">
      <dgm:prSet presAssocID="{C9E300B0-B3BB-034F-9599-718C9BFB972C}" presName="levelTx" presStyleLbl="revTx" presStyleIdx="0" presStyleCnt="0">
        <dgm:presLayoutVars>
          <dgm:chMax val="1"/>
          <dgm:bulletEnabled val="1"/>
        </dgm:presLayoutVars>
      </dgm:prSet>
      <dgm:spPr/>
    </dgm:pt>
    <dgm:pt modelId="{9FA7C794-44F5-FB4C-8D2C-A579C7A70CB3}" type="pres">
      <dgm:prSet presAssocID="{F82506AA-D555-FE40-A550-9999EC9C95F0}" presName="Name8" presStyleCnt="0"/>
      <dgm:spPr/>
    </dgm:pt>
    <dgm:pt modelId="{ECB54A96-97CB-EC4B-A244-652EBA7BD91D}" type="pres">
      <dgm:prSet presAssocID="{F82506AA-D555-FE40-A550-9999EC9C95F0}" presName="acctBkgd" presStyleLbl="alignAcc1" presStyleIdx="1" presStyleCnt="5"/>
      <dgm:spPr/>
    </dgm:pt>
    <dgm:pt modelId="{CB8EECBD-84FB-4A40-8C45-1CF737D71FE9}" type="pres">
      <dgm:prSet presAssocID="{F82506AA-D555-FE40-A550-9999EC9C95F0}" presName="acctTx" presStyleLbl="alignAcc1" presStyleIdx="1" presStyleCnt="5">
        <dgm:presLayoutVars>
          <dgm:bulletEnabled val="1"/>
        </dgm:presLayoutVars>
      </dgm:prSet>
      <dgm:spPr/>
    </dgm:pt>
    <dgm:pt modelId="{A78DCAF1-5E92-3D40-8D8D-1E24B2231FAF}" type="pres">
      <dgm:prSet presAssocID="{F82506AA-D555-FE40-A550-9999EC9C95F0}" presName="level" presStyleLbl="node1" presStyleIdx="1" presStyleCnt="5">
        <dgm:presLayoutVars>
          <dgm:chMax val="1"/>
          <dgm:bulletEnabled val="1"/>
        </dgm:presLayoutVars>
      </dgm:prSet>
      <dgm:spPr/>
    </dgm:pt>
    <dgm:pt modelId="{80ABE6C4-7CEE-0C45-9469-EC72520B555B}" type="pres">
      <dgm:prSet presAssocID="{F82506AA-D555-FE40-A550-9999EC9C95F0}" presName="levelTx" presStyleLbl="revTx" presStyleIdx="0" presStyleCnt="0">
        <dgm:presLayoutVars>
          <dgm:chMax val="1"/>
          <dgm:bulletEnabled val="1"/>
        </dgm:presLayoutVars>
      </dgm:prSet>
      <dgm:spPr/>
    </dgm:pt>
    <dgm:pt modelId="{F0F55AED-9E10-8348-843D-34ECD04D0060}" type="pres">
      <dgm:prSet presAssocID="{09A3A059-4124-C14C-85A4-F32DD15E6B6C}" presName="Name8" presStyleCnt="0"/>
      <dgm:spPr/>
    </dgm:pt>
    <dgm:pt modelId="{AA671319-13F1-7645-8D3C-20A9699DDF3A}" type="pres">
      <dgm:prSet presAssocID="{09A3A059-4124-C14C-85A4-F32DD15E6B6C}" presName="acctBkgd" presStyleLbl="alignAcc1" presStyleIdx="2" presStyleCnt="5"/>
      <dgm:spPr/>
    </dgm:pt>
    <dgm:pt modelId="{6BF88EA8-0E4A-2145-BA02-3B8BECCFAFEE}" type="pres">
      <dgm:prSet presAssocID="{09A3A059-4124-C14C-85A4-F32DD15E6B6C}" presName="acctTx" presStyleLbl="alignAcc1" presStyleIdx="2" presStyleCnt="5">
        <dgm:presLayoutVars>
          <dgm:bulletEnabled val="1"/>
        </dgm:presLayoutVars>
      </dgm:prSet>
      <dgm:spPr/>
    </dgm:pt>
    <dgm:pt modelId="{6775A5B5-11C6-8347-946B-3667521DD2E0}" type="pres">
      <dgm:prSet presAssocID="{09A3A059-4124-C14C-85A4-F32DD15E6B6C}" presName="level" presStyleLbl="node1" presStyleIdx="2" presStyleCnt="5">
        <dgm:presLayoutVars>
          <dgm:chMax val="1"/>
          <dgm:bulletEnabled val="1"/>
        </dgm:presLayoutVars>
      </dgm:prSet>
      <dgm:spPr/>
    </dgm:pt>
    <dgm:pt modelId="{7C11CAC0-04B3-C544-A76E-BA818D513488}" type="pres">
      <dgm:prSet presAssocID="{09A3A059-4124-C14C-85A4-F32DD15E6B6C}" presName="levelTx" presStyleLbl="revTx" presStyleIdx="0" presStyleCnt="0">
        <dgm:presLayoutVars>
          <dgm:chMax val="1"/>
          <dgm:bulletEnabled val="1"/>
        </dgm:presLayoutVars>
      </dgm:prSet>
      <dgm:spPr/>
    </dgm:pt>
    <dgm:pt modelId="{24C655CF-99CF-A34C-822E-0620C3B75750}" type="pres">
      <dgm:prSet presAssocID="{6DD66C6A-6B38-0F4D-8357-965738513300}" presName="Name8" presStyleCnt="0"/>
      <dgm:spPr/>
    </dgm:pt>
    <dgm:pt modelId="{4EF75187-480A-364A-BB47-9D850F93EB14}" type="pres">
      <dgm:prSet presAssocID="{6DD66C6A-6B38-0F4D-8357-965738513300}" presName="acctBkgd" presStyleLbl="alignAcc1" presStyleIdx="3" presStyleCnt="5"/>
      <dgm:spPr/>
    </dgm:pt>
    <dgm:pt modelId="{F0356845-E672-BA44-80DD-4E8FDAAC2E0A}" type="pres">
      <dgm:prSet presAssocID="{6DD66C6A-6B38-0F4D-8357-965738513300}" presName="acctTx" presStyleLbl="alignAcc1" presStyleIdx="3" presStyleCnt="5">
        <dgm:presLayoutVars>
          <dgm:bulletEnabled val="1"/>
        </dgm:presLayoutVars>
      </dgm:prSet>
      <dgm:spPr/>
    </dgm:pt>
    <dgm:pt modelId="{FE1C5E60-BA97-2E42-86AE-3FC3360E2597}" type="pres">
      <dgm:prSet presAssocID="{6DD66C6A-6B38-0F4D-8357-965738513300}" presName="level" presStyleLbl="node1" presStyleIdx="3" presStyleCnt="5">
        <dgm:presLayoutVars>
          <dgm:chMax val="1"/>
          <dgm:bulletEnabled val="1"/>
        </dgm:presLayoutVars>
      </dgm:prSet>
      <dgm:spPr/>
    </dgm:pt>
    <dgm:pt modelId="{4F86E672-CDD2-1D4F-9C6C-75AB5F475FC0}" type="pres">
      <dgm:prSet presAssocID="{6DD66C6A-6B38-0F4D-8357-965738513300}" presName="levelTx" presStyleLbl="revTx" presStyleIdx="0" presStyleCnt="0">
        <dgm:presLayoutVars>
          <dgm:chMax val="1"/>
          <dgm:bulletEnabled val="1"/>
        </dgm:presLayoutVars>
      </dgm:prSet>
      <dgm:spPr/>
    </dgm:pt>
    <dgm:pt modelId="{71964FA3-88AA-9544-BEFE-1F2097A08BEB}" type="pres">
      <dgm:prSet presAssocID="{45BD4D1F-1538-7240-BAC9-BD537A46A6B8}" presName="Name8" presStyleCnt="0"/>
      <dgm:spPr/>
    </dgm:pt>
    <dgm:pt modelId="{3D56B3A1-140D-1F45-9AE8-E4B265B549D4}" type="pres">
      <dgm:prSet presAssocID="{45BD4D1F-1538-7240-BAC9-BD537A46A6B8}" presName="acctBkgd" presStyleLbl="alignAcc1" presStyleIdx="4" presStyleCnt="5"/>
      <dgm:spPr/>
    </dgm:pt>
    <dgm:pt modelId="{A3C6E47B-3492-4046-A674-A8237BCCAD5E}" type="pres">
      <dgm:prSet presAssocID="{45BD4D1F-1538-7240-BAC9-BD537A46A6B8}" presName="acctTx" presStyleLbl="alignAcc1" presStyleIdx="4" presStyleCnt="5">
        <dgm:presLayoutVars>
          <dgm:bulletEnabled val="1"/>
        </dgm:presLayoutVars>
      </dgm:prSet>
      <dgm:spPr/>
    </dgm:pt>
    <dgm:pt modelId="{352D9187-9752-5A4E-975E-F591FC485D08}" type="pres">
      <dgm:prSet presAssocID="{45BD4D1F-1538-7240-BAC9-BD537A46A6B8}" presName="level" presStyleLbl="node1" presStyleIdx="4" presStyleCnt="5">
        <dgm:presLayoutVars>
          <dgm:chMax val="1"/>
          <dgm:bulletEnabled val="1"/>
        </dgm:presLayoutVars>
      </dgm:prSet>
      <dgm:spPr/>
    </dgm:pt>
    <dgm:pt modelId="{EFAF2D47-E392-AA41-A10F-12E63DC8C9E2}" type="pres">
      <dgm:prSet presAssocID="{45BD4D1F-1538-7240-BAC9-BD537A46A6B8}" presName="levelTx" presStyleLbl="revTx" presStyleIdx="0" presStyleCnt="0">
        <dgm:presLayoutVars>
          <dgm:chMax val="1"/>
          <dgm:bulletEnabled val="1"/>
        </dgm:presLayoutVars>
      </dgm:prSet>
      <dgm:spPr/>
    </dgm:pt>
  </dgm:ptLst>
  <dgm:cxnLst>
    <dgm:cxn modelId="{8D092904-D24E-1543-97D6-C5F3E49D985A}" type="presOf" srcId="{5FB2083E-3738-3444-9456-1CCA9E5B31C4}" destId="{4EF75187-480A-364A-BB47-9D850F93EB14}" srcOrd="0" destOrd="0" presId="urn:microsoft.com/office/officeart/2005/8/layout/pyramid1"/>
    <dgm:cxn modelId="{80FCD307-6D3E-8E4A-BFF2-2F4C26B579D4}" type="presOf" srcId="{F82506AA-D555-FE40-A550-9999EC9C95F0}" destId="{80ABE6C4-7CEE-0C45-9469-EC72520B555B}" srcOrd="1" destOrd="0" presId="urn:microsoft.com/office/officeart/2005/8/layout/pyramid1"/>
    <dgm:cxn modelId="{0626560C-9843-B947-B911-C1F03FCC71F7}" type="presOf" srcId="{8823E3E7-300D-3845-A25E-49D5CF4A7A36}" destId="{3D56B3A1-140D-1F45-9AE8-E4B265B549D4}" srcOrd="0" destOrd="0" presId="urn:microsoft.com/office/officeart/2005/8/layout/pyramid1"/>
    <dgm:cxn modelId="{28C36D15-0320-D444-B33B-619F6D1AC225}" type="presOf" srcId="{C9E300B0-B3BB-034F-9599-718C9BFB972C}" destId="{BFAD572A-1503-184B-A680-3DA1E01A9799}" srcOrd="0" destOrd="0" presId="urn:microsoft.com/office/officeart/2005/8/layout/pyramid1"/>
    <dgm:cxn modelId="{B206A022-AF0D-2D4B-BCDF-D32BEC4F177E}" srcId="{F82506AA-D555-FE40-A550-9999EC9C95F0}" destId="{E2F19A18-E466-1543-BEE3-0AC2B3E5DB0D}" srcOrd="0" destOrd="0" parTransId="{F0F1E1E5-4C3E-3D45-B89F-2AA2C61A66A4}" sibTransId="{1087BCC2-FAC4-6A48-84B3-DCCC435A0ABE}"/>
    <dgm:cxn modelId="{C38A2F28-74F0-9E41-8285-725E5F0C3603}" type="presOf" srcId="{1A9CC3E5-4858-3C4B-BE82-B5AF79E80E72}" destId="{B49D2DAE-E2CF-A144-83FC-AEA0A018A426}" srcOrd="0" destOrd="0" presId="urn:microsoft.com/office/officeart/2005/8/layout/pyramid1"/>
    <dgm:cxn modelId="{EE7FC23F-DE0F-7E40-B98E-C1D0AA52B102}" type="presOf" srcId="{8823E3E7-300D-3845-A25E-49D5CF4A7A36}" destId="{A3C6E47B-3492-4046-A674-A8237BCCAD5E}" srcOrd="1" destOrd="0" presId="urn:microsoft.com/office/officeart/2005/8/layout/pyramid1"/>
    <dgm:cxn modelId="{86181244-4D5A-8E4B-A7AB-E0F2E226F285}" type="presOf" srcId="{6298463B-C1D6-1247-A040-F584495EB4E9}" destId="{6BF88EA8-0E4A-2145-BA02-3B8BECCFAFEE}" srcOrd="1" destOrd="0" presId="urn:microsoft.com/office/officeart/2005/8/layout/pyramid1"/>
    <dgm:cxn modelId="{01BA594B-409C-2B4D-BDBE-4651788D15B7}" type="presOf" srcId="{C9E300B0-B3BB-034F-9599-718C9BFB972C}" destId="{E02C1903-3D17-A742-B05E-8486D2692E21}" srcOrd="1" destOrd="0" presId="urn:microsoft.com/office/officeart/2005/8/layout/pyramid1"/>
    <dgm:cxn modelId="{3EE81B59-6268-8B41-842A-6AC613F21FDA}" srcId="{1A9CC3E5-4858-3C4B-BE82-B5AF79E80E72}" destId="{F82506AA-D555-FE40-A550-9999EC9C95F0}" srcOrd="1" destOrd="0" parTransId="{15745332-63DE-7D4B-B63C-9AF430F90A56}" sibTransId="{ED2BAA0B-25CE-EF42-A291-EACC6F8FAB0F}"/>
    <dgm:cxn modelId="{C85F565A-6A1F-4540-B0C3-DDC350B4855A}" type="presOf" srcId="{09A3A059-4124-C14C-85A4-F32DD15E6B6C}" destId="{6775A5B5-11C6-8347-946B-3667521DD2E0}" srcOrd="0" destOrd="0" presId="urn:microsoft.com/office/officeart/2005/8/layout/pyramid1"/>
    <dgm:cxn modelId="{D2B30172-4A2D-9A44-857B-CFFA5A50D23D}" srcId="{C9E300B0-B3BB-034F-9599-718C9BFB972C}" destId="{6DDB463A-6984-8E40-9267-AE37A714E7A6}" srcOrd="0" destOrd="0" parTransId="{E504DD4B-4CAF-8B4D-9C65-A76CDF82E495}" sibTransId="{28E23A77-0B6B-4249-BC8E-A519A2F0DD1E}"/>
    <dgm:cxn modelId="{2D922278-FA49-2E43-92A6-51FAACF7F10D}" type="presOf" srcId="{6298463B-C1D6-1247-A040-F584495EB4E9}" destId="{AA671319-13F1-7645-8D3C-20A9699DDF3A}" srcOrd="0" destOrd="0" presId="urn:microsoft.com/office/officeart/2005/8/layout/pyramid1"/>
    <dgm:cxn modelId="{A04B4F78-4D4E-6748-A9C4-BED3B4C3F0A8}" type="presOf" srcId="{E2F19A18-E466-1543-BEE3-0AC2B3E5DB0D}" destId="{ECB54A96-97CB-EC4B-A244-652EBA7BD91D}" srcOrd="0" destOrd="0" presId="urn:microsoft.com/office/officeart/2005/8/layout/pyramid1"/>
    <dgm:cxn modelId="{0B4DB27A-1D04-AC47-86C2-DD5319AC03A7}" type="presOf" srcId="{6DD66C6A-6B38-0F4D-8357-965738513300}" destId="{4F86E672-CDD2-1D4F-9C6C-75AB5F475FC0}" srcOrd="1" destOrd="0" presId="urn:microsoft.com/office/officeart/2005/8/layout/pyramid1"/>
    <dgm:cxn modelId="{F5008691-AB93-EE46-9494-5DFEE74BDAE2}" type="presOf" srcId="{09A3A059-4124-C14C-85A4-F32DD15E6B6C}" destId="{7C11CAC0-04B3-C544-A76E-BA818D513488}" srcOrd="1" destOrd="0" presId="urn:microsoft.com/office/officeart/2005/8/layout/pyramid1"/>
    <dgm:cxn modelId="{9F06C292-6370-A049-A0F2-A97360178BFD}" type="presOf" srcId="{F82506AA-D555-FE40-A550-9999EC9C95F0}" destId="{A78DCAF1-5E92-3D40-8D8D-1E24B2231FAF}" srcOrd="0" destOrd="0" presId="urn:microsoft.com/office/officeart/2005/8/layout/pyramid1"/>
    <dgm:cxn modelId="{2B110697-88FC-8447-AC14-7C998ECB14F4}" type="presOf" srcId="{6DDB463A-6984-8E40-9267-AE37A714E7A6}" destId="{349E915F-1A3E-B642-8540-6E20FACF60C1}" srcOrd="0" destOrd="0" presId="urn:microsoft.com/office/officeart/2005/8/layout/pyramid1"/>
    <dgm:cxn modelId="{A0FC159E-C301-204F-92FA-4FB48A0FE124}" srcId="{1A9CC3E5-4858-3C4B-BE82-B5AF79E80E72}" destId="{C9E300B0-B3BB-034F-9599-718C9BFB972C}" srcOrd="0" destOrd="0" parTransId="{D83307B8-4ED8-6846-9375-99CA72CED8F0}" sibTransId="{A89E220C-607D-A241-973B-DB2BA392C7AD}"/>
    <dgm:cxn modelId="{1A3D36A7-BE12-FE43-B9AD-9CBFBBC96A77}" srcId="{09A3A059-4124-C14C-85A4-F32DD15E6B6C}" destId="{6298463B-C1D6-1247-A040-F584495EB4E9}" srcOrd="0" destOrd="0" parTransId="{488E149B-5257-CD4F-A3B2-641245B8FD4C}" sibTransId="{A1467666-5CB4-A34A-8871-EA65A0B4478D}"/>
    <dgm:cxn modelId="{AB2EB2A9-6EF7-304E-A74F-428AEEB996AA}" type="presOf" srcId="{E2F19A18-E466-1543-BEE3-0AC2B3E5DB0D}" destId="{CB8EECBD-84FB-4A40-8C45-1CF737D71FE9}" srcOrd="1" destOrd="0" presId="urn:microsoft.com/office/officeart/2005/8/layout/pyramid1"/>
    <dgm:cxn modelId="{6F8808AC-5A80-4244-B855-4246B8138AE0}" type="presOf" srcId="{6DDB463A-6984-8E40-9267-AE37A714E7A6}" destId="{944B1949-1C51-1149-B23A-0396F84FC868}" srcOrd="1" destOrd="0" presId="urn:microsoft.com/office/officeart/2005/8/layout/pyramid1"/>
    <dgm:cxn modelId="{6145C8B1-E441-C741-AE51-EFA2CDC34947}" type="presOf" srcId="{45BD4D1F-1538-7240-BAC9-BD537A46A6B8}" destId="{352D9187-9752-5A4E-975E-F591FC485D08}" srcOrd="0" destOrd="0" presId="urn:microsoft.com/office/officeart/2005/8/layout/pyramid1"/>
    <dgm:cxn modelId="{6B8740B3-9D92-8C41-8F62-6006322CC4BE}" srcId="{1A9CC3E5-4858-3C4B-BE82-B5AF79E80E72}" destId="{6DD66C6A-6B38-0F4D-8357-965738513300}" srcOrd="3" destOrd="0" parTransId="{8557CC2C-FF42-EA43-8001-065DA9359EC7}" sibTransId="{504D3137-AE71-B249-A5FA-919C8233C49A}"/>
    <dgm:cxn modelId="{4F9540B5-AED7-F243-917C-EA570A582691}" type="presOf" srcId="{5FB2083E-3738-3444-9456-1CCA9E5B31C4}" destId="{F0356845-E672-BA44-80DD-4E8FDAAC2E0A}" srcOrd="1" destOrd="0" presId="urn:microsoft.com/office/officeart/2005/8/layout/pyramid1"/>
    <dgm:cxn modelId="{2D6DAABA-1244-E141-B0F6-AE562B9BE49F}" srcId="{45BD4D1F-1538-7240-BAC9-BD537A46A6B8}" destId="{8823E3E7-300D-3845-A25E-49D5CF4A7A36}" srcOrd="0" destOrd="0" parTransId="{60D6B671-525D-3A45-9AF4-9BE7A6C4D5A4}" sibTransId="{DC95D924-5313-D14E-BEE3-DC6636F6F951}"/>
    <dgm:cxn modelId="{6AEFBCD1-D217-754A-A28C-D7220C184621}" srcId="{1A9CC3E5-4858-3C4B-BE82-B5AF79E80E72}" destId="{45BD4D1F-1538-7240-BAC9-BD537A46A6B8}" srcOrd="4" destOrd="0" parTransId="{ECF530C5-5720-674D-BDB9-B6A7086F285F}" sibTransId="{86BEECD8-1E25-4640-AEE7-364E7EB014B7}"/>
    <dgm:cxn modelId="{9D022AE0-042D-724A-8EB9-0A7206FF3ED1}" type="presOf" srcId="{45BD4D1F-1538-7240-BAC9-BD537A46A6B8}" destId="{EFAF2D47-E392-AA41-A10F-12E63DC8C9E2}" srcOrd="1" destOrd="0" presId="urn:microsoft.com/office/officeart/2005/8/layout/pyramid1"/>
    <dgm:cxn modelId="{2892E3E3-39D2-494D-B09C-CC15D6B7E945}" srcId="{6DD66C6A-6B38-0F4D-8357-965738513300}" destId="{5FB2083E-3738-3444-9456-1CCA9E5B31C4}" srcOrd="0" destOrd="0" parTransId="{69ED7C99-2056-704A-8F73-943C5998B156}" sibTransId="{27BAB25E-F375-0541-A048-B92F98148E4A}"/>
    <dgm:cxn modelId="{79DA33E7-022C-A447-9F7F-FFE947C638D5}" srcId="{1A9CC3E5-4858-3C4B-BE82-B5AF79E80E72}" destId="{09A3A059-4124-C14C-85A4-F32DD15E6B6C}" srcOrd="2" destOrd="0" parTransId="{50AC38F1-48C8-A244-8EA4-C015CC817452}" sibTransId="{000C3322-96BE-F84C-BC3E-BE7AEB1F6CA1}"/>
    <dgm:cxn modelId="{D798DEFB-B2B8-E64A-A1C7-37512204ED42}" type="presOf" srcId="{6DD66C6A-6B38-0F4D-8357-965738513300}" destId="{FE1C5E60-BA97-2E42-86AE-3FC3360E2597}" srcOrd="0" destOrd="0" presId="urn:microsoft.com/office/officeart/2005/8/layout/pyramid1"/>
    <dgm:cxn modelId="{439BA48B-8B5E-854E-98B9-A6CE05D07071}" type="presParOf" srcId="{B49D2DAE-E2CF-A144-83FC-AEA0A018A426}" destId="{E7E61D46-9C90-EB47-B02D-FFB163B778FD}" srcOrd="0" destOrd="0" presId="urn:microsoft.com/office/officeart/2005/8/layout/pyramid1"/>
    <dgm:cxn modelId="{8C466E3E-E72C-E647-AEF6-0EDBE2A1AFDC}" type="presParOf" srcId="{E7E61D46-9C90-EB47-B02D-FFB163B778FD}" destId="{349E915F-1A3E-B642-8540-6E20FACF60C1}" srcOrd="0" destOrd="0" presId="urn:microsoft.com/office/officeart/2005/8/layout/pyramid1"/>
    <dgm:cxn modelId="{F05CEFED-02A9-FD4A-BEE9-B1E65EE6A07C}" type="presParOf" srcId="{E7E61D46-9C90-EB47-B02D-FFB163B778FD}" destId="{944B1949-1C51-1149-B23A-0396F84FC868}" srcOrd="1" destOrd="0" presId="urn:microsoft.com/office/officeart/2005/8/layout/pyramid1"/>
    <dgm:cxn modelId="{7B052025-B754-BC42-A7B8-4516F4BF7E50}" type="presParOf" srcId="{E7E61D46-9C90-EB47-B02D-FFB163B778FD}" destId="{BFAD572A-1503-184B-A680-3DA1E01A9799}" srcOrd="2" destOrd="0" presId="urn:microsoft.com/office/officeart/2005/8/layout/pyramid1"/>
    <dgm:cxn modelId="{21567358-FFC4-A940-B187-DA38209C04DE}" type="presParOf" srcId="{E7E61D46-9C90-EB47-B02D-FFB163B778FD}" destId="{E02C1903-3D17-A742-B05E-8486D2692E21}" srcOrd="3" destOrd="0" presId="urn:microsoft.com/office/officeart/2005/8/layout/pyramid1"/>
    <dgm:cxn modelId="{B7A61238-AF55-AB49-82F6-DE2CEF14BBB9}" type="presParOf" srcId="{B49D2DAE-E2CF-A144-83FC-AEA0A018A426}" destId="{9FA7C794-44F5-FB4C-8D2C-A579C7A70CB3}" srcOrd="1" destOrd="0" presId="urn:microsoft.com/office/officeart/2005/8/layout/pyramid1"/>
    <dgm:cxn modelId="{A46993CE-C9F4-334E-888E-A2FE46761A84}" type="presParOf" srcId="{9FA7C794-44F5-FB4C-8D2C-A579C7A70CB3}" destId="{ECB54A96-97CB-EC4B-A244-652EBA7BD91D}" srcOrd="0" destOrd="0" presId="urn:microsoft.com/office/officeart/2005/8/layout/pyramid1"/>
    <dgm:cxn modelId="{2044B85C-1D4B-5542-9113-C0DB5B1825E3}" type="presParOf" srcId="{9FA7C794-44F5-FB4C-8D2C-A579C7A70CB3}" destId="{CB8EECBD-84FB-4A40-8C45-1CF737D71FE9}" srcOrd="1" destOrd="0" presId="urn:microsoft.com/office/officeart/2005/8/layout/pyramid1"/>
    <dgm:cxn modelId="{1207F904-4D20-3445-984C-F079E08FAE04}" type="presParOf" srcId="{9FA7C794-44F5-FB4C-8D2C-A579C7A70CB3}" destId="{A78DCAF1-5E92-3D40-8D8D-1E24B2231FAF}" srcOrd="2" destOrd="0" presId="urn:microsoft.com/office/officeart/2005/8/layout/pyramid1"/>
    <dgm:cxn modelId="{205B4638-DE2C-7E47-B30F-BA43D32621A2}" type="presParOf" srcId="{9FA7C794-44F5-FB4C-8D2C-A579C7A70CB3}" destId="{80ABE6C4-7CEE-0C45-9469-EC72520B555B}" srcOrd="3" destOrd="0" presId="urn:microsoft.com/office/officeart/2005/8/layout/pyramid1"/>
    <dgm:cxn modelId="{1C2A7E6A-AE72-C643-B31F-EFA588A04164}" type="presParOf" srcId="{B49D2DAE-E2CF-A144-83FC-AEA0A018A426}" destId="{F0F55AED-9E10-8348-843D-34ECD04D0060}" srcOrd="2" destOrd="0" presId="urn:microsoft.com/office/officeart/2005/8/layout/pyramid1"/>
    <dgm:cxn modelId="{0CE9D054-9FE9-0F45-B7E9-CE80B90BEC01}" type="presParOf" srcId="{F0F55AED-9E10-8348-843D-34ECD04D0060}" destId="{AA671319-13F1-7645-8D3C-20A9699DDF3A}" srcOrd="0" destOrd="0" presId="urn:microsoft.com/office/officeart/2005/8/layout/pyramid1"/>
    <dgm:cxn modelId="{3789C2DF-F5AA-7D44-B584-2902052A726C}" type="presParOf" srcId="{F0F55AED-9E10-8348-843D-34ECD04D0060}" destId="{6BF88EA8-0E4A-2145-BA02-3B8BECCFAFEE}" srcOrd="1" destOrd="0" presId="urn:microsoft.com/office/officeart/2005/8/layout/pyramid1"/>
    <dgm:cxn modelId="{AFD8E87D-D4DD-B64A-88FF-A957F736EA06}" type="presParOf" srcId="{F0F55AED-9E10-8348-843D-34ECD04D0060}" destId="{6775A5B5-11C6-8347-946B-3667521DD2E0}" srcOrd="2" destOrd="0" presId="urn:microsoft.com/office/officeart/2005/8/layout/pyramid1"/>
    <dgm:cxn modelId="{94EB3C99-ACAB-5249-92E1-9325CA474B5F}" type="presParOf" srcId="{F0F55AED-9E10-8348-843D-34ECD04D0060}" destId="{7C11CAC0-04B3-C544-A76E-BA818D513488}" srcOrd="3" destOrd="0" presId="urn:microsoft.com/office/officeart/2005/8/layout/pyramid1"/>
    <dgm:cxn modelId="{50498221-860A-F04E-B6D5-10ED8C0EE576}" type="presParOf" srcId="{B49D2DAE-E2CF-A144-83FC-AEA0A018A426}" destId="{24C655CF-99CF-A34C-822E-0620C3B75750}" srcOrd="3" destOrd="0" presId="urn:microsoft.com/office/officeart/2005/8/layout/pyramid1"/>
    <dgm:cxn modelId="{34AECDDB-21ED-C14C-AED5-BA80B9E232F8}" type="presParOf" srcId="{24C655CF-99CF-A34C-822E-0620C3B75750}" destId="{4EF75187-480A-364A-BB47-9D850F93EB14}" srcOrd="0" destOrd="0" presId="urn:microsoft.com/office/officeart/2005/8/layout/pyramid1"/>
    <dgm:cxn modelId="{FFBE3366-A1C0-B841-80F0-9F0215621C6C}" type="presParOf" srcId="{24C655CF-99CF-A34C-822E-0620C3B75750}" destId="{F0356845-E672-BA44-80DD-4E8FDAAC2E0A}" srcOrd="1" destOrd="0" presId="urn:microsoft.com/office/officeart/2005/8/layout/pyramid1"/>
    <dgm:cxn modelId="{1CF0A010-3619-CD42-876C-C85DE625BD60}" type="presParOf" srcId="{24C655CF-99CF-A34C-822E-0620C3B75750}" destId="{FE1C5E60-BA97-2E42-86AE-3FC3360E2597}" srcOrd="2" destOrd="0" presId="urn:microsoft.com/office/officeart/2005/8/layout/pyramid1"/>
    <dgm:cxn modelId="{29E7F6C1-BFAD-494D-B3BF-DC19CF3D8DCD}" type="presParOf" srcId="{24C655CF-99CF-A34C-822E-0620C3B75750}" destId="{4F86E672-CDD2-1D4F-9C6C-75AB5F475FC0}" srcOrd="3" destOrd="0" presId="urn:microsoft.com/office/officeart/2005/8/layout/pyramid1"/>
    <dgm:cxn modelId="{EA81BEDF-6D96-7D44-9176-6065B8250B4D}" type="presParOf" srcId="{B49D2DAE-E2CF-A144-83FC-AEA0A018A426}" destId="{71964FA3-88AA-9544-BEFE-1F2097A08BEB}" srcOrd="4" destOrd="0" presId="urn:microsoft.com/office/officeart/2005/8/layout/pyramid1"/>
    <dgm:cxn modelId="{2B61EF38-D3CA-F247-B630-003D5604E1A3}" type="presParOf" srcId="{71964FA3-88AA-9544-BEFE-1F2097A08BEB}" destId="{3D56B3A1-140D-1F45-9AE8-E4B265B549D4}" srcOrd="0" destOrd="0" presId="urn:microsoft.com/office/officeart/2005/8/layout/pyramid1"/>
    <dgm:cxn modelId="{EC022223-0A6F-CF41-AC70-D023DFFC15E6}" type="presParOf" srcId="{71964FA3-88AA-9544-BEFE-1F2097A08BEB}" destId="{A3C6E47B-3492-4046-A674-A8237BCCAD5E}" srcOrd="1" destOrd="0" presId="urn:microsoft.com/office/officeart/2005/8/layout/pyramid1"/>
    <dgm:cxn modelId="{AED86A03-6C7A-0249-A149-ED4E6A42E8E7}" type="presParOf" srcId="{71964FA3-88AA-9544-BEFE-1F2097A08BEB}" destId="{352D9187-9752-5A4E-975E-F591FC485D08}" srcOrd="2" destOrd="0" presId="urn:microsoft.com/office/officeart/2005/8/layout/pyramid1"/>
    <dgm:cxn modelId="{AF4C4244-F72C-8141-B944-55E5C9D6F560}" type="presParOf" srcId="{71964FA3-88AA-9544-BEFE-1F2097A08BEB}" destId="{EFAF2D47-E392-AA41-A10F-12E63DC8C9E2}" srcOrd="3"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376174-B050-3444-9749-6A77DA5DDBC8}" type="doc">
      <dgm:prSet loTypeId="urn:microsoft.com/office/officeart/2005/8/layout/cycle3" loCatId="" qsTypeId="urn:microsoft.com/office/officeart/2005/8/quickstyle/simple1" qsCatId="simple" csTypeId="urn:microsoft.com/office/officeart/2005/8/colors/colorful1" csCatId="colorful"/>
      <dgm:spPr/>
      <dgm:t>
        <a:bodyPr/>
        <a:lstStyle/>
        <a:p>
          <a:endParaRPr lang="en-US"/>
        </a:p>
      </dgm:t>
    </dgm:pt>
    <dgm:pt modelId="{5904B450-B317-434D-BC4F-961E0FFC0558}">
      <dgm:prSet/>
      <dgm:spPr/>
      <dgm:t>
        <a:bodyPr/>
        <a:lstStyle/>
        <a:p>
          <a:r>
            <a:rPr lang="en-US" b="0" i="0" baseline="0"/>
            <a:t>Sense of Safety</a:t>
          </a:r>
          <a:endParaRPr lang="en-US"/>
        </a:p>
      </dgm:t>
    </dgm:pt>
    <dgm:pt modelId="{06059D3C-8544-1547-850B-829F41AA1FDC}" type="parTrans" cxnId="{B965AD3A-565C-964E-9BAF-96615C1CE02F}">
      <dgm:prSet/>
      <dgm:spPr/>
      <dgm:t>
        <a:bodyPr/>
        <a:lstStyle/>
        <a:p>
          <a:endParaRPr lang="en-US"/>
        </a:p>
      </dgm:t>
    </dgm:pt>
    <dgm:pt modelId="{E03874FC-F797-F445-BAFF-CB41C213885E}" type="sibTrans" cxnId="{B965AD3A-565C-964E-9BAF-96615C1CE02F}">
      <dgm:prSet/>
      <dgm:spPr/>
      <dgm:t>
        <a:bodyPr/>
        <a:lstStyle/>
        <a:p>
          <a:endParaRPr lang="en-US"/>
        </a:p>
      </dgm:t>
    </dgm:pt>
    <dgm:pt modelId="{693A528C-6F3F-F444-986B-99A2E389B21C}">
      <dgm:prSet/>
      <dgm:spPr/>
      <dgm:t>
        <a:bodyPr/>
        <a:lstStyle/>
        <a:p>
          <a:r>
            <a:rPr lang="en-US" b="0" i="0" baseline="0"/>
            <a:t>Dignity (honoring choice, inclusion)</a:t>
          </a:r>
          <a:endParaRPr lang="en-US"/>
        </a:p>
      </dgm:t>
    </dgm:pt>
    <dgm:pt modelId="{2719ADDC-6268-CB47-BF7B-50AD8EA8D41F}" type="parTrans" cxnId="{F0920318-CA09-6340-991A-0A19CDCE459F}">
      <dgm:prSet/>
      <dgm:spPr/>
      <dgm:t>
        <a:bodyPr/>
        <a:lstStyle/>
        <a:p>
          <a:endParaRPr lang="en-US"/>
        </a:p>
      </dgm:t>
    </dgm:pt>
    <dgm:pt modelId="{F968A838-E21E-D64C-B586-BF1450B69033}" type="sibTrans" cxnId="{F0920318-CA09-6340-991A-0A19CDCE459F}">
      <dgm:prSet/>
      <dgm:spPr/>
      <dgm:t>
        <a:bodyPr/>
        <a:lstStyle/>
        <a:p>
          <a:endParaRPr lang="en-US"/>
        </a:p>
      </dgm:t>
    </dgm:pt>
    <dgm:pt modelId="{0332047E-D6C7-CF48-A839-80F50ED7D6A2}">
      <dgm:prSet/>
      <dgm:spPr/>
      <dgm:t>
        <a:bodyPr/>
        <a:lstStyle/>
        <a:p>
          <a:r>
            <a:rPr lang="en-US" b="0" i="0" baseline="0"/>
            <a:t>Participation</a:t>
          </a:r>
          <a:endParaRPr lang="en-US"/>
        </a:p>
      </dgm:t>
    </dgm:pt>
    <dgm:pt modelId="{7D9A7694-A3A7-8E48-9B09-702B92DC9B87}" type="parTrans" cxnId="{4300AC23-8565-324E-BDC5-0CE881C1BBAF}">
      <dgm:prSet/>
      <dgm:spPr/>
      <dgm:t>
        <a:bodyPr/>
        <a:lstStyle/>
        <a:p>
          <a:endParaRPr lang="en-US"/>
        </a:p>
      </dgm:t>
    </dgm:pt>
    <dgm:pt modelId="{46C2DCE1-6A09-404E-82D5-01390D95C086}" type="sibTrans" cxnId="{4300AC23-8565-324E-BDC5-0CE881C1BBAF}">
      <dgm:prSet/>
      <dgm:spPr/>
      <dgm:t>
        <a:bodyPr/>
        <a:lstStyle/>
        <a:p>
          <a:endParaRPr lang="en-US"/>
        </a:p>
      </dgm:t>
    </dgm:pt>
    <dgm:pt modelId="{115D6FC3-3605-EF43-BF63-B127DCE716A8}">
      <dgm:prSet/>
      <dgm:spPr/>
      <dgm:t>
        <a:bodyPr/>
        <a:lstStyle/>
        <a:p>
          <a:r>
            <a:rPr lang="en-US" b="0" i="0" baseline="0"/>
            <a:t>Engagement</a:t>
          </a:r>
          <a:endParaRPr lang="en-US"/>
        </a:p>
      </dgm:t>
    </dgm:pt>
    <dgm:pt modelId="{3A0975F5-7BC4-884E-8B95-64282B8757CE}" type="parTrans" cxnId="{5B656AF1-77AF-1A48-A885-ED581120CD3B}">
      <dgm:prSet/>
      <dgm:spPr/>
      <dgm:t>
        <a:bodyPr/>
        <a:lstStyle/>
        <a:p>
          <a:endParaRPr lang="en-US"/>
        </a:p>
      </dgm:t>
    </dgm:pt>
    <dgm:pt modelId="{66990A20-536C-5E43-BEB7-DC5D48FBD999}" type="sibTrans" cxnId="{5B656AF1-77AF-1A48-A885-ED581120CD3B}">
      <dgm:prSet/>
      <dgm:spPr/>
      <dgm:t>
        <a:bodyPr/>
        <a:lstStyle/>
        <a:p>
          <a:endParaRPr lang="en-US"/>
        </a:p>
      </dgm:t>
    </dgm:pt>
    <dgm:pt modelId="{14AB39D4-84BD-A244-B27E-FE77C0033326}" type="pres">
      <dgm:prSet presAssocID="{B7376174-B050-3444-9749-6A77DA5DDBC8}" presName="Name0" presStyleCnt="0">
        <dgm:presLayoutVars>
          <dgm:dir/>
          <dgm:resizeHandles val="exact"/>
        </dgm:presLayoutVars>
      </dgm:prSet>
      <dgm:spPr/>
    </dgm:pt>
    <dgm:pt modelId="{AA4B130F-49A1-7B45-88D4-FA18F459496A}" type="pres">
      <dgm:prSet presAssocID="{B7376174-B050-3444-9749-6A77DA5DDBC8}" presName="cycle" presStyleCnt="0"/>
      <dgm:spPr/>
    </dgm:pt>
    <dgm:pt modelId="{99EB3C43-7979-154F-8030-31F8749471AE}" type="pres">
      <dgm:prSet presAssocID="{5904B450-B317-434D-BC4F-961E0FFC0558}" presName="nodeFirstNode" presStyleLbl="node1" presStyleIdx="0" presStyleCnt="4">
        <dgm:presLayoutVars>
          <dgm:bulletEnabled val="1"/>
        </dgm:presLayoutVars>
      </dgm:prSet>
      <dgm:spPr/>
    </dgm:pt>
    <dgm:pt modelId="{098A4246-7988-D54B-8797-25FA3879EC5F}" type="pres">
      <dgm:prSet presAssocID="{E03874FC-F797-F445-BAFF-CB41C213885E}" presName="sibTransFirstNode" presStyleLbl="bgShp" presStyleIdx="0" presStyleCnt="1"/>
      <dgm:spPr/>
    </dgm:pt>
    <dgm:pt modelId="{AF2A865D-31DB-8B4E-8F25-75BFE1DDE921}" type="pres">
      <dgm:prSet presAssocID="{693A528C-6F3F-F444-986B-99A2E389B21C}" presName="nodeFollowingNodes" presStyleLbl="node1" presStyleIdx="1" presStyleCnt="4">
        <dgm:presLayoutVars>
          <dgm:bulletEnabled val="1"/>
        </dgm:presLayoutVars>
      </dgm:prSet>
      <dgm:spPr/>
    </dgm:pt>
    <dgm:pt modelId="{B38442E3-C9AB-4144-9156-1C481DB8DB50}" type="pres">
      <dgm:prSet presAssocID="{0332047E-D6C7-CF48-A839-80F50ED7D6A2}" presName="nodeFollowingNodes" presStyleLbl="node1" presStyleIdx="2" presStyleCnt="4">
        <dgm:presLayoutVars>
          <dgm:bulletEnabled val="1"/>
        </dgm:presLayoutVars>
      </dgm:prSet>
      <dgm:spPr/>
    </dgm:pt>
    <dgm:pt modelId="{7AF3D14B-854C-6D42-A40D-307D133EC481}" type="pres">
      <dgm:prSet presAssocID="{115D6FC3-3605-EF43-BF63-B127DCE716A8}" presName="nodeFollowingNodes" presStyleLbl="node1" presStyleIdx="3" presStyleCnt="4">
        <dgm:presLayoutVars>
          <dgm:bulletEnabled val="1"/>
        </dgm:presLayoutVars>
      </dgm:prSet>
      <dgm:spPr/>
    </dgm:pt>
  </dgm:ptLst>
  <dgm:cxnLst>
    <dgm:cxn modelId="{F0920318-CA09-6340-991A-0A19CDCE459F}" srcId="{B7376174-B050-3444-9749-6A77DA5DDBC8}" destId="{693A528C-6F3F-F444-986B-99A2E389B21C}" srcOrd="1" destOrd="0" parTransId="{2719ADDC-6268-CB47-BF7B-50AD8EA8D41F}" sibTransId="{F968A838-E21E-D64C-B586-BF1450B69033}"/>
    <dgm:cxn modelId="{4300AC23-8565-324E-BDC5-0CE881C1BBAF}" srcId="{B7376174-B050-3444-9749-6A77DA5DDBC8}" destId="{0332047E-D6C7-CF48-A839-80F50ED7D6A2}" srcOrd="2" destOrd="0" parTransId="{7D9A7694-A3A7-8E48-9B09-702B92DC9B87}" sibTransId="{46C2DCE1-6A09-404E-82D5-01390D95C086}"/>
    <dgm:cxn modelId="{B965AD3A-565C-964E-9BAF-96615C1CE02F}" srcId="{B7376174-B050-3444-9749-6A77DA5DDBC8}" destId="{5904B450-B317-434D-BC4F-961E0FFC0558}" srcOrd="0" destOrd="0" parTransId="{06059D3C-8544-1547-850B-829F41AA1FDC}" sibTransId="{E03874FC-F797-F445-BAFF-CB41C213885E}"/>
    <dgm:cxn modelId="{B12DF33B-7A75-BE4B-8290-4931437CA92A}" type="presOf" srcId="{B7376174-B050-3444-9749-6A77DA5DDBC8}" destId="{14AB39D4-84BD-A244-B27E-FE77C0033326}" srcOrd="0" destOrd="0" presId="urn:microsoft.com/office/officeart/2005/8/layout/cycle3"/>
    <dgm:cxn modelId="{6EA4C372-1683-DB4A-BBB6-A08401B93C28}" type="presOf" srcId="{693A528C-6F3F-F444-986B-99A2E389B21C}" destId="{AF2A865D-31DB-8B4E-8F25-75BFE1DDE921}" srcOrd="0" destOrd="0" presId="urn:microsoft.com/office/officeart/2005/8/layout/cycle3"/>
    <dgm:cxn modelId="{41A9C4B4-9B93-FD4E-942E-A33E028EEADD}" type="presOf" srcId="{0332047E-D6C7-CF48-A839-80F50ED7D6A2}" destId="{B38442E3-C9AB-4144-9156-1C481DB8DB50}" srcOrd="0" destOrd="0" presId="urn:microsoft.com/office/officeart/2005/8/layout/cycle3"/>
    <dgm:cxn modelId="{6F1C55B8-1699-6B41-8851-151D7A5AD4B9}" type="presOf" srcId="{E03874FC-F797-F445-BAFF-CB41C213885E}" destId="{098A4246-7988-D54B-8797-25FA3879EC5F}" srcOrd="0" destOrd="0" presId="urn:microsoft.com/office/officeart/2005/8/layout/cycle3"/>
    <dgm:cxn modelId="{C3C27FD1-1E05-864C-9721-DB030C264A99}" type="presOf" srcId="{5904B450-B317-434D-BC4F-961E0FFC0558}" destId="{99EB3C43-7979-154F-8030-31F8749471AE}" srcOrd="0" destOrd="0" presId="urn:microsoft.com/office/officeart/2005/8/layout/cycle3"/>
    <dgm:cxn modelId="{D28C09E8-9EED-2746-BDCB-F1213365419A}" type="presOf" srcId="{115D6FC3-3605-EF43-BF63-B127DCE716A8}" destId="{7AF3D14B-854C-6D42-A40D-307D133EC481}" srcOrd="0" destOrd="0" presId="urn:microsoft.com/office/officeart/2005/8/layout/cycle3"/>
    <dgm:cxn modelId="{5B656AF1-77AF-1A48-A885-ED581120CD3B}" srcId="{B7376174-B050-3444-9749-6A77DA5DDBC8}" destId="{115D6FC3-3605-EF43-BF63-B127DCE716A8}" srcOrd="3" destOrd="0" parTransId="{3A0975F5-7BC4-884E-8B95-64282B8757CE}" sibTransId="{66990A20-536C-5E43-BEB7-DC5D48FBD999}"/>
    <dgm:cxn modelId="{D621EAEE-5C39-0045-8D68-8D27BC8EFD7F}" type="presParOf" srcId="{14AB39D4-84BD-A244-B27E-FE77C0033326}" destId="{AA4B130F-49A1-7B45-88D4-FA18F459496A}" srcOrd="0" destOrd="0" presId="urn:microsoft.com/office/officeart/2005/8/layout/cycle3"/>
    <dgm:cxn modelId="{1AD73F75-FFD2-6446-97C0-520EC3C60E05}" type="presParOf" srcId="{AA4B130F-49A1-7B45-88D4-FA18F459496A}" destId="{99EB3C43-7979-154F-8030-31F8749471AE}" srcOrd="0" destOrd="0" presId="urn:microsoft.com/office/officeart/2005/8/layout/cycle3"/>
    <dgm:cxn modelId="{4E30B2A8-3D2A-5B42-A226-891AA05CB933}" type="presParOf" srcId="{AA4B130F-49A1-7B45-88D4-FA18F459496A}" destId="{098A4246-7988-D54B-8797-25FA3879EC5F}" srcOrd="1" destOrd="0" presId="urn:microsoft.com/office/officeart/2005/8/layout/cycle3"/>
    <dgm:cxn modelId="{B72C7AC7-41BD-164E-B3E8-7CEBCED6E416}" type="presParOf" srcId="{AA4B130F-49A1-7B45-88D4-FA18F459496A}" destId="{AF2A865D-31DB-8B4E-8F25-75BFE1DDE921}" srcOrd="2" destOrd="0" presId="urn:microsoft.com/office/officeart/2005/8/layout/cycle3"/>
    <dgm:cxn modelId="{73878A54-359E-4B4E-A19A-2B4EB4F25320}" type="presParOf" srcId="{AA4B130F-49A1-7B45-88D4-FA18F459496A}" destId="{B38442E3-C9AB-4144-9156-1C481DB8DB50}" srcOrd="3" destOrd="0" presId="urn:microsoft.com/office/officeart/2005/8/layout/cycle3"/>
    <dgm:cxn modelId="{3331B0CF-43DE-514B-860F-AB085E9A17C7}" type="presParOf" srcId="{AA4B130F-49A1-7B45-88D4-FA18F459496A}" destId="{7AF3D14B-854C-6D42-A40D-307D133EC481}"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D56563-2D75-6D4F-BD58-58D40FE47C40}" type="doc">
      <dgm:prSet loTypeId="urn:microsoft.com/office/officeart/2005/8/layout/pList2" loCatId="" qsTypeId="urn:microsoft.com/office/officeart/2005/8/quickstyle/simple1" qsCatId="simple" csTypeId="urn:microsoft.com/office/officeart/2005/8/colors/accent1_2" csCatId="accent1" phldr="1"/>
      <dgm:spPr/>
      <dgm:t>
        <a:bodyPr/>
        <a:lstStyle/>
        <a:p>
          <a:endParaRPr lang="en-US"/>
        </a:p>
      </dgm:t>
    </dgm:pt>
    <dgm:pt modelId="{C35BA7C9-0ACD-7E4E-8522-3B7E47CA2D4C}">
      <dgm:prSet phldrT="[Text]"/>
      <dgm:spPr/>
      <dgm:t>
        <a:bodyPr/>
        <a:lstStyle/>
        <a:p>
          <a:r>
            <a:rPr lang="en-US" dirty="0"/>
            <a:t>Deficit-Based</a:t>
          </a:r>
        </a:p>
      </dgm:t>
    </dgm:pt>
    <dgm:pt modelId="{E5E4FE4A-CD64-4743-8F0D-A487ED4ADB5D}" type="parTrans" cxnId="{0467B1AB-3204-6E4F-9A81-8EDF9C883711}">
      <dgm:prSet/>
      <dgm:spPr/>
      <dgm:t>
        <a:bodyPr/>
        <a:lstStyle/>
        <a:p>
          <a:endParaRPr lang="en-US"/>
        </a:p>
      </dgm:t>
    </dgm:pt>
    <dgm:pt modelId="{D02BEB0B-2C2C-BE40-A39F-D6ACF0EF3BDC}" type="sibTrans" cxnId="{0467B1AB-3204-6E4F-9A81-8EDF9C883711}">
      <dgm:prSet/>
      <dgm:spPr/>
      <dgm:t>
        <a:bodyPr/>
        <a:lstStyle/>
        <a:p>
          <a:endParaRPr lang="en-US"/>
        </a:p>
      </dgm:t>
    </dgm:pt>
    <dgm:pt modelId="{D9FED709-8C33-B348-A8D7-A7C2FAD4E75B}">
      <dgm:prSet phldrT="[Text]"/>
      <dgm:spPr/>
      <dgm:t>
        <a:bodyPr/>
        <a:lstStyle/>
        <a:p>
          <a:r>
            <a:rPr lang="en-US" dirty="0"/>
            <a:t>Strength-Based</a:t>
          </a:r>
        </a:p>
      </dgm:t>
    </dgm:pt>
    <dgm:pt modelId="{F855198A-A1D7-BF4E-B505-24BCF749B9AE}" type="parTrans" cxnId="{931ABF07-92DC-934A-839D-2D795A17E614}">
      <dgm:prSet/>
      <dgm:spPr/>
      <dgm:t>
        <a:bodyPr/>
        <a:lstStyle/>
        <a:p>
          <a:endParaRPr lang="en-US"/>
        </a:p>
      </dgm:t>
    </dgm:pt>
    <dgm:pt modelId="{E461343C-306C-3948-8870-46E128001A88}" type="sibTrans" cxnId="{931ABF07-92DC-934A-839D-2D795A17E614}">
      <dgm:prSet/>
      <dgm:spPr/>
      <dgm:t>
        <a:bodyPr/>
        <a:lstStyle/>
        <a:p>
          <a:endParaRPr lang="en-US"/>
        </a:p>
      </dgm:t>
    </dgm:pt>
    <dgm:pt modelId="{B59F298D-34F0-E443-AF7B-AB6498F6F830}">
      <dgm:prSet phldrT="[Text]"/>
      <dgm:spPr/>
      <dgm:t>
        <a:bodyPr/>
        <a:lstStyle/>
        <a:p>
          <a:r>
            <a:rPr lang="en-US" dirty="0"/>
            <a:t>The student has behavior problem</a:t>
          </a:r>
        </a:p>
      </dgm:t>
    </dgm:pt>
    <dgm:pt modelId="{BBA50F4E-CF6C-5F42-A64F-85313F3D1494}" type="parTrans" cxnId="{74AB3879-528A-9A40-BB10-6110653112F8}">
      <dgm:prSet/>
      <dgm:spPr/>
      <dgm:t>
        <a:bodyPr/>
        <a:lstStyle/>
        <a:p>
          <a:endParaRPr lang="en-US"/>
        </a:p>
      </dgm:t>
    </dgm:pt>
    <dgm:pt modelId="{5F5F1EA5-3103-9745-BC8C-16E868B6D6A9}" type="sibTrans" cxnId="{74AB3879-528A-9A40-BB10-6110653112F8}">
      <dgm:prSet/>
      <dgm:spPr/>
      <dgm:t>
        <a:bodyPr/>
        <a:lstStyle/>
        <a:p>
          <a:endParaRPr lang="en-US"/>
        </a:p>
      </dgm:t>
    </dgm:pt>
    <dgm:pt modelId="{B4FC01DF-9456-A747-B0EC-E3BA0BE32EAE}">
      <dgm:prSet phldrT="[Text]"/>
      <dgm:spPr/>
      <dgm:t>
        <a:bodyPr/>
        <a:lstStyle/>
        <a:p>
          <a:r>
            <a:rPr lang="en-US" dirty="0"/>
            <a:t>The student benefits from support in building self-regulation strategies</a:t>
          </a:r>
        </a:p>
      </dgm:t>
    </dgm:pt>
    <dgm:pt modelId="{510EC075-9321-444D-83BE-168D76CA98EF}" type="parTrans" cxnId="{B34191AE-360D-D144-927C-CC9F739B0B2F}">
      <dgm:prSet/>
      <dgm:spPr/>
      <dgm:t>
        <a:bodyPr/>
        <a:lstStyle/>
        <a:p>
          <a:endParaRPr lang="en-US"/>
        </a:p>
      </dgm:t>
    </dgm:pt>
    <dgm:pt modelId="{D6469859-D7BB-D449-8C55-42DF6B7CA0F8}" type="sibTrans" cxnId="{B34191AE-360D-D144-927C-CC9F739B0B2F}">
      <dgm:prSet/>
      <dgm:spPr/>
      <dgm:t>
        <a:bodyPr/>
        <a:lstStyle/>
        <a:p>
          <a:endParaRPr lang="en-US"/>
        </a:p>
      </dgm:t>
    </dgm:pt>
    <dgm:pt modelId="{FCA22436-13B6-FE41-9DA2-0E9A9CF07D92}" type="pres">
      <dgm:prSet presAssocID="{ADD56563-2D75-6D4F-BD58-58D40FE47C40}" presName="Name0" presStyleCnt="0">
        <dgm:presLayoutVars>
          <dgm:dir/>
          <dgm:resizeHandles val="exact"/>
        </dgm:presLayoutVars>
      </dgm:prSet>
      <dgm:spPr/>
    </dgm:pt>
    <dgm:pt modelId="{E990E479-696D-344C-991F-1A4C03E795F7}" type="pres">
      <dgm:prSet presAssocID="{ADD56563-2D75-6D4F-BD58-58D40FE47C40}" presName="bkgdShp" presStyleLbl="alignAccFollowNode1" presStyleIdx="0" presStyleCnt="1"/>
      <dgm:spPr/>
    </dgm:pt>
    <dgm:pt modelId="{B56664A0-E23E-CD4F-8F7D-B9470B009DA0}" type="pres">
      <dgm:prSet presAssocID="{ADD56563-2D75-6D4F-BD58-58D40FE47C40}" presName="linComp" presStyleCnt="0"/>
      <dgm:spPr/>
    </dgm:pt>
    <dgm:pt modelId="{4AEE4EE9-01E0-8C40-9334-CFC00797A300}" type="pres">
      <dgm:prSet presAssocID="{C35BA7C9-0ACD-7E4E-8522-3B7E47CA2D4C}" presName="compNode" presStyleCnt="0"/>
      <dgm:spPr/>
    </dgm:pt>
    <dgm:pt modelId="{A5DC082D-9900-BD42-869B-0CB2AF650821}" type="pres">
      <dgm:prSet presAssocID="{C35BA7C9-0ACD-7E4E-8522-3B7E47CA2D4C}" presName="node" presStyleLbl="node1" presStyleIdx="0" presStyleCnt="2">
        <dgm:presLayoutVars>
          <dgm:bulletEnabled val="1"/>
        </dgm:presLayoutVars>
      </dgm:prSet>
      <dgm:spPr/>
    </dgm:pt>
    <dgm:pt modelId="{D3802ADA-F1F8-844B-8BE7-2E31404A0AD5}" type="pres">
      <dgm:prSet presAssocID="{C35BA7C9-0ACD-7E4E-8522-3B7E47CA2D4C}" presName="invisiNode" presStyleLbl="node1" presStyleIdx="0" presStyleCnt="2"/>
      <dgm:spPr/>
    </dgm:pt>
    <dgm:pt modelId="{971C0C47-89E1-FB42-B6BC-FC5888175751}" type="pres">
      <dgm:prSet presAssocID="{C35BA7C9-0ACD-7E4E-8522-3B7E47CA2D4C}" presName="imagNode" presStyleLbl="fgImgPlace1" presStyleIdx="0" presStyleCnt="2"/>
      <dgm:spPr>
        <a:blipFill>
          <a:blip xmlns:r="http://schemas.openxmlformats.org/officeDocument/2006/relationships" r:embed="rId1"/>
          <a:srcRect/>
          <a:stretch>
            <a:fillRect t="-60000" b="-60000"/>
          </a:stretch>
        </a:blipFill>
      </dgm:spPr>
    </dgm:pt>
    <dgm:pt modelId="{6E63DC18-7AAA-F14F-B63C-94653AD402B6}" type="pres">
      <dgm:prSet presAssocID="{D02BEB0B-2C2C-BE40-A39F-D6ACF0EF3BDC}" presName="sibTrans" presStyleLbl="sibTrans2D1" presStyleIdx="0" presStyleCnt="0"/>
      <dgm:spPr/>
    </dgm:pt>
    <dgm:pt modelId="{90130A95-8329-144B-9034-93D1614EFB91}" type="pres">
      <dgm:prSet presAssocID="{D9FED709-8C33-B348-A8D7-A7C2FAD4E75B}" presName="compNode" presStyleCnt="0"/>
      <dgm:spPr/>
    </dgm:pt>
    <dgm:pt modelId="{2DFCB8A2-1398-9C4F-961F-8F0E42D26EAA}" type="pres">
      <dgm:prSet presAssocID="{D9FED709-8C33-B348-A8D7-A7C2FAD4E75B}" presName="node" presStyleLbl="node1" presStyleIdx="1" presStyleCnt="2">
        <dgm:presLayoutVars>
          <dgm:bulletEnabled val="1"/>
        </dgm:presLayoutVars>
      </dgm:prSet>
      <dgm:spPr/>
    </dgm:pt>
    <dgm:pt modelId="{4D1BFB82-CF81-BE42-BA56-69BCA4120D91}" type="pres">
      <dgm:prSet presAssocID="{D9FED709-8C33-B348-A8D7-A7C2FAD4E75B}" presName="invisiNode" presStyleLbl="node1" presStyleIdx="1" presStyleCnt="2"/>
      <dgm:spPr/>
    </dgm:pt>
    <dgm:pt modelId="{7D3B4494-512B-B846-832F-B6123FBCD8D3}" type="pres">
      <dgm:prSet presAssocID="{D9FED709-8C33-B348-A8D7-A7C2FAD4E75B}" presName="imagNode" presStyleLbl="fgImgPlace1" presStyleIdx="1" presStyleCnt="2"/>
      <dgm:spPr>
        <a:blipFill dpi="0" rotWithShape="1">
          <a:blip xmlns:r="http://schemas.openxmlformats.org/officeDocument/2006/relationships" r:embed="rId2"/>
          <a:srcRect/>
          <a:stretch>
            <a:fillRect l="364" t="-18182" r="-364" b="-43818"/>
          </a:stretch>
        </a:blipFill>
      </dgm:spPr>
    </dgm:pt>
  </dgm:ptLst>
  <dgm:cxnLst>
    <dgm:cxn modelId="{931ABF07-92DC-934A-839D-2D795A17E614}" srcId="{ADD56563-2D75-6D4F-BD58-58D40FE47C40}" destId="{D9FED709-8C33-B348-A8D7-A7C2FAD4E75B}" srcOrd="1" destOrd="0" parTransId="{F855198A-A1D7-BF4E-B505-24BCF749B9AE}" sibTransId="{E461343C-306C-3948-8870-46E128001A88}"/>
    <dgm:cxn modelId="{2ADD4814-2624-5644-A586-6F8E5BB99995}" type="presOf" srcId="{B4FC01DF-9456-A747-B0EC-E3BA0BE32EAE}" destId="{2DFCB8A2-1398-9C4F-961F-8F0E42D26EAA}" srcOrd="0" destOrd="1" presId="urn:microsoft.com/office/officeart/2005/8/layout/pList2"/>
    <dgm:cxn modelId="{6D46C83F-2177-114F-B530-D23E85FDF2CC}" type="presOf" srcId="{D9FED709-8C33-B348-A8D7-A7C2FAD4E75B}" destId="{2DFCB8A2-1398-9C4F-961F-8F0E42D26EAA}" srcOrd="0" destOrd="0" presId="urn:microsoft.com/office/officeart/2005/8/layout/pList2"/>
    <dgm:cxn modelId="{74AB3879-528A-9A40-BB10-6110653112F8}" srcId="{C35BA7C9-0ACD-7E4E-8522-3B7E47CA2D4C}" destId="{B59F298D-34F0-E443-AF7B-AB6498F6F830}" srcOrd="0" destOrd="0" parTransId="{BBA50F4E-CF6C-5F42-A64F-85313F3D1494}" sibTransId="{5F5F1EA5-3103-9745-BC8C-16E868B6D6A9}"/>
    <dgm:cxn modelId="{0467B1AB-3204-6E4F-9A81-8EDF9C883711}" srcId="{ADD56563-2D75-6D4F-BD58-58D40FE47C40}" destId="{C35BA7C9-0ACD-7E4E-8522-3B7E47CA2D4C}" srcOrd="0" destOrd="0" parTransId="{E5E4FE4A-CD64-4743-8F0D-A487ED4ADB5D}" sibTransId="{D02BEB0B-2C2C-BE40-A39F-D6ACF0EF3BDC}"/>
    <dgm:cxn modelId="{0C294DAC-080C-F242-AA32-6718CCD5829F}" type="presOf" srcId="{B59F298D-34F0-E443-AF7B-AB6498F6F830}" destId="{A5DC082D-9900-BD42-869B-0CB2AF650821}" srcOrd="0" destOrd="1" presId="urn:microsoft.com/office/officeart/2005/8/layout/pList2"/>
    <dgm:cxn modelId="{B34191AE-360D-D144-927C-CC9F739B0B2F}" srcId="{D9FED709-8C33-B348-A8D7-A7C2FAD4E75B}" destId="{B4FC01DF-9456-A747-B0EC-E3BA0BE32EAE}" srcOrd="0" destOrd="0" parTransId="{510EC075-9321-444D-83BE-168D76CA98EF}" sibTransId="{D6469859-D7BB-D449-8C55-42DF6B7CA0F8}"/>
    <dgm:cxn modelId="{C81984C2-D9E8-1048-8F37-EAF3132C0791}" type="presOf" srcId="{ADD56563-2D75-6D4F-BD58-58D40FE47C40}" destId="{FCA22436-13B6-FE41-9DA2-0E9A9CF07D92}" srcOrd="0" destOrd="0" presId="urn:microsoft.com/office/officeart/2005/8/layout/pList2"/>
    <dgm:cxn modelId="{53AAA9EB-371D-0949-887C-F00C1AB98A47}" type="presOf" srcId="{C35BA7C9-0ACD-7E4E-8522-3B7E47CA2D4C}" destId="{A5DC082D-9900-BD42-869B-0CB2AF650821}" srcOrd="0" destOrd="0" presId="urn:microsoft.com/office/officeart/2005/8/layout/pList2"/>
    <dgm:cxn modelId="{B3675BFF-057B-1A49-A248-54AD1CACEF40}" type="presOf" srcId="{D02BEB0B-2C2C-BE40-A39F-D6ACF0EF3BDC}" destId="{6E63DC18-7AAA-F14F-B63C-94653AD402B6}" srcOrd="0" destOrd="0" presId="urn:microsoft.com/office/officeart/2005/8/layout/pList2"/>
    <dgm:cxn modelId="{EC4DEC6D-A94E-C247-AB57-14EC5B7B5053}" type="presParOf" srcId="{FCA22436-13B6-FE41-9DA2-0E9A9CF07D92}" destId="{E990E479-696D-344C-991F-1A4C03E795F7}" srcOrd="0" destOrd="0" presId="urn:microsoft.com/office/officeart/2005/8/layout/pList2"/>
    <dgm:cxn modelId="{28FF0FF1-592F-D043-9143-90489C0DEE9A}" type="presParOf" srcId="{FCA22436-13B6-FE41-9DA2-0E9A9CF07D92}" destId="{B56664A0-E23E-CD4F-8F7D-B9470B009DA0}" srcOrd="1" destOrd="0" presId="urn:microsoft.com/office/officeart/2005/8/layout/pList2"/>
    <dgm:cxn modelId="{7F4677A0-E0BD-AD4E-873C-A2625F0F4B46}" type="presParOf" srcId="{B56664A0-E23E-CD4F-8F7D-B9470B009DA0}" destId="{4AEE4EE9-01E0-8C40-9334-CFC00797A300}" srcOrd="0" destOrd="0" presId="urn:microsoft.com/office/officeart/2005/8/layout/pList2"/>
    <dgm:cxn modelId="{3C4FE309-7E14-224B-82FC-423F3493FBC8}" type="presParOf" srcId="{4AEE4EE9-01E0-8C40-9334-CFC00797A300}" destId="{A5DC082D-9900-BD42-869B-0CB2AF650821}" srcOrd="0" destOrd="0" presId="urn:microsoft.com/office/officeart/2005/8/layout/pList2"/>
    <dgm:cxn modelId="{4462F295-A8F3-A847-9733-EEC323BF9CDE}" type="presParOf" srcId="{4AEE4EE9-01E0-8C40-9334-CFC00797A300}" destId="{D3802ADA-F1F8-844B-8BE7-2E31404A0AD5}" srcOrd="1" destOrd="0" presId="urn:microsoft.com/office/officeart/2005/8/layout/pList2"/>
    <dgm:cxn modelId="{1185D2B9-AE30-A545-903C-DF18A3FEF9A3}" type="presParOf" srcId="{4AEE4EE9-01E0-8C40-9334-CFC00797A300}" destId="{971C0C47-89E1-FB42-B6BC-FC5888175751}" srcOrd="2" destOrd="0" presId="urn:microsoft.com/office/officeart/2005/8/layout/pList2"/>
    <dgm:cxn modelId="{B89CC597-DDE7-EF4D-A766-4BA03B8F451C}" type="presParOf" srcId="{B56664A0-E23E-CD4F-8F7D-B9470B009DA0}" destId="{6E63DC18-7AAA-F14F-B63C-94653AD402B6}" srcOrd="1" destOrd="0" presId="urn:microsoft.com/office/officeart/2005/8/layout/pList2"/>
    <dgm:cxn modelId="{1FBE675C-8FEF-6648-B4F0-A04EC8A1D080}" type="presParOf" srcId="{B56664A0-E23E-CD4F-8F7D-B9470B009DA0}" destId="{90130A95-8329-144B-9034-93D1614EFB91}" srcOrd="2" destOrd="0" presId="urn:microsoft.com/office/officeart/2005/8/layout/pList2"/>
    <dgm:cxn modelId="{E61ECFBC-CD0B-FD49-A3C6-B9A337879178}" type="presParOf" srcId="{90130A95-8329-144B-9034-93D1614EFB91}" destId="{2DFCB8A2-1398-9C4F-961F-8F0E42D26EAA}" srcOrd="0" destOrd="0" presId="urn:microsoft.com/office/officeart/2005/8/layout/pList2"/>
    <dgm:cxn modelId="{517FBF0E-B774-F54D-A6BE-54E3B68281BC}" type="presParOf" srcId="{90130A95-8329-144B-9034-93D1614EFB91}" destId="{4D1BFB82-CF81-BE42-BA56-69BCA4120D91}" srcOrd="1" destOrd="0" presId="urn:microsoft.com/office/officeart/2005/8/layout/pList2"/>
    <dgm:cxn modelId="{348A32B9-D9BB-054D-90E7-14FBA829EB9F}" type="presParOf" srcId="{90130A95-8329-144B-9034-93D1614EFB91}" destId="{7D3B4494-512B-B846-832F-B6123FBCD8D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2A4403-3D0B-4647-A653-140790E11360}" type="doc">
      <dgm:prSet loTypeId="urn:microsoft.com/office/officeart/2005/8/layout/lProcess2" loCatId="" qsTypeId="urn:microsoft.com/office/officeart/2005/8/quickstyle/simple1" qsCatId="simple" csTypeId="urn:microsoft.com/office/officeart/2005/8/colors/colorful5" csCatId="colorful" phldr="1"/>
      <dgm:spPr/>
      <dgm:t>
        <a:bodyPr/>
        <a:lstStyle/>
        <a:p>
          <a:endParaRPr lang="en-US"/>
        </a:p>
      </dgm:t>
    </dgm:pt>
    <dgm:pt modelId="{818BF493-90CA-8C4C-BD58-5E538EA853A6}">
      <dgm:prSet/>
      <dgm:spPr/>
      <dgm:t>
        <a:bodyPr/>
        <a:lstStyle/>
        <a:p>
          <a:r>
            <a:rPr lang="en-US" b="0" i="0" baseline="0"/>
            <a:t>Self-advocacy skills</a:t>
          </a:r>
          <a:endParaRPr lang="en-US"/>
        </a:p>
      </dgm:t>
    </dgm:pt>
    <dgm:pt modelId="{FC2DAA6E-98AC-6141-ABCD-00A50750B368}" type="parTrans" cxnId="{A9D89609-70A9-AE46-97EB-29D293706549}">
      <dgm:prSet/>
      <dgm:spPr/>
      <dgm:t>
        <a:bodyPr/>
        <a:lstStyle/>
        <a:p>
          <a:endParaRPr lang="en-US"/>
        </a:p>
      </dgm:t>
    </dgm:pt>
    <dgm:pt modelId="{463B9E05-1792-744D-BA35-AC115AD1801E}" type="sibTrans" cxnId="{A9D89609-70A9-AE46-97EB-29D293706549}">
      <dgm:prSet/>
      <dgm:spPr/>
      <dgm:t>
        <a:bodyPr/>
        <a:lstStyle/>
        <a:p>
          <a:endParaRPr lang="en-US"/>
        </a:p>
      </dgm:t>
    </dgm:pt>
    <dgm:pt modelId="{EE337803-45F4-2549-87E0-04F28D726B73}">
      <dgm:prSet/>
      <dgm:spPr/>
      <dgm:t>
        <a:bodyPr/>
        <a:lstStyle/>
        <a:p>
          <a:r>
            <a:rPr lang="en-US" b="0" i="0" baseline="0" dirty="0"/>
            <a:t>Appropriate refusal or removal :</a:t>
          </a:r>
          <a:endParaRPr lang="en-US" dirty="0"/>
        </a:p>
      </dgm:t>
    </dgm:pt>
    <dgm:pt modelId="{68FE6D25-A066-874D-BFFE-ED8D9B991751}" type="parTrans" cxnId="{6896DCC6-3416-F140-9721-7C0D60516991}">
      <dgm:prSet/>
      <dgm:spPr/>
      <dgm:t>
        <a:bodyPr/>
        <a:lstStyle/>
        <a:p>
          <a:endParaRPr lang="en-US"/>
        </a:p>
      </dgm:t>
    </dgm:pt>
    <dgm:pt modelId="{3E2E0D9F-C59F-DB41-A9B5-6E61BE67F194}" type="sibTrans" cxnId="{6896DCC6-3416-F140-9721-7C0D60516991}">
      <dgm:prSet/>
      <dgm:spPr/>
      <dgm:t>
        <a:bodyPr/>
        <a:lstStyle/>
        <a:p>
          <a:endParaRPr lang="en-US"/>
        </a:p>
      </dgm:t>
    </dgm:pt>
    <dgm:pt modelId="{64B4F91F-1458-F74C-B234-200023FAD2FE}">
      <dgm:prSet/>
      <dgm:spPr/>
      <dgm:t>
        <a:bodyPr/>
        <a:lstStyle/>
        <a:p>
          <a:r>
            <a:rPr lang="en-US" b="0" i="0" baseline="0" dirty="0"/>
            <a:t>Socially-mediated (no, all done, stop, I need a break)</a:t>
          </a:r>
          <a:endParaRPr lang="en-US" dirty="0"/>
        </a:p>
      </dgm:t>
    </dgm:pt>
    <dgm:pt modelId="{29710761-0B15-EC4B-94AC-5E2A38BA89F2}" type="parTrans" cxnId="{5090E71A-F741-6F45-821B-B425BE670573}">
      <dgm:prSet/>
      <dgm:spPr/>
      <dgm:t>
        <a:bodyPr/>
        <a:lstStyle/>
        <a:p>
          <a:endParaRPr lang="en-US"/>
        </a:p>
      </dgm:t>
    </dgm:pt>
    <dgm:pt modelId="{C8BD7C7F-05BE-1445-BF73-87A2BE832CA1}" type="sibTrans" cxnId="{5090E71A-F741-6F45-821B-B425BE670573}">
      <dgm:prSet/>
      <dgm:spPr/>
      <dgm:t>
        <a:bodyPr/>
        <a:lstStyle/>
        <a:p>
          <a:endParaRPr lang="en-US"/>
        </a:p>
      </dgm:t>
    </dgm:pt>
    <dgm:pt modelId="{E78FB52C-9CE4-F34F-B3E8-5B9D21383879}">
      <dgm:prSet/>
      <dgm:spPr/>
      <dgm:t>
        <a:bodyPr/>
        <a:lstStyle/>
        <a:p>
          <a:r>
            <a:rPr lang="en-US" b="0" i="0" baseline="0" dirty="0"/>
            <a:t>Self-mediated (walk away, put head down)</a:t>
          </a:r>
          <a:endParaRPr lang="en-US" dirty="0"/>
        </a:p>
      </dgm:t>
    </dgm:pt>
    <dgm:pt modelId="{6C679382-BD16-FB49-860C-6E1095CCDA6B}" type="parTrans" cxnId="{D2D287AC-21D1-904F-B099-8ED94AAFBB15}">
      <dgm:prSet/>
      <dgm:spPr/>
      <dgm:t>
        <a:bodyPr/>
        <a:lstStyle/>
        <a:p>
          <a:endParaRPr lang="en-US"/>
        </a:p>
      </dgm:t>
    </dgm:pt>
    <dgm:pt modelId="{83A27C62-A128-F046-BA72-4707B1C8DF72}" type="sibTrans" cxnId="{D2D287AC-21D1-904F-B099-8ED94AAFBB15}">
      <dgm:prSet/>
      <dgm:spPr/>
      <dgm:t>
        <a:bodyPr/>
        <a:lstStyle/>
        <a:p>
          <a:endParaRPr lang="en-US"/>
        </a:p>
      </dgm:t>
    </dgm:pt>
    <dgm:pt modelId="{CCD7E02D-C40B-B046-B514-50C36DB0426F}">
      <dgm:prSet/>
      <dgm:spPr/>
      <dgm:t>
        <a:bodyPr/>
        <a:lstStyle/>
        <a:p>
          <a:r>
            <a:rPr lang="en-US" b="0" i="0" baseline="0" dirty="0"/>
            <a:t>Asking for support</a:t>
          </a:r>
          <a:endParaRPr lang="en-US" dirty="0"/>
        </a:p>
      </dgm:t>
    </dgm:pt>
    <dgm:pt modelId="{687BEBAC-FCC1-6244-8987-8788FEE09F0C}" type="parTrans" cxnId="{F70650FB-F39A-7148-B933-BD4AD1F79BD2}">
      <dgm:prSet/>
      <dgm:spPr/>
      <dgm:t>
        <a:bodyPr/>
        <a:lstStyle/>
        <a:p>
          <a:endParaRPr lang="en-US"/>
        </a:p>
      </dgm:t>
    </dgm:pt>
    <dgm:pt modelId="{EEA428CC-6875-7D41-B1ED-D50764D0E8AA}" type="sibTrans" cxnId="{F70650FB-F39A-7148-B933-BD4AD1F79BD2}">
      <dgm:prSet/>
      <dgm:spPr/>
      <dgm:t>
        <a:bodyPr/>
        <a:lstStyle/>
        <a:p>
          <a:endParaRPr lang="en-US"/>
        </a:p>
      </dgm:t>
    </dgm:pt>
    <dgm:pt modelId="{0F27DACF-FB8C-7340-B9C3-C71E8DDDF463}">
      <dgm:prSet/>
      <dgm:spPr/>
      <dgm:t>
        <a:bodyPr/>
        <a:lstStyle/>
        <a:p>
          <a:r>
            <a:rPr lang="en-US" b="0" i="0" baseline="0" dirty="0"/>
            <a:t>Asking for help</a:t>
          </a:r>
          <a:endParaRPr lang="en-US" dirty="0"/>
        </a:p>
      </dgm:t>
    </dgm:pt>
    <dgm:pt modelId="{E173B716-DA9B-9446-A316-1DE188C77881}" type="parTrans" cxnId="{7C4822AD-CA74-8E40-98E8-1FCB447E020F}">
      <dgm:prSet/>
      <dgm:spPr/>
      <dgm:t>
        <a:bodyPr/>
        <a:lstStyle/>
        <a:p>
          <a:endParaRPr lang="en-US"/>
        </a:p>
      </dgm:t>
    </dgm:pt>
    <dgm:pt modelId="{087BFF7C-3630-124B-8D72-1DCF5446A66A}" type="sibTrans" cxnId="{7C4822AD-CA74-8E40-98E8-1FCB447E020F}">
      <dgm:prSet/>
      <dgm:spPr/>
      <dgm:t>
        <a:bodyPr/>
        <a:lstStyle/>
        <a:p>
          <a:endParaRPr lang="en-US"/>
        </a:p>
      </dgm:t>
    </dgm:pt>
    <dgm:pt modelId="{E34CBB1E-B31E-D041-9A0F-AA72EF9412C9}">
      <dgm:prSet/>
      <dgm:spPr/>
      <dgm:t>
        <a:bodyPr/>
        <a:lstStyle/>
        <a:p>
          <a:r>
            <a:rPr lang="en-US" b="0" i="0" baseline="0" dirty="0"/>
            <a:t>Asking for modifications or accommodations</a:t>
          </a:r>
          <a:endParaRPr lang="en-US" dirty="0"/>
        </a:p>
      </dgm:t>
    </dgm:pt>
    <dgm:pt modelId="{EFE393FA-244E-6E42-AF6D-E15D023C12E6}" type="parTrans" cxnId="{A3DE79CE-31A8-DF47-9763-456DEA36E18F}">
      <dgm:prSet/>
      <dgm:spPr/>
      <dgm:t>
        <a:bodyPr/>
        <a:lstStyle/>
        <a:p>
          <a:endParaRPr lang="en-US"/>
        </a:p>
      </dgm:t>
    </dgm:pt>
    <dgm:pt modelId="{BD8AC4A4-A2FB-1B42-B496-E5E2BB1E7875}" type="sibTrans" cxnId="{A3DE79CE-31A8-DF47-9763-456DEA36E18F}">
      <dgm:prSet/>
      <dgm:spPr/>
      <dgm:t>
        <a:bodyPr/>
        <a:lstStyle/>
        <a:p>
          <a:endParaRPr lang="en-US"/>
        </a:p>
      </dgm:t>
    </dgm:pt>
    <dgm:pt modelId="{EC794E29-BA1B-6F43-B57D-EA6EE4F78CFF}">
      <dgm:prSet/>
      <dgm:spPr/>
      <dgm:t>
        <a:bodyPr/>
        <a:lstStyle/>
        <a:p>
          <a:r>
            <a:rPr lang="en-US" b="0" i="0" baseline="0"/>
            <a:t>Choice-making and problem-solving</a:t>
          </a:r>
          <a:endParaRPr lang="en-US"/>
        </a:p>
      </dgm:t>
    </dgm:pt>
    <dgm:pt modelId="{B9112613-1EB0-614E-8326-76B54EFF3584}" type="parTrans" cxnId="{59B8C22A-09E7-D14B-8BE4-DE1F45ECCF12}">
      <dgm:prSet/>
      <dgm:spPr/>
      <dgm:t>
        <a:bodyPr/>
        <a:lstStyle/>
        <a:p>
          <a:endParaRPr lang="en-US"/>
        </a:p>
      </dgm:t>
    </dgm:pt>
    <dgm:pt modelId="{8CB5A013-4AA0-EF4B-B246-DEF41FDAFC52}" type="sibTrans" cxnId="{59B8C22A-09E7-D14B-8BE4-DE1F45ECCF12}">
      <dgm:prSet/>
      <dgm:spPr/>
      <dgm:t>
        <a:bodyPr/>
        <a:lstStyle/>
        <a:p>
          <a:endParaRPr lang="en-US"/>
        </a:p>
      </dgm:t>
    </dgm:pt>
    <dgm:pt modelId="{FAE89614-9109-C24C-8BEE-B710286D6531}">
      <dgm:prSet/>
      <dgm:spPr/>
      <dgm:t>
        <a:bodyPr/>
        <a:lstStyle/>
        <a:p>
          <a:r>
            <a:rPr lang="en-US" b="0" i="0" baseline="0" dirty="0"/>
            <a:t>Choice selection</a:t>
          </a:r>
          <a:endParaRPr lang="en-US" dirty="0"/>
        </a:p>
      </dgm:t>
    </dgm:pt>
    <dgm:pt modelId="{E65B0045-42B3-264F-9228-2C981BB68E9F}" type="parTrans" cxnId="{BD6EE643-3BF6-234A-876C-4F3A97BED6E3}">
      <dgm:prSet/>
      <dgm:spPr/>
      <dgm:t>
        <a:bodyPr/>
        <a:lstStyle/>
        <a:p>
          <a:endParaRPr lang="en-US"/>
        </a:p>
      </dgm:t>
    </dgm:pt>
    <dgm:pt modelId="{1364D325-A4CA-9647-847F-84F3180616BD}" type="sibTrans" cxnId="{BD6EE643-3BF6-234A-876C-4F3A97BED6E3}">
      <dgm:prSet/>
      <dgm:spPr/>
      <dgm:t>
        <a:bodyPr/>
        <a:lstStyle/>
        <a:p>
          <a:endParaRPr lang="en-US"/>
        </a:p>
      </dgm:t>
    </dgm:pt>
    <dgm:pt modelId="{8FF36075-1C1A-EF4A-8E68-1612E5944FF1}">
      <dgm:prSet/>
      <dgm:spPr/>
      <dgm:t>
        <a:bodyPr/>
        <a:lstStyle/>
        <a:p>
          <a:r>
            <a:rPr lang="en-US" b="0" i="0" baseline="0" dirty="0"/>
            <a:t>Expressing preferences</a:t>
          </a:r>
          <a:endParaRPr lang="en-US" dirty="0"/>
        </a:p>
      </dgm:t>
    </dgm:pt>
    <dgm:pt modelId="{5C819DDD-D2C0-2240-807A-3E8C9802DE90}" type="parTrans" cxnId="{A1BA0574-F72E-C944-B572-502D080BAFFC}">
      <dgm:prSet/>
      <dgm:spPr/>
      <dgm:t>
        <a:bodyPr/>
        <a:lstStyle/>
        <a:p>
          <a:endParaRPr lang="en-US"/>
        </a:p>
      </dgm:t>
    </dgm:pt>
    <dgm:pt modelId="{C3BBAFC4-F404-554F-ABA2-0CBDA4B0B3E0}" type="sibTrans" cxnId="{A1BA0574-F72E-C944-B572-502D080BAFFC}">
      <dgm:prSet/>
      <dgm:spPr/>
      <dgm:t>
        <a:bodyPr/>
        <a:lstStyle/>
        <a:p>
          <a:endParaRPr lang="en-US"/>
        </a:p>
      </dgm:t>
    </dgm:pt>
    <dgm:pt modelId="{E73B19A7-4C09-9F4A-A61B-044793F24361}">
      <dgm:prSet/>
      <dgm:spPr/>
      <dgm:t>
        <a:bodyPr/>
        <a:lstStyle/>
        <a:p>
          <a:r>
            <a:rPr lang="en-US" b="0" i="0" baseline="0" dirty="0"/>
            <a:t>Persisting at challenging tasks</a:t>
          </a:r>
          <a:endParaRPr lang="en-US" dirty="0"/>
        </a:p>
      </dgm:t>
    </dgm:pt>
    <dgm:pt modelId="{FEAEE50D-778A-534E-B745-841CECB5A8DA}" type="parTrans" cxnId="{914352C3-4B73-7C40-B9A2-CFAE2D3F2D89}">
      <dgm:prSet/>
      <dgm:spPr/>
      <dgm:t>
        <a:bodyPr/>
        <a:lstStyle/>
        <a:p>
          <a:endParaRPr lang="en-US"/>
        </a:p>
      </dgm:t>
    </dgm:pt>
    <dgm:pt modelId="{633D861F-D7EC-4A48-B2F8-3425226CBF6E}" type="sibTrans" cxnId="{914352C3-4B73-7C40-B9A2-CFAE2D3F2D89}">
      <dgm:prSet/>
      <dgm:spPr/>
      <dgm:t>
        <a:bodyPr/>
        <a:lstStyle/>
        <a:p>
          <a:endParaRPr lang="en-US"/>
        </a:p>
      </dgm:t>
    </dgm:pt>
    <dgm:pt modelId="{EAA7936A-FAE9-0645-96F6-3300F912B4EC}">
      <dgm:prSet/>
      <dgm:spPr/>
      <dgm:t>
        <a:bodyPr/>
        <a:lstStyle/>
        <a:p>
          <a:r>
            <a:rPr lang="en-US" b="0" i="0" baseline="0" dirty="0"/>
            <a:t>Using varied behavior</a:t>
          </a:r>
          <a:endParaRPr lang="en-US" dirty="0"/>
        </a:p>
      </dgm:t>
    </dgm:pt>
    <dgm:pt modelId="{4FFD60E2-F65A-9448-9508-1CED3BF5D5A0}" type="parTrans" cxnId="{8ABEFBD4-B1F7-5947-88AB-2C46ED8EA8F8}">
      <dgm:prSet/>
      <dgm:spPr/>
      <dgm:t>
        <a:bodyPr/>
        <a:lstStyle/>
        <a:p>
          <a:endParaRPr lang="en-US"/>
        </a:p>
      </dgm:t>
    </dgm:pt>
    <dgm:pt modelId="{9480B8DE-9504-C643-A458-9E7B095CFB90}" type="sibTrans" cxnId="{8ABEFBD4-B1F7-5947-88AB-2C46ED8EA8F8}">
      <dgm:prSet/>
      <dgm:spPr/>
      <dgm:t>
        <a:bodyPr/>
        <a:lstStyle/>
        <a:p>
          <a:endParaRPr lang="en-US"/>
        </a:p>
      </dgm:t>
    </dgm:pt>
    <dgm:pt modelId="{A9D5C364-74B5-D94E-84FF-21A109933962}" type="pres">
      <dgm:prSet presAssocID="{642A4403-3D0B-4647-A653-140790E11360}" presName="theList" presStyleCnt="0">
        <dgm:presLayoutVars>
          <dgm:dir/>
          <dgm:animLvl val="lvl"/>
          <dgm:resizeHandles val="exact"/>
        </dgm:presLayoutVars>
      </dgm:prSet>
      <dgm:spPr/>
    </dgm:pt>
    <dgm:pt modelId="{81384365-C4F8-DF4F-9A06-42F8A6B43A86}" type="pres">
      <dgm:prSet presAssocID="{818BF493-90CA-8C4C-BD58-5E538EA853A6}" presName="compNode" presStyleCnt="0"/>
      <dgm:spPr/>
    </dgm:pt>
    <dgm:pt modelId="{4B66DF78-7D9A-4649-8E09-93FF874995BD}" type="pres">
      <dgm:prSet presAssocID="{818BF493-90CA-8C4C-BD58-5E538EA853A6}" presName="aNode" presStyleLbl="bgShp" presStyleIdx="0" presStyleCnt="2"/>
      <dgm:spPr/>
    </dgm:pt>
    <dgm:pt modelId="{98288754-3400-F943-84D2-BCCFB00AEFC7}" type="pres">
      <dgm:prSet presAssocID="{818BF493-90CA-8C4C-BD58-5E538EA853A6}" presName="textNode" presStyleLbl="bgShp" presStyleIdx="0" presStyleCnt="2"/>
      <dgm:spPr/>
    </dgm:pt>
    <dgm:pt modelId="{FC896946-BB50-CE4D-B070-F63F0BC42A66}" type="pres">
      <dgm:prSet presAssocID="{818BF493-90CA-8C4C-BD58-5E538EA853A6}" presName="compChildNode" presStyleCnt="0"/>
      <dgm:spPr/>
    </dgm:pt>
    <dgm:pt modelId="{DAACBBC5-CA04-CB46-B6A9-FE2747F31D71}" type="pres">
      <dgm:prSet presAssocID="{818BF493-90CA-8C4C-BD58-5E538EA853A6}" presName="theInnerList" presStyleCnt="0"/>
      <dgm:spPr/>
    </dgm:pt>
    <dgm:pt modelId="{08BD3198-5087-514A-B029-59BEACA78728}" type="pres">
      <dgm:prSet presAssocID="{EE337803-45F4-2549-87E0-04F28D726B73}" presName="childNode" presStyleLbl="node1" presStyleIdx="0" presStyleCnt="6">
        <dgm:presLayoutVars>
          <dgm:bulletEnabled val="1"/>
        </dgm:presLayoutVars>
      </dgm:prSet>
      <dgm:spPr/>
    </dgm:pt>
    <dgm:pt modelId="{A494DDD6-81E1-9247-AEA9-856A0C527762}" type="pres">
      <dgm:prSet presAssocID="{EE337803-45F4-2549-87E0-04F28D726B73}" presName="aSpace2" presStyleCnt="0"/>
      <dgm:spPr/>
    </dgm:pt>
    <dgm:pt modelId="{A0A52187-6E67-5140-B521-668CAB14286A}" type="pres">
      <dgm:prSet presAssocID="{CCD7E02D-C40B-B046-B514-50C36DB0426F}" presName="childNode" presStyleLbl="node1" presStyleIdx="1" presStyleCnt="6">
        <dgm:presLayoutVars>
          <dgm:bulletEnabled val="1"/>
        </dgm:presLayoutVars>
      </dgm:prSet>
      <dgm:spPr/>
    </dgm:pt>
    <dgm:pt modelId="{645A117C-83DE-C64E-B960-40FA1C6F64B1}" type="pres">
      <dgm:prSet presAssocID="{818BF493-90CA-8C4C-BD58-5E538EA853A6}" presName="aSpace" presStyleCnt="0"/>
      <dgm:spPr/>
    </dgm:pt>
    <dgm:pt modelId="{9BC368D3-7BE8-A74E-B852-05FF380EA1CD}" type="pres">
      <dgm:prSet presAssocID="{EC794E29-BA1B-6F43-B57D-EA6EE4F78CFF}" presName="compNode" presStyleCnt="0"/>
      <dgm:spPr/>
    </dgm:pt>
    <dgm:pt modelId="{953991A4-36FA-964B-9CC7-E5E84195267E}" type="pres">
      <dgm:prSet presAssocID="{EC794E29-BA1B-6F43-B57D-EA6EE4F78CFF}" presName="aNode" presStyleLbl="bgShp" presStyleIdx="1" presStyleCnt="2"/>
      <dgm:spPr/>
    </dgm:pt>
    <dgm:pt modelId="{FBB01B5A-9ECB-2F4B-8E72-86C4DA46867C}" type="pres">
      <dgm:prSet presAssocID="{EC794E29-BA1B-6F43-B57D-EA6EE4F78CFF}" presName="textNode" presStyleLbl="bgShp" presStyleIdx="1" presStyleCnt="2"/>
      <dgm:spPr/>
    </dgm:pt>
    <dgm:pt modelId="{50B9EF4E-ADD4-E24A-B7FA-BFB666B549C5}" type="pres">
      <dgm:prSet presAssocID="{EC794E29-BA1B-6F43-B57D-EA6EE4F78CFF}" presName="compChildNode" presStyleCnt="0"/>
      <dgm:spPr/>
    </dgm:pt>
    <dgm:pt modelId="{F6EFCBD3-B505-134C-A803-5421D18B78B0}" type="pres">
      <dgm:prSet presAssocID="{EC794E29-BA1B-6F43-B57D-EA6EE4F78CFF}" presName="theInnerList" presStyleCnt="0"/>
      <dgm:spPr/>
    </dgm:pt>
    <dgm:pt modelId="{E901A63C-AD4D-0C45-85E9-1464FA1F65D1}" type="pres">
      <dgm:prSet presAssocID="{FAE89614-9109-C24C-8BEE-B710286D6531}" presName="childNode" presStyleLbl="node1" presStyleIdx="2" presStyleCnt="6">
        <dgm:presLayoutVars>
          <dgm:bulletEnabled val="1"/>
        </dgm:presLayoutVars>
      </dgm:prSet>
      <dgm:spPr/>
    </dgm:pt>
    <dgm:pt modelId="{C25E6A3A-7326-AC43-BBFC-BD2B9DA07F78}" type="pres">
      <dgm:prSet presAssocID="{FAE89614-9109-C24C-8BEE-B710286D6531}" presName="aSpace2" presStyleCnt="0"/>
      <dgm:spPr/>
    </dgm:pt>
    <dgm:pt modelId="{00BE5B5C-0511-5946-8ECB-1BDCCF45E81B}" type="pres">
      <dgm:prSet presAssocID="{8FF36075-1C1A-EF4A-8E68-1612E5944FF1}" presName="childNode" presStyleLbl="node1" presStyleIdx="3" presStyleCnt="6">
        <dgm:presLayoutVars>
          <dgm:bulletEnabled val="1"/>
        </dgm:presLayoutVars>
      </dgm:prSet>
      <dgm:spPr/>
    </dgm:pt>
    <dgm:pt modelId="{E126F127-BCC0-4749-B0F5-471C5ECB7759}" type="pres">
      <dgm:prSet presAssocID="{8FF36075-1C1A-EF4A-8E68-1612E5944FF1}" presName="aSpace2" presStyleCnt="0"/>
      <dgm:spPr/>
    </dgm:pt>
    <dgm:pt modelId="{2BEF6819-E33C-7544-B00C-736489B751D0}" type="pres">
      <dgm:prSet presAssocID="{E73B19A7-4C09-9F4A-A61B-044793F24361}" presName="childNode" presStyleLbl="node1" presStyleIdx="4" presStyleCnt="6">
        <dgm:presLayoutVars>
          <dgm:bulletEnabled val="1"/>
        </dgm:presLayoutVars>
      </dgm:prSet>
      <dgm:spPr/>
    </dgm:pt>
    <dgm:pt modelId="{6968C777-7BF6-E24E-9171-C41C89E216BE}" type="pres">
      <dgm:prSet presAssocID="{E73B19A7-4C09-9F4A-A61B-044793F24361}" presName="aSpace2" presStyleCnt="0"/>
      <dgm:spPr/>
    </dgm:pt>
    <dgm:pt modelId="{F23D151B-680A-4547-AE7A-E5819A8736F1}" type="pres">
      <dgm:prSet presAssocID="{EAA7936A-FAE9-0645-96F6-3300F912B4EC}" presName="childNode" presStyleLbl="node1" presStyleIdx="5" presStyleCnt="6">
        <dgm:presLayoutVars>
          <dgm:bulletEnabled val="1"/>
        </dgm:presLayoutVars>
      </dgm:prSet>
      <dgm:spPr/>
    </dgm:pt>
  </dgm:ptLst>
  <dgm:cxnLst>
    <dgm:cxn modelId="{A9D89609-70A9-AE46-97EB-29D293706549}" srcId="{642A4403-3D0B-4647-A653-140790E11360}" destId="{818BF493-90CA-8C4C-BD58-5E538EA853A6}" srcOrd="0" destOrd="0" parTransId="{FC2DAA6E-98AC-6141-ABCD-00A50750B368}" sibTransId="{463B9E05-1792-744D-BA35-AC115AD1801E}"/>
    <dgm:cxn modelId="{09D2921A-0AC5-B046-813B-752EE71E120C}" type="presOf" srcId="{EE337803-45F4-2549-87E0-04F28D726B73}" destId="{08BD3198-5087-514A-B029-59BEACA78728}" srcOrd="0" destOrd="0" presId="urn:microsoft.com/office/officeart/2005/8/layout/lProcess2"/>
    <dgm:cxn modelId="{5090E71A-F741-6F45-821B-B425BE670573}" srcId="{EE337803-45F4-2549-87E0-04F28D726B73}" destId="{64B4F91F-1458-F74C-B234-200023FAD2FE}" srcOrd="0" destOrd="0" parTransId="{29710761-0B15-EC4B-94AC-5E2A38BA89F2}" sibTransId="{C8BD7C7F-05BE-1445-BF73-87A2BE832CA1}"/>
    <dgm:cxn modelId="{AF71991E-F044-D84D-996C-AC64D8818A71}" type="presOf" srcId="{EC794E29-BA1B-6F43-B57D-EA6EE4F78CFF}" destId="{FBB01B5A-9ECB-2F4B-8E72-86C4DA46867C}" srcOrd="1" destOrd="0" presId="urn:microsoft.com/office/officeart/2005/8/layout/lProcess2"/>
    <dgm:cxn modelId="{F15BF222-DC83-BD46-AD6D-A59685F5DF60}" type="presOf" srcId="{CCD7E02D-C40B-B046-B514-50C36DB0426F}" destId="{A0A52187-6E67-5140-B521-668CAB14286A}" srcOrd="0" destOrd="0" presId="urn:microsoft.com/office/officeart/2005/8/layout/lProcess2"/>
    <dgm:cxn modelId="{59B8C22A-09E7-D14B-8BE4-DE1F45ECCF12}" srcId="{642A4403-3D0B-4647-A653-140790E11360}" destId="{EC794E29-BA1B-6F43-B57D-EA6EE4F78CFF}" srcOrd="1" destOrd="0" parTransId="{B9112613-1EB0-614E-8326-76B54EFF3584}" sibTransId="{8CB5A013-4AA0-EF4B-B246-DEF41FDAFC52}"/>
    <dgm:cxn modelId="{BD6EE643-3BF6-234A-876C-4F3A97BED6E3}" srcId="{EC794E29-BA1B-6F43-B57D-EA6EE4F78CFF}" destId="{FAE89614-9109-C24C-8BEE-B710286D6531}" srcOrd="0" destOrd="0" parTransId="{E65B0045-42B3-264F-9228-2C981BB68E9F}" sibTransId="{1364D325-A4CA-9647-847F-84F3180616BD}"/>
    <dgm:cxn modelId="{7683BB49-947E-7244-A590-64118DFCC4B1}" type="presOf" srcId="{8FF36075-1C1A-EF4A-8E68-1612E5944FF1}" destId="{00BE5B5C-0511-5946-8ECB-1BDCCF45E81B}" srcOrd="0" destOrd="0" presId="urn:microsoft.com/office/officeart/2005/8/layout/lProcess2"/>
    <dgm:cxn modelId="{53814850-9848-4B45-9B10-7DAF8F5378AB}" type="presOf" srcId="{EC794E29-BA1B-6F43-B57D-EA6EE4F78CFF}" destId="{953991A4-36FA-964B-9CC7-E5E84195267E}" srcOrd="0" destOrd="0" presId="urn:microsoft.com/office/officeart/2005/8/layout/lProcess2"/>
    <dgm:cxn modelId="{2EFF7A6A-47DD-ED45-85F6-F2B48E1F92F8}" type="presOf" srcId="{64B4F91F-1458-F74C-B234-200023FAD2FE}" destId="{08BD3198-5087-514A-B029-59BEACA78728}" srcOrd="0" destOrd="1" presId="urn:microsoft.com/office/officeart/2005/8/layout/lProcess2"/>
    <dgm:cxn modelId="{A1BA0574-F72E-C944-B572-502D080BAFFC}" srcId="{EC794E29-BA1B-6F43-B57D-EA6EE4F78CFF}" destId="{8FF36075-1C1A-EF4A-8E68-1612E5944FF1}" srcOrd="1" destOrd="0" parTransId="{5C819DDD-D2C0-2240-807A-3E8C9802DE90}" sibTransId="{C3BBAFC4-F404-554F-ABA2-0CBDA4B0B3E0}"/>
    <dgm:cxn modelId="{98267087-453E-AF4B-A9A5-81C745AD8B21}" type="presOf" srcId="{E73B19A7-4C09-9F4A-A61B-044793F24361}" destId="{2BEF6819-E33C-7544-B00C-736489B751D0}" srcOrd="0" destOrd="0" presId="urn:microsoft.com/office/officeart/2005/8/layout/lProcess2"/>
    <dgm:cxn modelId="{A66E019F-81BF-E34E-8100-83EDDAA43BCD}" type="presOf" srcId="{FAE89614-9109-C24C-8BEE-B710286D6531}" destId="{E901A63C-AD4D-0C45-85E9-1464FA1F65D1}" srcOrd="0" destOrd="0" presId="urn:microsoft.com/office/officeart/2005/8/layout/lProcess2"/>
    <dgm:cxn modelId="{A2478DA6-55E1-D844-89A8-632496B29419}" type="presOf" srcId="{E34CBB1E-B31E-D041-9A0F-AA72EF9412C9}" destId="{A0A52187-6E67-5140-B521-668CAB14286A}" srcOrd="0" destOrd="2" presId="urn:microsoft.com/office/officeart/2005/8/layout/lProcess2"/>
    <dgm:cxn modelId="{D2D287AC-21D1-904F-B099-8ED94AAFBB15}" srcId="{EE337803-45F4-2549-87E0-04F28D726B73}" destId="{E78FB52C-9CE4-F34F-B3E8-5B9D21383879}" srcOrd="1" destOrd="0" parTransId="{6C679382-BD16-FB49-860C-6E1095CCDA6B}" sibTransId="{83A27C62-A128-F046-BA72-4707B1C8DF72}"/>
    <dgm:cxn modelId="{7C4822AD-CA74-8E40-98E8-1FCB447E020F}" srcId="{CCD7E02D-C40B-B046-B514-50C36DB0426F}" destId="{0F27DACF-FB8C-7340-B9C3-C71E8DDDF463}" srcOrd="0" destOrd="0" parTransId="{E173B716-DA9B-9446-A316-1DE188C77881}" sibTransId="{087BFF7C-3630-124B-8D72-1DCF5446A66A}"/>
    <dgm:cxn modelId="{914352C3-4B73-7C40-B9A2-CFAE2D3F2D89}" srcId="{EC794E29-BA1B-6F43-B57D-EA6EE4F78CFF}" destId="{E73B19A7-4C09-9F4A-A61B-044793F24361}" srcOrd="2" destOrd="0" parTransId="{FEAEE50D-778A-534E-B745-841CECB5A8DA}" sibTransId="{633D861F-D7EC-4A48-B2F8-3425226CBF6E}"/>
    <dgm:cxn modelId="{6896DCC6-3416-F140-9721-7C0D60516991}" srcId="{818BF493-90CA-8C4C-BD58-5E538EA853A6}" destId="{EE337803-45F4-2549-87E0-04F28D726B73}" srcOrd="0" destOrd="0" parTransId="{68FE6D25-A066-874D-BFFE-ED8D9B991751}" sibTransId="{3E2E0D9F-C59F-DB41-A9B5-6E61BE67F194}"/>
    <dgm:cxn modelId="{2C963ECE-362B-8C4F-8F61-3CE117999499}" type="presOf" srcId="{0F27DACF-FB8C-7340-B9C3-C71E8DDDF463}" destId="{A0A52187-6E67-5140-B521-668CAB14286A}" srcOrd="0" destOrd="1" presId="urn:microsoft.com/office/officeart/2005/8/layout/lProcess2"/>
    <dgm:cxn modelId="{A3DE79CE-31A8-DF47-9763-456DEA36E18F}" srcId="{CCD7E02D-C40B-B046-B514-50C36DB0426F}" destId="{E34CBB1E-B31E-D041-9A0F-AA72EF9412C9}" srcOrd="1" destOrd="0" parTransId="{EFE393FA-244E-6E42-AF6D-E15D023C12E6}" sibTransId="{BD8AC4A4-A2FB-1B42-B496-E5E2BB1E7875}"/>
    <dgm:cxn modelId="{8ABEFBD4-B1F7-5947-88AB-2C46ED8EA8F8}" srcId="{EC794E29-BA1B-6F43-B57D-EA6EE4F78CFF}" destId="{EAA7936A-FAE9-0645-96F6-3300F912B4EC}" srcOrd="3" destOrd="0" parTransId="{4FFD60E2-F65A-9448-9508-1CED3BF5D5A0}" sibTransId="{9480B8DE-9504-C643-A458-9E7B095CFB90}"/>
    <dgm:cxn modelId="{6BBC5CEB-7069-0D47-BE5B-E558B3444A95}" type="presOf" srcId="{E78FB52C-9CE4-F34F-B3E8-5B9D21383879}" destId="{08BD3198-5087-514A-B029-59BEACA78728}" srcOrd="0" destOrd="2" presId="urn:microsoft.com/office/officeart/2005/8/layout/lProcess2"/>
    <dgm:cxn modelId="{37851AF4-18C0-974F-934F-7ED608FFD811}" type="presOf" srcId="{818BF493-90CA-8C4C-BD58-5E538EA853A6}" destId="{98288754-3400-F943-84D2-BCCFB00AEFC7}" srcOrd="1" destOrd="0" presId="urn:microsoft.com/office/officeart/2005/8/layout/lProcess2"/>
    <dgm:cxn modelId="{3B4242F9-CCEE-4545-91D5-7C375E0FE595}" type="presOf" srcId="{818BF493-90CA-8C4C-BD58-5E538EA853A6}" destId="{4B66DF78-7D9A-4649-8E09-93FF874995BD}" srcOrd="0" destOrd="0" presId="urn:microsoft.com/office/officeart/2005/8/layout/lProcess2"/>
    <dgm:cxn modelId="{D67684F9-4422-E94D-84DB-117D9EE8D09A}" type="presOf" srcId="{642A4403-3D0B-4647-A653-140790E11360}" destId="{A9D5C364-74B5-D94E-84FF-21A109933962}" srcOrd="0" destOrd="0" presId="urn:microsoft.com/office/officeart/2005/8/layout/lProcess2"/>
    <dgm:cxn modelId="{C91832FB-D107-5242-975A-09608EC35E39}" type="presOf" srcId="{EAA7936A-FAE9-0645-96F6-3300F912B4EC}" destId="{F23D151B-680A-4547-AE7A-E5819A8736F1}" srcOrd="0" destOrd="0" presId="urn:microsoft.com/office/officeart/2005/8/layout/lProcess2"/>
    <dgm:cxn modelId="{F70650FB-F39A-7148-B933-BD4AD1F79BD2}" srcId="{818BF493-90CA-8C4C-BD58-5E538EA853A6}" destId="{CCD7E02D-C40B-B046-B514-50C36DB0426F}" srcOrd="1" destOrd="0" parTransId="{687BEBAC-FCC1-6244-8987-8788FEE09F0C}" sibTransId="{EEA428CC-6875-7D41-B1ED-D50764D0E8AA}"/>
    <dgm:cxn modelId="{F611AA0C-3818-8846-B10C-28766CFCD103}" type="presParOf" srcId="{A9D5C364-74B5-D94E-84FF-21A109933962}" destId="{81384365-C4F8-DF4F-9A06-42F8A6B43A86}" srcOrd="0" destOrd="0" presId="urn:microsoft.com/office/officeart/2005/8/layout/lProcess2"/>
    <dgm:cxn modelId="{48E52096-A384-3247-A9F2-6E149E3E0D97}" type="presParOf" srcId="{81384365-C4F8-DF4F-9A06-42F8A6B43A86}" destId="{4B66DF78-7D9A-4649-8E09-93FF874995BD}" srcOrd="0" destOrd="0" presId="urn:microsoft.com/office/officeart/2005/8/layout/lProcess2"/>
    <dgm:cxn modelId="{C77AE735-E251-2A45-9632-8BFB9FD3FC36}" type="presParOf" srcId="{81384365-C4F8-DF4F-9A06-42F8A6B43A86}" destId="{98288754-3400-F943-84D2-BCCFB00AEFC7}" srcOrd="1" destOrd="0" presId="urn:microsoft.com/office/officeart/2005/8/layout/lProcess2"/>
    <dgm:cxn modelId="{2ADFE71B-9F24-5A46-8655-1305B4048C2A}" type="presParOf" srcId="{81384365-C4F8-DF4F-9A06-42F8A6B43A86}" destId="{FC896946-BB50-CE4D-B070-F63F0BC42A66}" srcOrd="2" destOrd="0" presId="urn:microsoft.com/office/officeart/2005/8/layout/lProcess2"/>
    <dgm:cxn modelId="{F20B4576-3C34-1A4A-8F92-5697CEFF5C51}" type="presParOf" srcId="{FC896946-BB50-CE4D-B070-F63F0BC42A66}" destId="{DAACBBC5-CA04-CB46-B6A9-FE2747F31D71}" srcOrd="0" destOrd="0" presId="urn:microsoft.com/office/officeart/2005/8/layout/lProcess2"/>
    <dgm:cxn modelId="{C5812328-1582-CB48-A71D-A1C530C7E5E3}" type="presParOf" srcId="{DAACBBC5-CA04-CB46-B6A9-FE2747F31D71}" destId="{08BD3198-5087-514A-B029-59BEACA78728}" srcOrd="0" destOrd="0" presId="urn:microsoft.com/office/officeart/2005/8/layout/lProcess2"/>
    <dgm:cxn modelId="{E881FC14-C606-2244-A700-3D886B21CD36}" type="presParOf" srcId="{DAACBBC5-CA04-CB46-B6A9-FE2747F31D71}" destId="{A494DDD6-81E1-9247-AEA9-856A0C527762}" srcOrd="1" destOrd="0" presId="urn:microsoft.com/office/officeart/2005/8/layout/lProcess2"/>
    <dgm:cxn modelId="{74913DA3-A695-D244-AEAD-C9D7CAEB7B57}" type="presParOf" srcId="{DAACBBC5-CA04-CB46-B6A9-FE2747F31D71}" destId="{A0A52187-6E67-5140-B521-668CAB14286A}" srcOrd="2" destOrd="0" presId="urn:microsoft.com/office/officeart/2005/8/layout/lProcess2"/>
    <dgm:cxn modelId="{2CDAD18B-FDD8-BE41-920D-9513380A5367}" type="presParOf" srcId="{A9D5C364-74B5-D94E-84FF-21A109933962}" destId="{645A117C-83DE-C64E-B960-40FA1C6F64B1}" srcOrd="1" destOrd="0" presId="urn:microsoft.com/office/officeart/2005/8/layout/lProcess2"/>
    <dgm:cxn modelId="{25C1965A-0D8A-4F40-A29C-77C5F4149CB9}" type="presParOf" srcId="{A9D5C364-74B5-D94E-84FF-21A109933962}" destId="{9BC368D3-7BE8-A74E-B852-05FF380EA1CD}" srcOrd="2" destOrd="0" presId="urn:microsoft.com/office/officeart/2005/8/layout/lProcess2"/>
    <dgm:cxn modelId="{9914001D-1536-284B-826A-F3855A50A2A0}" type="presParOf" srcId="{9BC368D3-7BE8-A74E-B852-05FF380EA1CD}" destId="{953991A4-36FA-964B-9CC7-E5E84195267E}" srcOrd="0" destOrd="0" presId="urn:microsoft.com/office/officeart/2005/8/layout/lProcess2"/>
    <dgm:cxn modelId="{CF71B63E-BD38-2E4B-880B-3C136FBBD38B}" type="presParOf" srcId="{9BC368D3-7BE8-A74E-B852-05FF380EA1CD}" destId="{FBB01B5A-9ECB-2F4B-8E72-86C4DA46867C}" srcOrd="1" destOrd="0" presId="urn:microsoft.com/office/officeart/2005/8/layout/lProcess2"/>
    <dgm:cxn modelId="{D1DD07CF-64CD-2542-9BB8-7701FEA2D864}" type="presParOf" srcId="{9BC368D3-7BE8-A74E-B852-05FF380EA1CD}" destId="{50B9EF4E-ADD4-E24A-B7FA-BFB666B549C5}" srcOrd="2" destOrd="0" presId="urn:microsoft.com/office/officeart/2005/8/layout/lProcess2"/>
    <dgm:cxn modelId="{A20D9FBA-D091-CD49-BAA3-BAED7317D78B}" type="presParOf" srcId="{50B9EF4E-ADD4-E24A-B7FA-BFB666B549C5}" destId="{F6EFCBD3-B505-134C-A803-5421D18B78B0}" srcOrd="0" destOrd="0" presId="urn:microsoft.com/office/officeart/2005/8/layout/lProcess2"/>
    <dgm:cxn modelId="{0A70408D-6097-614E-95CE-148E8BD3A34F}" type="presParOf" srcId="{F6EFCBD3-B505-134C-A803-5421D18B78B0}" destId="{E901A63C-AD4D-0C45-85E9-1464FA1F65D1}" srcOrd="0" destOrd="0" presId="urn:microsoft.com/office/officeart/2005/8/layout/lProcess2"/>
    <dgm:cxn modelId="{04F99044-D49A-1240-9E25-B26C6496F263}" type="presParOf" srcId="{F6EFCBD3-B505-134C-A803-5421D18B78B0}" destId="{C25E6A3A-7326-AC43-BBFC-BD2B9DA07F78}" srcOrd="1" destOrd="0" presId="urn:microsoft.com/office/officeart/2005/8/layout/lProcess2"/>
    <dgm:cxn modelId="{CC97EE7D-48F3-3E44-9B1C-DF2E9C5BC141}" type="presParOf" srcId="{F6EFCBD3-B505-134C-A803-5421D18B78B0}" destId="{00BE5B5C-0511-5946-8ECB-1BDCCF45E81B}" srcOrd="2" destOrd="0" presId="urn:microsoft.com/office/officeart/2005/8/layout/lProcess2"/>
    <dgm:cxn modelId="{ED671D50-055F-0346-94B0-E6AFE2A8C527}" type="presParOf" srcId="{F6EFCBD3-B505-134C-A803-5421D18B78B0}" destId="{E126F127-BCC0-4749-B0F5-471C5ECB7759}" srcOrd="3" destOrd="0" presId="urn:microsoft.com/office/officeart/2005/8/layout/lProcess2"/>
    <dgm:cxn modelId="{70844F5E-E3DC-EE42-8BAA-2C5D54F35314}" type="presParOf" srcId="{F6EFCBD3-B505-134C-A803-5421D18B78B0}" destId="{2BEF6819-E33C-7544-B00C-736489B751D0}" srcOrd="4" destOrd="0" presId="urn:microsoft.com/office/officeart/2005/8/layout/lProcess2"/>
    <dgm:cxn modelId="{86D72D04-175D-5042-9725-4093733B5749}" type="presParOf" srcId="{F6EFCBD3-B505-134C-A803-5421D18B78B0}" destId="{6968C777-7BF6-E24E-9171-C41C89E216BE}" srcOrd="5" destOrd="0" presId="urn:microsoft.com/office/officeart/2005/8/layout/lProcess2"/>
    <dgm:cxn modelId="{5C2E8A72-F11B-034B-A66B-B869D4DE1D10}" type="presParOf" srcId="{F6EFCBD3-B505-134C-A803-5421D18B78B0}" destId="{F23D151B-680A-4547-AE7A-E5819A8736F1}"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17ADDE-646D-054E-86A3-AF4C5EFA9443}" type="doc">
      <dgm:prSet loTypeId="urn:microsoft.com/office/officeart/2005/8/layout/venn1" loCatId="relationship" qsTypeId="urn:microsoft.com/office/officeart/2005/8/quickstyle/simple1" qsCatId="simple" csTypeId="urn:microsoft.com/office/officeart/2005/8/colors/colorful5" csCatId="colorful" phldr="1"/>
      <dgm:spPr/>
    </dgm:pt>
    <dgm:pt modelId="{7D25C60F-4963-3A40-BF21-2A33AD66E7AF}">
      <dgm:prSet phldrT="[Text]"/>
      <dgm:spPr/>
      <dgm:t>
        <a:bodyPr/>
        <a:lstStyle/>
        <a:p>
          <a:r>
            <a:rPr lang="en-US" dirty="0"/>
            <a:t>Before challenging activities</a:t>
          </a:r>
        </a:p>
      </dgm:t>
    </dgm:pt>
    <dgm:pt modelId="{C2CAEE45-F17A-7A49-A21A-5809847B07C1}" type="parTrans" cxnId="{F1508EB7-58B2-9A4E-992E-DCCD068D6DFB}">
      <dgm:prSet/>
      <dgm:spPr/>
      <dgm:t>
        <a:bodyPr/>
        <a:lstStyle/>
        <a:p>
          <a:endParaRPr lang="en-US"/>
        </a:p>
      </dgm:t>
    </dgm:pt>
    <dgm:pt modelId="{907366DC-6FB6-D34D-A560-1719B104C94A}" type="sibTrans" cxnId="{F1508EB7-58B2-9A4E-992E-DCCD068D6DFB}">
      <dgm:prSet/>
      <dgm:spPr/>
      <dgm:t>
        <a:bodyPr/>
        <a:lstStyle/>
        <a:p>
          <a:endParaRPr lang="en-US"/>
        </a:p>
      </dgm:t>
    </dgm:pt>
    <dgm:pt modelId="{49A079CC-78C7-7144-853B-C74B0BB8A2DB}">
      <dgm:prSet phldrT="[Text]"/>
      <dgm:spPr/>
      <dgm:t>
        <a:bodyPr/>
        <a:lstStyle/>
        <a:p>
          <a:r>
            <a:rPr lang="en-US" dirty="0"/>
            <a:t>Using explicit instruction</a:t>
          </a:r>
        </a:p>
      </dgm:t>
    </dgm:pt>
    <dgm:pt modelId="{293FE9BE-AA73-C847-9E8F-B886E12BE312}" type="parTrans" cxnId="{A7A07962-1C3C-A447-9665-87DEDB2442F7}">
      <dgm:prSet/>
      <dgm:spPr/>
      <dgm:t>
        <a:bodyPr/>
        <a:lstStyle/>
        <a:p>
          <a:endParaRPr lang="en-US"/>
        </a:p>
      </dgm:t>
    </dgm:pt>
    <dgm:pt modelId="{9D994CA5-16B8-2F47-8741-505F3D268E52}" type="sibTrans" cxnId="{A7A07962-1C3C-A447-9665-87DEDB2442F7}">
      <dgm:prSet/>
      <dgm:spPr/>
      <dgm:t>
        <a:bodyPr/>
        <a:lstStyle/>
        <a:p>
          <a:endParaRPr lang="en-US"/>
        </a:p>
      </dgm:t>
    </dgm:pt>
    <dgm:pt modelId="{DF8D71F2-318E-D549-88FE-4B4CDAC5D915}">
      <dgm:prSet phldrT="[Text]"/>
      <dgm:spPr/>
      <dgm:t>
        <a:bodyPr/>
        <a:lstStyle/>
        <a:p>
          <a:r>
            <a:rPr lang="en-US" dirty="0"/>
            <a:t>Embed opportunities for success</a:t>
          </a:r>
        </a:p>
      </dgm:t>
    </dgm:pt>
    <dgm:pt modelId="{43639094-7C0C-5649-A549-A15B6C61F636}" type="parTrans" cxnId="{1768A8A0-ECFD-1546-91B5-8C370CDF8D7E}">
      <dgm:prSet/>
      <dgm:spPr/>
      <dgm:t>
        <a:bodyPr/>
        <a:lstStyle/>
        <a:p>
          <a:endParaRPr lang="en-US"/>
        </a:p>
      </dgm:t>
    </dgm:pt>
    <dgm:pt modelId="{51A4D73A-5518-4441-87A6-9FB520DF133A}" type="sibTrans" cxnId="{1768A8A0-ECFD-1546-91B5-8C370CDF8D7E}">
      <dgm:prSet/>
      <dgm:spPr/>
      <dgm:t>
        <a:bodyPr/>
        <a:lstStyle/>
        <a:p>
          <a:endParaRPr lang="en-US"/>
        </a:p>
      </dgm:t>
    </dgm:pt>
    <dgm:pt modelId="{A8FB3176-5D70-0647-BB23-0D6E965BED2F}">
      <dgm:prSet/>
      <dgm:spPr/>
      <dgm:t>
        <a:bodyPr/>
        <a:lstStyle/>
        <a:p>
          <a:r>
            <a:rPr lang="en-US" dirty="0"/>
            <a:t>As part of the curriculum</a:t>
          </a:r>
        </a:p>
      </dgm:t>
    </dgm:pt>
    <dgm:pt modelId="{329533A5-BC4F-5E48-8641-DBCD48B7EE1D}" type="parTrans" cxnId="{355CB208-9386-C244-8941-1B5C06BBF85A}">
      <dgm:prSet/>
      <dgm:spPr/>
      <dgm:t>
        <a:bodyPr/>
        <a:lstStyle/>
        <a:p>
          <a:endParaRPr lang="en-US"/>
        </a:p>
      </dgm:t>
    </dgm:pt>
    <dgm:pt modelId="{893648B2-4787-A14C-814F-93919951E786}" type="sibTrans" cxnId="{355CB208-9386-C244-8941-1B5C06BBF85A}">
      <dgm:prSet/>
      <dgm:spPr/>
      <dgm:t>
        <a:bodyPr/>
        <a:lstStyle/>
        <a:p>
          <a:endParaRPr lang="en-US"/>
        </a:p>
      </dgm:t>
    </dgm:pt>
    <dgm:pt modelId="{EC113F94-37EB-234E-BD15-C6A01B89D46E}">
      <dgm:prSet phldrT="[Text]"/>
      <dgm:spPr/>
      <dgm:t>
        <a:bodyPr/>
        <a:lstStyle/>
        <a:p>
          <a:r>
            <a:rPr lang="en-US" dirty="0"/>
            <a:t>Collaborate with caregivers</a:t>
          </a:r>
        </a:p>
      </dgm:t>
    </dgm:pt>
    <dgm:pt modelId="{62A4C1C5-A706-404E-AB55-6BF23486FE72}" type="parTrans" cxnId="{1C5CE8B7-9FA1-644C-A2EC-97F946DF8EBB}">
      <dgm:prSet/>
      <dgm:spPr/>
      <dgm:t>
        <a:bodyPr/>
        <a:lstStyle/>
        <a:p>
          <a:endParaRPr lang="en-US"/>
        </a:p>
      </dgm:t>
    </dgm:pt>
    <dgm:pt modelId="{04E959F9-202F-8840-8278-350119AD6E88}" type="sibTrans" cxnId="{1C5CE8B7-9FA1-644C-A2EC-97F946DF8EBB}">
      <dgm:prSet/>
      <dgm:spPr/>
      <dgm:t>
        <a:bodyPr/>
        <a:lstStyle/>
        <a:p>
          <a:endParaRPr lang="en-US"/>
        </a:p>
      </dgm:t>
    </dgm:pt>
    <dgm:pt modelId="{20DA0290-8338-C942-BD4A-983D36F763B0}">
      <dgm:prSet phldrT="[Text]"/>
      <dgm:spPr/>
      <dgm:t>
        <a:bodyPr/>
        <a:lstStyle/>
        <a:p>
          <a:r>
            <a:rPr lang="en-US" dirty="0"/>
            <a:t>Supported in functional activities</a:t>
          </a:r>
        </a:p>
      </dgm:t>
    </dgm:pt>
    <dgm:pt modelId="{FE1B0F72-10BA-E043-8006-232FB68B60A2}" type="parTrans" cxnId="{8A16DDEB-6E7C-3943-80A4-3FE849A691FE}">
      <dgm:prSet/>
      <dgm:spPr/>
      <dgm:t>
        <a:bodyPr/>
        <a:lstStyle/>
        <a:p>
          <a:endParaRPr lang="en-US"/>
        </a:p>
      </dgm:t>
    </dgm:pt>
    <dgm:pt modelId="{519AE0A9-0385-F54E-BC91-42554BD45700}" type="sibTrans" cxnId="{8A16DDEB-6E7C-3943-80A4-3FE849A691FE}">
      <dgm:prSet/>
      <dgm:spPr/>
      <dgm:t>
        <a:bodyPr/>
        <a:lstStyle/>
        <a:p>
          <a:endParaRPr lang="en-US"/>
        </a:p>
      </dgm:t>
    </dgm:pt>
    <dgm:pt modelId="{1C507882-1E6E-A740-AE1B-949F76647F59}" type="pres">
      <dgm:prSet presAssocID="{0F17ADDE-646D-054E-86A3-AF4C5EFA9443}" presName="compositeShape" presStyleCnt="0">
        <dgm:presLayoutVars>
          <dgm:chMax val="7"/>
          <dgm:dir/>
          <dgm:resizeHandles val="exact"/>
        </dgm:presLayoutVars>
      </dgm:prSet>
      <dgm:spPr/>
    </dgm:pt>
    <dgm:pt modelId="{9D872939-EDE2-824F-95F3-69CFEA4B5D15}" type="pres">
      <dgm:prSet presAssocID="{A8FB3176-5D70-0647-BB23-0D6E965BED2F}" presName="circ1" presStyleLbl="vennNode1" presStyleIdx="0" presStyleCnt="6"/>
      <dgm:spPr/>
    </dgm:pt>
    <dgm:pt modelId="{EB91C8FC-C7E2-2343-A95D-7406CE4D90D2}" type="pres">
      <dgm:prSet presAssocID="{A8FB3176-5D70-0647-BB23-0D6E965BED2F}" presName="circ1Tx" presStyleLbl="revTx" presStyleIdx="0" presStyleCnt="0">
        <dgm:presLayoutVars>
          <dgm:chMax val="0"/>
          <dgm:chPref val="0"/>
          <dgm:bulletEnabled val="1"/>
        </dgm:presLayoutVars>
      </dgm:prSet>
      <dgm:spPr/>
    </dgm:pt>
    <dgm:pt modelId="{59874D5D-465C-C74C-8811-C553B4891BC9}" type="pres">
      <dgm:prSet presAssocID="{7D25C60F-4963-3A40-BF21-2A33AD66E7AF}" presName="circ2" presStyleLbl="vennNode1" presStyleIdx="1" presStyleCnt="6"/>
      <dgm:spPr/>
    </dgm:pt>
    <dgm:pt modelId="{73F5985A-07AB-D14F-91FB-61155C795058}" type="pres">
      <dgm:prSet presAssocID="{7D25C60F-4963-3A40-BF21-2A33AD66E7AF}" presName="circ2Tx" presStyleLbl="revTx" presStyleIdx="0" presStyleCnt="0">
        <dgm:presLayoutVars>
          <dgm:chMax val="0"/>
          <dgm:chPref val="0"/>
          <dgm:bulletEnabled val="1"/>
        </dgm:presLayoutVars>
      </dgm:prSet>
      <dgm:spPr/>
    </dgm:pt>
    <dgm:pt modelId="{C316DE71-E3E5-EC4B-BF1F-9D6AFCF7D058}" type="pres">
      <dgm:prSet presAssocID="{49A079CC-78C7-7144-853B-C74B0BB8A2DB}" presName="circ3" presStyleLbl="vennNode1" presStyleIdx="2" presStyleCnt="6"/>
      <dgm:spPr/>
    </dgm:pt>
    <dgm:pt modelId="{885AD171-4B58-E247-AF44-6F867BDC453F}" type="pres">
      <dgm:prSet presAssocID="{49A079CC-78C7-7144-853B-C74B0BB8A2DB}" presName="circ3Tx" presStyleLbl="revTx" presStyleIdx="0" presStyleCnt="0">
        <dgm:presLayoutVars>
          <dgm:chMax val="0"/>
          <dgm:chPref val="0"/>
          <dgm:bulletEnabled val="1"/>
        </dgm:presLayoutVars>
      </dgm:prSet>
      <dgm:spPr/>
    </dgm:pt>
    <dgm:pt modelId="{680E3E0A-9BF7-BC42-A1A9-DE4D6F9B4575}" type="pres">
      <dgm:prSet presAssocID="{DF8D71F2-318E-D549-88FE-4B4CDAC5D915}" presName="circ4" presStyleLbl="vennNode1" presStyleIdx="3" presStyleCnt="6"/>
      <dgm:spPr/>
    </dgm:pt>
    <dgm:pt modelId="{A060EB25-5655-6348-9E3E-EF8BDFD4C9C0}" type="pres">
      <dgm:prSet presAssocID="{DF8D71F2-318E-D549-88FE-4B4CDAC5D915}" presName="circ4Tx" presStyleLbl="revTx" presStyleIdx="0" presStyleCnt="0">
        <dgm:presLayoutVars>
          <dgm:chMax val="0"/>
          <dgm:chPref val="0"/>
          <dgm:bulletEnabled val="1"/>
        </dgm:presLayoutVars>
      </dgm:prSet>
      <dgm:spPr/>
    </dgm:pt>
    <dgm:pt modelId="{2E51288F-3081-CD49-9741-ECD76F588C42}" type="pres">
      <dgm:prSet presAssocID="{EC113F94-37EB-234E-BD15-C6A01B89D46E}" presName="circ5" presStyleLbl="vennNode1" presStyleIdx="4" presStyleCnt="6"/>
      <dgm:spPr/>
    </dgm:pt>
    <dgm:pt modelId="{0F65132E-78B1-234E-B94A-F8C92A814846}" type="pres">
      <dgm:prSet presAssocID="{EC113F94-37EB-234E-BD15-C6A01B89D46E}" presName="circ5Tx" presStyleLbl="revTx" presStyleIdx="0" presStyleCnt="0">
        <dgm:presLayoutVars>
          <dgm:chMax val="0"/>
          <dgm:chPref val="0"/>
          <dgm:bulletEnabled val="1"/>
        </dgm:presLayoutVars>
      </dgm:prSet>
      <dgm:spPr/>
    </dgm:pt>
    <dgm:pt modelId="{C3F7FDC2-CC00-9340-98D3-1803130AFBF2}" type="pres">
      <dgm:prSet presAssocID="{20DA0290-8338-C942-BD4A-983D36F763B0}" presName="circ6" presStyleLbl="vennNode1" presStyleIdx="5" presStyleCnt="6"/>
      <dgm:spPr/>
    </dgm:pt>
    <dgm:pt modelId="{48A2AE2D-460D-C742-A273-DE5A693DB671}" type="pres">
      <dgm:prSet presAssocID="{20DA0290-8338-C942-BD4A-983D36F763B0}" presName="circ6Tx" presStyleLbl="revTx" presStyleIdx="0" presStyleCnt="0">
        <dgm:presLayoutVars>
          <dgm:chMax val="0"/>
          <dgm:chPref val="0"/>
          <dgm:bulletEnabled val="1"/>
        </dgm:presLayoutVars>
      </dgm:prSet>
      <dgm:spPr/>
    </dgm:pt>
  </dgm:ptLst>
  <dgm:cxnLst>
    <dgm:cxn modelId="{355CB208-9386-C244-8941-1B5C06BBF85A}" srcId="{0F17ADDE-646D-054E-86A3-AF4C5EFA9443}" destId="{A8FB3176-5D70-0647-BB23-0D6E965BED2F}" srcOrd="0" destOrd="0" parTransId="{329533A5-BC4F-5E48-8641-DBCD48B7EE1D}" sibTransId="{893648B2-4787-A14C-814F-93919951E786}"/>
    <dgm:cxn modelId="{8A7E7617-94AF-3B4C-90CB-957D201E42B2}" type="presOf" srcId="{A8FB3176-5D70-0647-BB23-0D6E965BED2F}" destId="{EB91C8FC-C7E2-2343-A95D-7406CE4D90D2}" srcOrd="0" destOrd="0" presId="urn:microsoft.com/office/officeart/2005/8/layout/venn1"/>
    <dgm:cxn modelId="{668F2557-6D88-6647-9A43-E59C6B7A9DAE}" type="presOf" srcId="{7D25C60F-4963-3A40-BF21-2A33AD66E7AF}" destId="{73F5985A-07AB-D14F-91FB-61155C795058}" srcOrd="0" destOrd="0" presId="urn:microsoft.com/office/officeart/2005/8/layout/venn1"/>
    <dgm:cxn modelId="{A7A07962-1C3C-A447-9665-87DEDB2442F7}" srcId="{0F17ADDE-646D-054E-86A3-AF4C5EFA9443}" destId="{49A079CC-78C7-7144-853B-C74B0BB8A2DB}" srcOrd="2" destOrd="0" parTransId="{293FE9BE-AA73-C847-9E8F-B886E12BE312}" sibTransId="{9D994CA5-16B8-2F47-8741-505F3D268E52}"/>
    <dgm:cxn modelId="{1768A8A0-ECFD-1546-91B5-8C370CDF8D7E}" srcId="{0F17ADDE-646D-054E-86A3-AF4C5EFA9443}" destId="{DF8D71F2-318E-D549-88FE-4B4CDAC5D915}" srcOrd="3" destOrd="0" parTransId="{43639094-7C0C-5649-A549-A15B6C61F636}" sibTransId="{51A4D73A-5518-4441-87A6-9FB520DF133A}"/>
    <dgm:cxn modelId="{8886AEB1-3571-CD44-841E-CA84B034F4D7}" type="presOf" srcId="{20DA0290-8338-C942-BD4A-983D36F763B0}" destId="{48A2AE2D-460D-C742-A273-DE5A693DB671}" srcOrd="0" destOrd="0" presId="urn:microsoft.com/office/officeart/2005/8/layout/venn1"/>
    <dgm:cxn modelId="{F1508EB7-58B2-9A4E-992E-DCCD068D6DFB}" srcId="{0F17ADDE-646D-054E-86A3-AF4C5EFA9443}" destId="{7D25C60F-4963-3A40-BF21-2A33AD66E7AF}" srcOrd="1" destOrd="0" parTransId="{C2CAEE45-F17A-7A49-A21A-5809847B07C1}" sibTransId="{907366DC-6FB6-D34D-A560-1719B104C94A}"/>
    <dgm:cxn modelId="{1C5CE8B7-9FA1-644C-A2EC-97F946DF8EBB}" srcId="{0F17ADDE-646D-054E-86A3-AF4C5EFA9443}" destId="{EC113F94-37EB-234E-BD15-C6A01B89D46E}" srcOrd="4" destOrd="0" parTransId="{62A4C1C5-A706-404E-AB55-6BF23486FE72}" sibTransId="{04E959F9-202F-8840-8278-350119AD6E88}"/>
    <dgm:cxn modelId="{AFCB21CC-BD00-7147-B292-69EE7EF3B169}" type="presOf" srcId="{DF8D71F2-318E-D549-88FE-4B4CDAC5D915}" destId="{A060EB25-5655-6348-9E3E-EF8BDFD4C9C0}" srcOrd="0" destOrd="0" presId="urn:microsoft.com/office/officeart/2005/8/layout/venn1"/>
    <dgm:cxn modelId="{994E91D9-59FD-1446-B50E-EA34076BA794}" type="presOf" srcId="{49A079CC-78C7-7144-853B-C74B0BB8A2DB}" destId="{885AD171-4B58-E247-AF44-6F867BDC453F}" srcOrd="0" destOrd="0" presId="urn:microsoft.com/office/officeart/2005/8/layout/venn1"/>
    <dgm:cxn modelId="{5589CDE5-1785-5042-ABF2-026D155D00DA}" type="presOf" srcId="{EC113F94-37EB-234E-BD15-C6A01B89D46E}" destId="{0F65132E-78B1-234E-B94A-F8C92A814846}" srcOrd="0" destOrd="0" presId="urn:microsoft.com/office/officeart/2005/8/layout/venn1"/>
    <dgm:cxn modelId="{8A16DDEB-6E7C-3943-80A4-3FE849A691FE}" srcId="{0F17ADDE-646D-054E-86A3-AF4C5EFA9443}" destId="{20DA0290-8338-C942-BD4A-983D36F763B0}" srcOrd="5" destOrd="0" parTransId="{FE1B0F72-10BA-E043-8006-232FB68B60A2}" sibTransId="{519AE0A9-0385-F54E-BC91-42554BD45700}"/>
    <dgm:cxn modelId="{6F1D12FE-B497-014E-8F85-A01389C9B875}" type="presOf" srcId="{0F17ADDE-646D-054E-86A3-AF4C5EFA9443}" destId="{1C507882-1E6E-A740-AE1B-949F76647F59}" srcOrd="0" destOrd="0" presId="urn:microsoft.com/office/officeart/2005/8/layout/venn1"/>
    <dgm:cxn modelId="{F44251F9-20DD-DA4F-A011-4CB676B3E88A}" type="presParOf" srcId="{1C507882-1E6E-A740-AE1B-949F76647F59}" destId="{9D872939-EDE2-824F-95F3-69CFEA4B5D15}" srcOrd="0" destOrd="0" presId="urn:microsoft.com/office/officeart/2005/8/layout/venn1"/>
    <dgm:cxn modelId="{765CFFE6-C8BD-904E-B6AB-BA72966BDB44}" type="presParOf" srcId="{1C507882-1E6E-A740-AE1B-949F76647F59}" destId="{EB91C8FC-C7E2-2343-A95D-7406CE4D90D2}" srcOrd="1" destOrd="0" presId="urn:microsoft.com/office/officeart/2005/8/layout/venn1"/>
    <dgm:cxn modelId="{B21CE214-B9B3-5148-BD5C-E01B3C6DB788}" type="presParOf" srcId="{1C507882-1E6E-A740-AE1B-949F76647F59}" destId="{59874D5D-465C-C74C-8811-C553B4891BC9}" srcOrd="2" destOrd="0" presId="urn:microsoft.com/office/officeart/2005/8/layout/venn1"/>
    <dgm:cxn modelId="{B77D53F3-B544-1149-9939-710E394BF59A}" type="presParOf" srcId="{1C507882-1E6E-A740-AE1B-949F76647F59}" destId="{73F5985A-07AB-D14F-91FB-61155C795058}" srcOrd="3" destOrd="0" presId="urn:microsoft.com/office/officeart/2005/8/layout/venn1"/>
    <dgm:cxn modelId="{DEDDFBD6-F89D-CA47-BB33-9D7448863E1C}" type="presParOf" srcId="{1C507882-1E6E-A740-AE1B-949F76647F59}" destId="{C316DE71-E3E5-EC4B-BF1F-9D6AFCF7D058}" srcOrd="4" destOrd="0" presId="urn:microsoft.com/office/officeart/2005/8/layout/venn1"/>
    <dgm:cxn modelId="{514C40E3-5396-534B-A68A-0F9AB6E99C94}" type="presParOf" srcId="{1C507882-1E6E-A740-AE1B-949F76647F59}" destId="{885AD171-4B58-E247-AF44-6F867BDC453F}" srcOrd="5" destOrd="0" presId="urn:microsoft.com/office/officeart/2005/8/layout/venn1"/>
    <dgm:cxn modelId="{6D34D87B-B675-0D47-9D01-B9A7402E1797}" type="presParOf" srcId="{1C507882-1E6E-A740-AE1B-949F76647F59}" destId="{680E3E0A-9BF7-BC42-A1A9-DE4D6F9B4575}" srcOrd="6" destOrd="0" presId="urn:microsoft.com/office/officeart/2005/8/layout/venn1"/>
    <dgm:cxn modelId="{0A8D26FC-8AA4-4548-B264-A2B31AF0B3B1}" type="presParOf" srcId="{1C507882-1E6E-A740-AE1B-949F76647F59}" destId="{A060EB25-5655-6348-9E3E-EF8BDFD4C9C0}" srcOrd="7" destOrd="0" presId="urn:microsoft.com/office/officeart/2005/8/layout/venn1"/>
    <dgm:cxn modelId="{72E7A359-4237-994C-A3C1-BC9CEFFB5B6E}" type="presParOf" srcId="{1C507882-1E6E-A740-AE1B-949F76647F59}" destId="{2E51288F-3081-CD49-9741-ECD76F588C42}" srcOrd="8" destOrd="0" presId="urn:microsoft.com/office/officeart/2005/8/layout/venn1"/>
    <dgm:cxn modelId="{3E3726AB-226B-0C4C-B64D-549D0025D5AA}" type="presParOf" srcId="{1C507882-1E6E-A740-AE1B-949F76647F59}" destId="{0F65132E-78B1-234E-B94A-F8C92A814846}" srcOrd="9" destOrd="0" presId="urn:microsoft.com/office/officeart/2005/8/layout/venn1"/>
    <dgm:cxn modelId="{082F823C-065E-3441-935A-77029A883C40}" type="presParOf" srcId="{1C507882-1E6E-A740-AE1B-949F76647F59}" destId="{C3F7FDC2-CC00-9340-98D3-1803130AFBF2}" srcOrd="10" destOrd="0" presId="urn:microsoft.com/office/officeart/2005/8/layout/venn1"/>
    <dgm:cxn modelId="{3E57094B-3790-8C4F-8249-0BB1C724558E}" type="presParOf" srcId="{1C507882-1E6E-A740-AE1B-949F76647F59}" destId="{48A2AE2D-460D-C742-A273-DE5A693DB671}"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D8822F-E575-8F4A-AD3A-A898C30F915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1E32D32-226E-E344-B96C-038FC9A06997}">
      <dgm:prSet/>
      <dgm:spPr/>
      <dgm:t>
        <a:bodyPr/>
        <a:lstStyle/>
        <a:p>
          <a:r>
            <a:rPr lang="en-US" b="0" i="0" baseline="0"/>
            <a:t>Data on assent and assent-withdrawal</a:t>
          </a:r>
          <a:endParaRPr lang="en-US"/>
        </a:p>
      </dgm:t>
    </dgm:pt>
    <dgm:pt modelId="{1667038B-E4E0-0A45-9022-BA86848A15C0}" type="parTrans" cxnId="{B04A4D2E-2A53-FC4D-A73B-CCFE37DFC4F2}">
      <dgm:prSet/>
      <dgm:spPr/>
      <dgm:t>
        <a:bodyPr/>
        <a:lstStyle/>
        <a:p>
          <a:endParaRPr lang="en-US"/>
        </a:p>
      </dgm:t>
    </dgm:pt>
    <dgm:pt modelId="{59200D24-46C8-1B4B-8AF9-770C70809BB6}" type="sibTrans" cxnId="{B04A4D2E-2A53-FC4D-A73B-CCFE37DFC4F2}">
      <dgm:prSet/>
      <dgm:spPr/>
      <dgm:t>
        <a:bodyPr/>
        <a:lstStyle/>
        <a:p>
          <a:endParaRPr lang="en-US"/>
        </a:p>
      </dgm:t>
    </dgm:pt>
    <dgm:pt modelId="{AD8AD80C-8737-8C42-87D1-158AA07806A5}">
      <dgm:prSet/>
      <dgm:spPr/>
      <dgm:t>
        <a:bodyPr/>
        <a:lstStyle/>
        <a:p>
          <a:r>
            <a:rPr lang="en-US" b="0" i="0" baseline="0" dirty="0"/>
            <a:t>Data across all intervention components</a:t>
          </a:r>
          <a:endParaRPr lang="en-US" dirty="0"/>
        </a:p>
      </dgm:t>
    </dgm:pt>
    <dgm:pt modelId="{8AEC6DA0-767C-2B47-BCDB-C9329673C642}" type="parTrans" cxnId="{D0EF05A1-D771-7744-AA78-02A5FE48FD51}">
      <dgm:prSet/>
      <dgm:spPr/>
      <dgm:t>
        <a:bodyPr/>
        <a:lstStyle/>
        <a:p>
          <a:endParaRPr lang="en-US"/>
        </a:p>
      </dgm:t>
    </dgm:pt>
    <dgm:pt modelId="{E77E7A63-D89E-394C-8AF0-0C55FE315F3C}" type="sibTrans" cxnId="{D0EF05A1-D771-7744-AA78-02A5FE48FD51}">
      <dgm:prSet/>
      <dgm:spPr/>
      <dgm:t>
        <a:bodyPr/>
        <a:lstStyle/>
        <a:p>
          <a:endParaRPr lang="en-US"/>
        </a:p>
      </dgm:t>
    </dgm:pt>
    <dgm:pt modelId="{E5A9F1FA-0321-8A42-9282-6138315787E6}">
      <dgm:prSet/>
      <dgm:spPr/>
      <dgm:t>
        <a:bodyPr/>
        <a:lstStyle/>
        <a:p>
          <a:r>
            <a:rPr lang="en-US" b="0" i="0" baseline="0" dirty="0"/>
            <a:t>interaction</a:t>
          </a:r>
          <a:endParaRPr lang="en-US" dirty="0"/>
        </a:p>
      </dgm:t>
    </dgm:pt>
    <dgm:pt modelId="{0A54DFDA-F336-8546-9AB3-6B16AB246BDE}" type="parTrans" cxnId="{F3E6B716-BE2E-EF49-BE5B-33B04EDD5878}">
      <dgm:prSet/>
      <dgm:spPr/>
      <dgm:t>
        <a:bodyPr/>
        <a:lstStyle/>
        <a:p>
          <a:endParaRPr lang="en-US"/>
        </a:p>
      </dgm:t>
    </dgm:pt>
    <dgm:pt modelId="{D8EB2416-6E50-CF43-9CFE-D1A8CFCA7759}" type="sibTrans" cxnId="{F3E6B716-BE2E-EF49-BE5B-33B04EDD5878}">
      <dgm:prSet/>
      <dgm:spPr/>
      <dgm:t>
        <a:bodyPr/>
        <a:lstStyle/>
        <a:p>
          <a:endParaRPr lang="en-US"/>
        </a:p>
      </dgm:t>
    </dgm:pt>
    <dgm:pt modelId="{5E9A32A1-1852-3346-BED9-97DA08C95476}">
      <dgm:prSet/>
      <dgm:spPr/>
      <dgm:t>
        <a:bodyPr/>
        <a:lstStyle/>
        <a:p>
          <a:r>
            <a:rPr lang="en-US" b="0" i="0" baseline="0" dirty="0"/>
            <a:t>skill building instruction</a:t>
          </a:r>
          <a:endParaRPr lang="en-US" dirty="0"/>
        </a:p>
      </dgm:t>
    </dgm:pt>
    <dgm:pt modelId="{1EEB9C3F-0D94-3249-90D5-382640EB970A}" type="parTrans" cxnId="{A26A7657-3CED-3343-B1B2-2366FA84BD16}">
      <dgm:prSet/>
      <dgm:spPr/>
      <dgm:t>
        <a:bodyPr/>
        <a:lstStyle/>
        <a:p>
          <a:endParaRPr lang="en-US"/>
        </a:p>
      </dgm:t>
    </dgm:pt>
    <dgm:pt modelId="{DF485345-CE16-714C-9F5F-66E9E030EA09}" type="sibTrans" cxnId="{A26A7657-3CED-3343-B1B2-2366FA84BD16}">
      <dgm:prSet/>
      <dgm:spPr/>
      <dgm:t>
        <a:bodyPr/>
        <a:lstStyle/>
        <a:p>
          <a:endParaRPr lang="en-US"/>
        </a:p>
      </dgm:t>
    </dgm:pt>
    <dgm:pt modelId="{7ED25929-97B7-D745-B54D-6F388297896C}">
      <dgm:prSet/>
      <dgm:spPr/>
      <dgm:t>
        <a:bodyPr/>
        <a:lstStyle/>
        <a:p>
          <a:r>
            <a:rPr lang="en-US" b="0" i="0" baseline="0" dirty="0"/>
            <a:t>prompting levels</a:t>
          </a:r>
          <a:endParaRPr lang="en-US" dirty="0"/>
        </a:p>
      </dgm:t>
    </dgm:pt>
    <dgm:pt modelId="{156CED29-257D-1C49-9F01-495E8FB074F5}" type="parTrans" cxnId="{C8BF07CA-002E-254D-B514-397480102FE6}">
      <dgm:prSet/>
      <dgm:spPr/>
      <dgm:t>
        <a:bodyPr/>
        <a:lstStyle/>
        <a:p>
          <a:endParaRPr lang="en-US"/>
        </a:p>
      </dgm:t>
    </dgm:pt>
    <dgm:pt modelId="{37CE9A0A-AF52-374D-A74A-2179FA2C6069}" type="sibTrans" cxnId="{C8BF07CA-002E-254D-B514-397480102FE6}">
      <dgm:prSet/>
      <dgm:spPr/>
      <dgm:t>
        <a:bodyPr/>
        <a:lstStyle/>
        <a:p>
          <a:endParaRPr lang="en-US"/>
        </a:p>
      </dgm:t>
    </dgm:pt>
    <dgm:pt modelId="{3D112F34-90FC-C84F-BF89-3EA1B5DE2AD3}">
      <dgm:prSet/>
      <dgm:spPr/>
      <dgm:t>
        <a:bodyPr/>
        <a:lstStyle/>
        <a:p>
          <a:r>
            <a:rPr lang="en-US" b="0" i="0" baseline="0" dirty="0"/>
            <a:t>environmental arrangement</a:t>
          </a:r>
          <a:endParaRPr lang="en-US" dirty="0"/>
        </a:p>
      </dgm:t>
    </dgm:pt>
    <dgm:pt modelId="{3247A48C-DA59-E343-AC40-8193C89281AA}" type="parTrans" cxnId="{D2B54A1F-898F-7248-AC84-BA8488A94A16}">
      <dgm:prSet/>
      <dgm:spPr/>
      <dgm:t>
        <a:bodyPr/>
        <a:lstStyle/>
        <a:p>
          <a:endParaRPr lang="en-US"/>
        </a:p>
      </dgm:t>
    </dgm:pt>
    <dgm:pt modelId="{C3E41131-14ED-7D4E-95A2-33AE95E13160}" type="sibTrans" cxnId="{D2B54A1F-898F-7248-AC84-BA8488A94A16}">
      <dgm:prSet/>
      <dgm:spPr/>
      <dgm:t>
        <a:bodyPr/>
        <a:lstStyle/>
        <a:p>
          <a:endParaRPr lang="en-US"/>
        </a:p>
      </dgm:t>
    </dgm:pt>
    <dgm:pt modelId="{48AE4C98-266E-4C48-AEBC-03D5386A5AA0}">
      <dgm:prSet/>
      <dgm:spPr/>
      <dgm:t>
        <a:bodyPr/>
        <a:lstStyle/>
        <a:p>
          <a:r>
            <a:rPr lang="en-US" b="0" i="0" baseline="0"/>
            <a:t>Data on the skills relevant to assent</a:t>
          </a:r>
          <a:endParaRPr lang="en-US"/>
        </a:p>
      </dgm:t>
    </dgm:pt>
    <dgm:pt modelId="{9BB78B75-750A-E249-BA39-7F878C1F4214}" type="parTrans" cxnId="{6B4C25BA-B622-7944-B427-DD833B06C841}">
      <dgm:prSet/>
      <dgm:spPr/>
      <dgm:t>
        <a:bodyPr/>
        <a:lstStyle/>
        <a:p>
          <a:endParaRPr lang="en-US"/>
        </a:p>
      </dgm:t>
    </dgm:pt>
    <dgm:pt modelId="{8CA44C45-1F6B-B042-90F5-2162E4DA46EF}" type="sibTrans" cxnId="{6B4C25BA-B622-7944-B427-DD833B06C841}">
      <dgm:prSet/>
      <dgm:spPr/>
      <dgm:t>
        <a:bodyPr/>
        <a:lstStyle/>
        <a:p>
          <a:endParaRPr lang="en-US"/>
        </a:p>
      </dgm:t>
    </dgm:pt>
    <dgm:pt modelId="{5E9E69D0-818C-494E-A624-476EAD1C1F3A}">
      <dgm:prSet/>
      <dgm:spPr/>
      <dgm:t>
        <a:bodyPr/>
        <a:lstStyle/>
        <a:p>
          <a:r>
            <a:rPr lang="en-US" b="0" i="0" baseline="0" dirty="0"/>
            <a:t>Using the data to adjust within and across intervention sessions</a:t>
          </a:r>
          <a:endParaRPr lang="en-US" dirty="0"/>
        </a:p>
      </dgm:t>
    </dgm:pt>
    <dgm:pt modelId="{E8F261E8-3234-A14A-B600-85278B3867FD}" type="parTrans" cxnId="{A0DDCD1E-66FF-624E-B41E-AD3EFFA9FF56}">
      <dgm:prSet/>
      <dgm:spPr/>
      <dgm:t>
        <a:bodyPr/>
        <a:lstStyle/>
        <a:p>
          <a:endParaRPr lang="en-US"/>
        </a:p>
      </dgm:t>
    </dgm:pt>
    <dgm:pt modelId="{8B2591DA-0B1B-4140-8C31-FC8A42C2F6EC}" type="sibTrans" cxnId="{A0DDCD1E-66FF-624E-B41E-AD3EFFA9FF56}">
      <dgm:prSet/>
      <dgm:spPr/>
      <dgm:t>
        <a:bodyPr/>
        <a:lstStyle/>
        <a:p>
          <a:endParaRPr lang="en-US"/>
        </a:p>
      </dgm:t>
    </dgm:pt>
    <dgm:pt modelId="{B3B0F8CA-018B-344A-A848-9F91357E0B4A}" type="pres">
      <dgm:prSet presAssocID="{77D8822F-E575-8F4A-AD3A-A898C30F915F}" presName="linear" presStyleCnt="0">
        <dgm:presLayoutVars>
          <dgm:animLvl val="lvl"/>
          <dgm:resizeHandles val="exact"/>
        </dgm:presLayoutVars>
      </dgm:prSet>
      <dgm:spPr/>
    </dgm:pt>
    <dgm:pt modelId="{E8E15470-6027-3D40-81EB-6A8F794F485C}" type="pres">
      <dgm:prSet presAssocID="{C1E32D32-226E-E344-B96C-038FC9A06997}" presName="parentText" presStyleLbl="node1" presStyleIdx="0" presStyleCnt="4">
        <dgm:presLayoutVars>
          <dgm:chMax val="0"/>
          <dgm:bulletEnabled val="1"/>
        </dgm:presLayoutVars>
      </dgm:prSet>
      <dgm:spPr/>
    </dgm:pt>
    <dgm:pt modelId="{CFECAF77-D682-724A-84FA-19375404C735}" type="pres">
      <dgm:prSet presAssocID="{59200D24-46C8-1B4B-8AF9-770C70809BB6}" presName="spacer" presStyleCnt="0"/>
      <dgm:spPr/>
    </dgm:pt>
    <dgm:pt modelId="{8016A8FD-36AC-3443-BE94-FB9BF3CEE9CB}" type="pres">
      <dgm:prSet presAssocID="{AD8AD80C-8737-8C42-87D1-158AA07806A5}" presName="parentText" presStyleLbl="node1" presStyleIdx="1" presStyleCnt="4">
        <dgm:presLayoutVars>
          <dgm:chMax val="0"/>
          <dgm:bulletEnabled val="1"/>
        </dgm:presLayoutVars>
      </dgm:prSet>
      <dgm:spPr/>
    </dgm:pt>
    <dgm:pt modelId="{956855F8-E03A-9844-AF3C-8D819135D04E}" type="pres">
      <dgm:prSet presAssocID="{AD8AD80C-8737-8C42-87D1-158AA07806A5}" presName="childText" presStyleLbl="revTx" presStyleIdx="0" presStyleCnt="1">
        <dgm:presLayoutVars>
          <dgm:bulletEnabled val="1"/>
        </dgm:presLayoutVars>
      </dgm:prSet>
      <dgm:spPr/>
    </dgm:pt>
    <dgm:pt modelId="{6B5E5F6C-D299-004C-9B2E-C3835A787CB7}" type="pres">
      <dgm:prSet presAssocID="{48AE4C98-266E-4C48-AEBC-03D5386A5AA0}" presName="parentText" presStyleLbl="node1" presStyleIdx="2" presStyleCnt="4">
        <dgm:presLayoutVars>
          <dgm:chMax val="0"/>
          <dgm:bulletEnabled val="1"/>
        </dgm:presLayoutVars>
      </dgm:prSet>
      <dgm:spPr/>
    </dgm:pt>
    <dgm:pt modelId="{4D4972AE-0494-6A46-8209-2F5736819017}" type="pres">
      <dgm:prSet presAssocID="{8CA44C45-1F6B-B042-90F5-2162E4DA46EF}" presName="spacer" presStyleCnt="0"/>
      <dgm:spPr/>
    </dgm:pt>
    <dgm:pt modelId="{465F0FAC-709B-1741-8E20-C67A2E74896A}" type="pres">
      <dgm:prSet presAssocID="{5E9E69D0-818C-494E-A624-476EAD1C1F3A}" presName="parentText" presStyleLbl="node1" presStyleIdx="3" presStyleCnt="4">
        <dgm:presLayoutVars>
          <dgm:chMax val="0"/>
          <dgm:bulletEnabled val="1"/>
        </dgm:presLayoutVars>
      </dgm:prSet>
      <dgm:spPr/>
    </dgm:pt>
  </dgm:ptLst>
  <dgm:cxnLst>
    <dgm:cxn modelId="{44D70012-D5C2-DF44-AA15-D605141EDEAE}" type="presOf" srcId="{E5A9F1FA-0321-8A42-9282-6138315787E6}" destId="{956855F8-E03A-9844-AF3C-8D819135D04E}" srcOrd="0" destOrd="0" presId="urn:microsoft.com/office/officeart/2005/8/layout/vList2"/>
    <dgm:cxn modelId="{F3E6B716-BE2E-EF49-BE5B-33B04EDD5878}" srcId="{AD8AD80C-8737-8C42-87D1-158AA07806A5}" destId="{E5A9F1FA-0321-8A42-9282-6138315787E6}" srcOrd="0" destOrd="0" parTransId="{0A54DFDA-F336-8546-9AB3-6B16AB246BDE}" sibTransId="{D8EB2416-6E50-CF43-9CFE-D1A8CFCA7759}"/>
    <dgm:cxn modelId="{A0DDCD1E-66FF-624E-B41E-AD3EFFA9FF56}" srcId="{77D8822F-E575-8F4A-AD3A-A898C30F915F}" destId="{5E9E69D0-818C-494E-A624-476EAD1C1F3A}" srcOrd="3" destOrd="0" parTransId="{E8F261E8-3234-A14A-B600-85278B3867FD}" sibTransId="{8B2591DA-0B1B-4140-8C31-FC8A42C2F6EC}"/>
    <dgm:cxn modelId="{D2B54A1F-898F-7248-AC84-BA8488A94A16}" srcId="{AD8AD80C-8737-8C42-87D1-158AA07806A5}" destId="{3D112F34-90FC-C84F-BF89-3EA1B5DE2AD3}" srcOrd="3" destOrd="0" parTransId="{3247A48C-DA59-E343-AC40-8193C89281AA}" sibTransId="{C3E41131-14ED-7D4E-95A2-33AE95E13160}"/>
    <dgm:cxn modelId="{BF58B423-CAA1-F640-9519-34B1D4B4B361}" type="presOf" srcId="{C1E32D32-226E-E344-B96C-038FC9A06997}" destId="{E8E15470-6027-3D40-81EB-6A8F794F485C}" srcOrd="0" destOrd="0" presId="urn:microsoft.com/office/officeart/2005/8/layout/vList2"/>
    <dgm:cxn modelId="{B04A4D2E-2A53-FC4D-A73B-CCFE37DFC4F2}" srcId="{77D8822F-E575-8F4A-AD3A-A898C30F915F}" destId="{C1E32D32-226E-E344-B96C-038FC9A06997}" srcOrd="0" destOrd="0" parTransId="{1667038B-E4E0-0A45-9022-BA86848A15C0}" sibTransId="{59200D24-46C8-1B4B-8AF9-770C70809BB6}"/>
    <dgm:cxn modelId="{2AC39B37-D34B-8245-BEF4-21E0FB9460E1}" type="presOf" srcId="{77D8822F-E575-8F4A-AD3A-A898C30F915F}" destId="{B3B0F8CA-018B-344A-A848-9F91357E0B4A}" srcOrd="0" destOrd="0" presId="urn:microsoft.com/office/officeart/2005/8/layout/vList2"/>
    <dgm:cxn modelId="{BE9DEA46-A0FA-2943-BE44-16674EB3896F}" type="presOf" srcId="{AD8AD80C-8737-8C42-87D1-158AA07806A5}" destId="{8016A8FD-36AC-3443-BE94-FB9BF3CEE9CB}" srcOrd="0" destOrd="0" presId="urn:microsoft.com/office/officeart/2005/8/layout/vList2"/>
    <dgm:cxn modelId="{EFA12847-66B8-B94A-844A-9C235219A082}" type="presOf" srcId="{48AE4C98-266E-4C48-AEBC-03D5386A5AA0}" destId="{6B5E5F6C-D299-004C-9B2E-C3835A787CB7}" srcOrd="0" destOrd="0" presId="urn:microsoft.com/office/officeart/2005/8/layout/vList2"/>
    <dgm:cxn modelId="{A26A7657-3CED-3343-B1B2-2366FA84BD16}" srcId="{AD8AD80C-8737-8C42-87D1-158AA07806A5}" destId="{5E9A32A1-1852-3346-BED9-97DA08C95476}" srcOrd="1" destOrd="0" parTransId="{1EEB9C3F-0D94-3249-90D5-382640EB970A}" sibTransId="{DF485345-CE16-714C-9F5F-66E9E030EA09}"/>
    <dgm:cxn modelId="{E40AEB6E-8A00-F443-90D8-BBB25AD3FBCE}" type="presOf" srcId="{5E9A32A1-1852-3346-BED9-97DA08C95476}" destId="{956855F8-E03A-9844-AF3C-8D819135D04E}" srcOrd="0" destOrd="1" presId="urn:microsoft.com/office/officeart/2005/8/layout/vList2"/>
    <dgm:cxn modelId="{F4314C98-8485-7844-BF9F-6CF4C4D373E8}" type="presOf" srcId="{7ED25929-97B7-D745-B54D-6F388297896C}" destId="{956855F8-E03A-9844-AF3C-8D819135D04E}" srcOrd="0" destOrd="2" presId="urn:microsoft.com/office/officeart/2005/8/layout/vList2"/>
    <dgm:cxn modelId="{D0EF05A1-D771-7744-AA78-02A5FE48FD51}" srcId="{77D8822F-E575-8F4A-AD3A-A898C30F915F}" destId="{AD8AD80C-8737-8C42-87D1-158AA07806A5}" srcOrd="1" destOrd="0" parTransId="{8AEC6DA0-767C-2B47-BCDB-C9329673C642}" sibTransId="{E77E7A63-D89E-394C-8AF0-0C55FE315F3C}"/>
    <dgm:cxn modelId="{6B4C25BA-B622-7944-B427-DD833B06C841}" srcId="{77D8822F-E575-8F4A-AD3A-A898C30F915F}" destId="{48AE4C98-266E-4C48-AEBC-03D5386A5AA0}" srcOrd="2" destOrd="0" parTransId="{9BB78B75-750A-E249-BA39-7F878C1F4214}" sibTransId="{8CA44C45-1F6B-B042-90F5-2162E4DA46EF}"/>
    <dgm:cxn modelId="{454842C7-ACC7-6D40-9FCC-707AD1BB9061}" type="presOf" srcId="{5E9E69D0-818C-494E-A624-476EAD1C1F3A}" destId="{465F0FAC-709B-1741-8E20-C67A2E74896A}" srcOrd="0" destOrd="0" presId="urn:microsoft.com/office/officeart/2005/8/layout/vList2"/>
    <dgm:cxn modelId="{C8BF07CA-002E-254D-B514-397480102FE6}" srcId="{AD8AD80C-8737-8C42-87D1-158AA07806A5}" destId="{7ED25929-97B7-D745-B54D-6F388297896C}" srcOrd="2" destOrd="0" parTransId="{156CED29-257D-1C49-9F01-495E8FB074F5}" sibTransId="{37CE9A0A-AF52-374D-A74A-2179FA2C6069}"/>
    <dgm:cxn modelId="{34B26DE4-F12D-744D-91D6-A23D9267BDD4}" type="presOf" srcId="{3D112F34-90FC-C84F-BF89-3EA1B5DE2AD3}" destId="{956855F8-E03A-9844-AF3C-8D819135D04E}" srcOrd="0" destOrd="3" presId="urn:microsoft.com/office/officeart/2005/8/layout/vList2"/>
    <dgm:cxn modelId="{38D339EF-846F-E04D-803F-6A579B334881}" type="presParOf" srcId="{B3B0F8CA-018B-344A-A848-9F91357E0B4A}" destId="{E8E15470-6027-3D40-81EB-6A8F794F485C}" srcOrd="0" destOrd="0" presId="urn:microsoft.com/office/officeart/2005/8/layout/vList2"/>
    <dgm:cxn modelId="{54C6566C-3153-6A48-AD9B-D885D850779D}" type="presParOf" srcId="{B3B0F8CA-018B-344A-A848-9F91357E0B4A}" destId="{CFECAF77-D682-724A-84FA-19375404C735}" srcOrd="1" destOrd="0" presId="urn:microsoft.com/office/officeart/2005/8/layout/vList2"/>
    <dgm:cxn modelId="{00AE746C-CD64-CF47-9754-37BDFD5CC9F4}" type="presParOf" srcId="{B3B0F8CA-018B-344A-A848-9F91357E0B4A}" destId="{8016A8FD-36AC-3443-BE94-FB9BF3CEE9CB}" srcOrd="2" destOrd="0" presId="urn:microsoft.com/office/officeart/2005/8/layout/vList2"/>
    <dgm:cxn modelId="{D7A40755-A0A6-D544-B4D3-70F31005A207}" type="presParOf" srcId="{B3B0F8CA-018B-344A-A848-9F91357E0B4A}" destId="{956855F8-E03A-9844-AF3C-8D819135D04E}" srcOrd="3" destOrd="0" presId="urn:microsoft.com/office/officeart/2005/8/layout/vList2"/>
    <dgm:cxn modelId="{C15967BB-8057-2149-ABAE-7F539F95D375}" type="presParOf" srcId="{B3B0F8CA-018B-344A-A848-9F91357E0B4A}" destId="{6B5E5F6C-D299-004C-9B2E-C3835A787CB7}" srcOrd="4" destOrd="0" presId="urn:microsoft.com/office/officeart/2005/8/layout/vList2"/>
    <dgm:cxn modelId="{8DA821AE-7E51-8446-8215-3DB92EA40ED9}" type="presParOf" srcId="{B3B0F8CA-018B-344A-A848-9F91357E0B4A}" destId="{4D4972AE-0494-6A46-8209-2F5736819017}" srcOrd="5" destOrd="0" presId="urn:microsoft.com/office/officeart/2005/8/layout/vList2"/>
    <dgm:cxn modelId="{E11361A8-3838-7743-948D-7D2A8DBA53B5}" type="presParOf" srcId="{B3B0F8CA-018B-344A-A848-9F91357E0B4A}" destId="{465F0FAC-709B-1741-8E20-C67A2E74896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E915F-1A3E-B642-8540-6E20FACF60C1}">
      <dsp:nvSpPr>
        <dsp:cNvPr id="0" name=""/>
        <dsp:cNvSpPr/>
      </dsp:nvSpPr>
      <dsp:spPr>
        <a:xfrm rot="10800000">
          <a:off x="3179558" y="0"/>
          <a:ext cx="5711778" cy="812799"/>
        </a:xfrm>
        <a:prstGeom prst="nonIsoscelesTrapezoid">
          <a:avLst>
            <a:gd name="adj1" fmla="val 0"/>
            <a:gd name="adj2" fmla="val 74386"/>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a:t>When all prior needs are met, children can fully engage in creative, problem-solving, and higher-order learning.</a:t>
          </a:r>
          <a:endParaRPr lang="en-US" sz="1300" kern="1200" dirty="0"/>
        </a:p>
      </dsp:txBody>
      <dsp:txXfrm rot="10800000">
        <a:off x="3784169" y="0"/>
        <a:ext cx="5107167" cy="812799"/>
      </dsp:txXfrm>
    </dsp:sp>
    <dsp:sp modelId="{BFAD572A-1503-184B-A680-3DA1E01A9799}">
      <dsp:nvSpPr>
        <dsp:cNvPr id="0" name=""/>
        <dsp:cNvSpPr/>
      </dsp:nvSpPr>
      <dsp:spPr>
        <a:xfrm>
          <a:off x="2261940" y="0"/>
          <a:ext cx="1522228" cy="812799"/>
        </a:xfrm>
        <a:prstGeom prst="trapezoid">
          <a:avLst>
            <a:gd name="adj" fmla="val 7438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2"/>
              </a:solidFill>
            </a:rPr>
            <a:t>Self-</a:t>
          </a:r>
        </a:p>
        <a:p>
          <a:pPr marL="0" lvl="0" indent="0" algn="ctr" defTabSz="488950">
            <a:lnSpc>
              <a:spcPct val="90000"/>
            </a:lnSpc>
            <a:spcBef>
              <a:spcPct val="0"/>
            </a:spcBef>
            <a:spcAft>
              <a:spcPct val="35000"/>
            </a:spcAft>
            <a:buNone/>
          </a:pPr>
          <a:r>
            <a:rPr lang="en-US" sz="1100" kern="1200" dirty="0">
              <a:solidFill>
                <a:schemeClr val="bg2"/>
              </a:solidFill>
            </a:rPr>
            <a:t>Actualization</a:t>
          </a:r>
        </a:p>
      </dsp:txBody>
      <dsp:txXfrm>
        <a:off x="2261940" y="0"/>
        <a:ext cx="1522228" cy="812799"/>
      </dsp:txXfrm>
    </dsp:sp>
    <dsp:sp modelId="{ECB54A96-97CB-EC4B-A244-652EBA7BD91D}">
      <dsp:nvSpPr>
        <dsp:cNvPr id="0" name=""/>
        <dsp:cNvSpPr/>
      </dsp:nvSpPr>
      <dsp:spPr>
        <a:xfrm rot="10800000">
          <a:off x="3627665" y="812799"/>
          <a:ext cx="5263671" cy="812799"/>
        </a:xfrm>
        <a:prstGeom prst="nonIsoscelesTrapezoid">
          <a:avLst>
            <a:gd name="adj1" fmla="val 0"/>
            <a:gd name="adj2" fmla="val 74386"/>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Encouragement and recognition build confidence, making children more willing to attempt new tasks. </a:t>
          </a:r>
        </a:p>
      </dsp:txBody>
      <dsp:txXfrm rot="10800000">
        <a:off x="4232276" y="812799"/>
        <a:ext cx="4659060" cy="812799"/>
      </dsp:txXfrm>
    </dsp:sp>
    <dsp:sp modelId="{A78DCAF1-5E92-3D40-8D8D-1E24B2231FAF}">
      <dsp:nvSpPr>
        <dsp:cNvPr id="0" name=""/>
        <dsp:cNvSpPr/>
      </dsp:nvSpPr>
      <dsp:spPr>
        <a:xfrm>
          <a:off x="1813832" y="812799"/>
          <a:ext cx="2418443" cy="812799"/>
        </a:xfrm>
        <a:prstGeom prst="trapezoid">
          <a:avLst>
            <a:gd name="adj" fmla="val 7438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Esteem</a:t>
          </a:r>
          <a:endParaRPr lang="en-US" sz="1600" kern="1200" dirty="0">
            <a:solidFill>
              <a:schemeClr val="bg2"/>
            </a:solidFill>
          </a:endParaRPr>
        </a:p>
      </dsp:txBody>
      <dsp:txXfrm>
        <a:off x="2237060" y="812799"/>
        <a:ext cx="1571988" cy="812799"/>
      </dsp:txXfrm>
    </dsp:sp>
    <dsp:sp modelId="{AA671319-13F1-7645-8D3C-20A9699DDF3A}">
      <dsp:nvSpPr>
        <dsp:cNvPr id="0" name=""/>
        <dsp:cNvSpPr/>
      </dsp:nvSpPr>
      <dsp:spPr>
        <a:xfrm rot="10800000">
          <a:off x="4232276" y="1625599"/>
          <a:ext cx="4659060" cy="812799"/>
        </a:xfrm>
        <a:prstGeom prst="nonIsoscelesTrapezoid">
          <a:avLst>
            <a:gd name="adj1" fmla="val 0"/>
            <a:gd name="adj2" fmla="val 74386"/>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Positive relationships with caregivers and peers foster trust, which is essential for participation and risk-taking in learning. </a:t>
          </a:r>
        </a:p>
      </dsp:txBody>
      <dsp:txXfrm rot="10800000">
        <a:off x="4836887" y="1625599"/>
        <a:ext cx="4054449" cy="812799"/>
      </dsp:txXfrm>
    </dsp:sp>
    <dsp:sp modelId="{6775A5B5-11C6-8347-946B-3667521DD2E0}">
      <dsp:nvSpPr>
        <dsp:cNvPr id="0" name=""/>
        <dsp:cNvSpPr/>
      </dsp:nvSpPr>
      <dsp:spPr>
        <a:xfrm>
          <a:off x="1209221" y="1625599"/>
          <a:ext cx="3627665" cy="812799"/>
        </a:xfrm>
        <a:prstGeom prst="trapezoid">
          <a:avLst>
            <a:gd name="adj" fmla="val 7438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solidFill>
            </a:rPr>
            <a:t>Love/Belonging</a:t>
          </a:r>
          <a:endParaRPr lang="en-US" sz="2400" kern="1200" dirty="0">
            <a:solidFill>
              <a:schemeClr val="bg2"/>
            </a:solidFill>
          </a:endParaRPr>
        </a:p>
      </dsp:txBody>
      <dsp:txXfrm>
        <a:off x="1844063" y="1625599"/>
        <a:ext cx="2357982" cy="812799"/>
      </dsp:txXfrm>
    </dsp:sp>
    <dsp:sp modelId="{4EF75187-480A-364A-BB47-9D850F93EB14}">
      <dsp:nvSpPr>
        <dsp:cNvPr id="0" name=""/>
        <dsp:cNvSpPr/>
      </dsp:nvSpPr>
      <dsp:spPr>
        <a:xfrm rot="10800000">
          <a:off x="4836887" y="2438399"/>
          <a:ext cx="4054449" cy="812799"/>
        </a:xfrm>
        <a:prstGeom prst="nonIsoscelesTrapezoid">
          <a:avLst>
            <a:gd name="adj1" fmla="val 0"/>
            <a:gd name="adj2" fmla="val 74386"/>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Predictable routines, emotional security, and physical safety create the conditions for attention and exploration. </a:t>
          </a:r>
        </a:p>
      </dsp:txBody>
      <dsp:txXfrm rot="10800000">
        <a:off x="5441498" y="2438399"/>
        <a:ext cx="3449838" cy="812799"/>
      </dsp:txXfrm>
    </dsp:sp>
    <dsp:sp modelId="{FE1C5E60-BA97-2E42-86AE-3FC3360E2597}">
      <dsp:nvSpPr>
        <dsp:cNvPr id="0" name=""/>
        <dsp:cNvSpPr/>
      </dsp:nvSpPr>
      <dsp:spPr>
        <a:xfrm>
          <a:off x="604610" y="2438399"/>
          <a:ext cx="4836887" cy="812799"/>
        </a:xfrm>
        <a:prstGeom prst="trapezoid">
          <a:avLst>
            <a:gd name="adj" fmla="val 74386"/>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solidFill>
            </a:rPr>
            <a:t>Safety Needs</a:t>
          </a:r>
          <a:endParaRPr lang="en-US" sz="2800" kern="1200" dirty="0">
            <a:solidFill>
              <a:schemeClr val="bg2"/>
            </a:solidFill>
          </a:endParaRPr>
        </a:p>
      </dsp:txBody>
      <dsp:txXfrm>
        <a:off x="1451066" y="2438399"/>
        <a:ext cx="3143976" cy="812799"/>
      </dsp:txXfrm>
    </dsp:sp>
    <dsp:sp modelId="{3D56B3A1-140D-1F45-9AE8-E4B265B549D4}">
      <dsp:nvSpPr>
        <dsp:cNvPr id="0" name=""/>
        <dsp:cNvSpPr/>
      </dsp:nvSpPr>
      <dsp:spPr>
        <a:xfrm rot="10800000">
          <a:off x="5441498" y="3251199"/>
          <a:ext cx="3449838" cy="812799"/>
        </a:xfrm>
        <a:prstGeom prst="nonIsoscelesTrapezoid">
          <a:avLst>
            <a:gd name="adj1" fmla="val 0"/>
            <a:gd name="adj2" fmla="val 74386"/>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 child who is hungry, tired, or unwell will struggle to engage in learning. Meeting these needs is foundational for readiness. </a:t>
          </a:r>
        </a:p>
      </dsp:txBody>
      <dsp:txXfrm rot="10800000">
        <a:off x="6046109" y="3251199"/>
        <a:ext cx="2845227" cy="812799"/>
      </dsp:txXfrm>
    </dsp:sp>
    <dsp:sp modelId="{352D9187-9752-5A4E-975E-F591FC485D08}">
      <dsp:nvSpPr>
        <dsp:cNvPr id="0" name=""/>
        <dsp:cNvSpPr/>
      </dsp:nvSpPr>
      <dsp:spPr>
        <a:xfrm>
          <a:off x="0" y="3251199"/>
          <a:ext cx="6046109" cy="812799"/>
        </a:xfrm>
        <a:prstGeom prst="trapezoid">
          <a:avLst>
            <a:gd name="adj" fmla="val 74386"/>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solidFill>
            </a:rPr>
            <a:t>Physiological</a:t>
          </a:r>
          <a:r>
            <a:rPr lang="en-US" sz="1600" b="1" kern="1200" dirty="0"/>
            <a:t> </a:t>
          </a:r>
          <a:endParaRPr lang="en-US" sz="1600" kern="1200" dirty="0"/>
        </a:p>
      </dsp:txBody>
      <dsp:txXfrm>
        <a:off x="1058069" y="3251199"/>
        <a:ext cx="3929970" cy="812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A4246-7988-D54B-8797-25FA3879EC5F}">
      <dsp:nvSpPr>
        <dsp:cNvPr id="0" name=""/>
        <dsp:cNvSpPr/>
      </dsp:nvSpPr>
      <dsp:spPr>
        <a:xfrm>
          <a:off x="2783715" y="-63843"/>
          <a:ext cx="2629682" cy="2629682"/>
        </a:xfrm>
        <a:prstGeom prst="circularArrow">
          <a:avLst>
            <a:gd name="adj1" fmla="val 4668"/>
            <a:gd name="adj2" fmla="val 272909"/>
            <a:gd name="adj3" fmla="val 12885309"/>
            <a:gd name="adj4" fmla="val 17994178"/>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EB3C43-7979-154F-8030-31F8749471AE}">
      <dsp:nvSpPr>
        <dsp:cNvPr id="0" name=""/>
        <dsp:cNvSpPr/>
      </dsp:nvSpPr>
      <dsp:spPr>
        <a:xfrm>
          <a:off x="3235018" y="839"/>
          <a:ext cx="1727077" cy="8635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a:t>Sense of Safety</a:t>
          </a:r>
          <a:endParaRPr lang="en-US" sz="1500" kern="1200"/>
        </a:p>
      </dsp:txBody>
      <dsp:txXfrm>
        <a:off x="3277172" y="42993"/>
        <a:ext cx="1642769" cy="779230"/>
      </dsp:txXfrm>
    </dsp:sp>
    <dsp:sp modelId="{AF2A865D-31DB-8B4E-8F25-75BFE1DDE921}">
      <dsp:nvSpPr>
        <dsp:cNvPr id="0" name=""/>
        <dsp:cNvSpPr/>
      </dsp:nvSpPr>
      <dsp:spPr>
        <a:xfrm>
          <a:off x="4179249" y="945070"/>
          <a:ext cx="1727077" cy="8635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a:t>Dignity (honoring choice, inclusion)</a:t>
          </a:r>
          <a:endParaRPr lang="en-US" sz="1500" kern="1200"/>
        </a:p>
      </dsp:txBody>
      <dsp:txXfrm>
        <a:off x="4221403" y="987224"/>
        <a:ext cx="1642769" cy="779230"/>
      </dsp:txXfrm>
    </dsp:sp>
    <dsp:sp modelId="{B38442E3-C9AB-4144-9156-1C481DB8DB50}">
      <dsp:nvSpPr>
        <dsp:cNvPr id="0" name=""/>
        <dsp:cNvSpPr/>
      </dsp:nvSpPr>
      <dsp:spPr>
        <a:xfrm>
          <a:off x="3235018" y="1889301"/>
          <a:ext cx="1727077" cy="8635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a:t>Participation</a:t>
          </a:r>
          <a:endParaRPr lang="en-US" sz="1500" kern="1200"/>
        </a:p>
      </dsp:txBody>
      <dsp:txXfrm>
        <a:off x="3277172" y="1931455"/>
        <a:ext cx="1642769" cy="779230"/>
      </dsp:txXfrm>
    </dsp:sp>
    <dsp:sp modelId="{7AF3D14B-854C-6D42-A40D-307D133EC481}">
      <dsp:nvSpPr>
        <dsp:cNvPr id="0" name=""/>
        <dsp:cNvSpPr/>
      </dsp:nvSpPr>
      <dsp:spPr>
        <a:xfrm>
          <a:off x="2290787" y="945070"/>
          <a:ext cx="1727077" cy="8635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baseline="0"/>
            <a:t>Engagement</a:t>
          </a:r>
          <a:endParaRPr lang="en-US" sz="1500" kern="1200"/>
        </a:p>
      </dsp:txBody>
      <dsp:txXfrm>
        <a:off x="2332941" y="987224"/>
        <a:ext cx="1642769" cy="779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E479-696D-344C-991F-1A4C03E795F7}">
      <dsp:nvSpPr>
        <dsp:cNvPr id="0" name=""/>
        <dsp:cNvSpPr/>
      </dsp:nvSpPr>
      <dsp:spPr>
        <a:xfrm>
          <a:off x="0" y="0"/>
          <a:ext cx="7387390" cy="190959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1C0C47-89E1-FB42-B6BC-FC5888175751}">
      <dsp:nvSpPr>
        <dsp:cNvPr id="0" name=""/>
        <dsp:cNvSpPr/>
      </dsp:nvSpPr>
      <dsp:spPr>
        <a:xfrm>
          <a:off x="222469" y="254612"/>
          <a:ext cx="3305929" cy="1400368"/>
        </a:xfrm>
        <a:prstGeom prst="roundRect">
          <a:avLst>
            <a:gd name="adj" fmla="val 10000"/>
          </a:avLst>
        </a:prstGeom>
        <a:blipFill>
          <a:blip xmlns:r="http://schemas.openxmlformats.org/officeDocument/2006/relationships" r:embed="rId1"/>
          <a:srcRect/>
          <a:stretch>
            <a:fillRect t="-60000" b="-6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C082D-9900-BD42-869B-0CB2AF650821}">
      <dsp:nvSpPr>
        <dsp:cNvPr id="0" name=""/>
        <dsp:cNvSpPr/>
      </dsp:nvSpPr>
      <dsp:spPr>
        <a:xfrm rot="10800000">
          <a:off x="222469" y="1909593"/>
          <a:ext cx="3305929" cy="2333948"/>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Deficit-Based</a:t>
          </a:r>
        </a:p>
        <a:p>
          <a:pPr marL="228600" lvl="1" indent="-228600" algn="l" defTabSz="977900">
            <a:lnSpc>
              <a:spcPct val="90000"/>
            </a:lnSpc>
            <a:spcBef>
              <a:spcPct val="0"/>
            </a:spcBef>
            <a:spcAft>
              <a:spcPct val="15000"/>
            </a:spcAft>
            <a:buChar char="•"/>
          </a:pPr>
          <a:r>
            <a:rPr lang="en-US" sz="2200" kern="1200" dirty="0"/>
            <a:t>The student has behavior problem</a:t>
          </a:r>
        </a:p>
      </dsp:txBody>
      <dsp:txXfrm rot="10800000">
        <a:off x="294246" y="1909593"/>
        <a:ext cx="3162375" cy="2262171"/>
      </dsp:txXfrm>
    </dsp:sp>
    <dsp:sp modelId="{7D3B4494-512B-B846-832F-B6123FBCD8D3}">
      <dsp:nvSpPr>
        <dsp:cNvPr id="0" name=""/>
        <dsp:cNvSpPr/>
      </dsp:nvSpPr>
      <dsp:spPr>
        <a:xfrm>
          <a:off x="3858991" y="254612"/>
          <a:ext cx="3305929" cy="1400368"/>
        </a:xfrm>
        <a:prstGeom prst="roundRect">
          <a:avLst>
            <a:gd name="adj" fmla="val 10000"/>
          </a:avLst>
        </a:prstGeom>
        <a:blipFill dpi="0" rotWithShape="1">
          <a:blip xmlns:r="http://schemas.openxmlformats.org/officeDocument/2006/relationships" r:embed="rId2"/>
          <a:srcRect/>
          <a:stretch>
            <a:fillRect l="364" t="-18182" r="-364" b="-4381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FCB8A2-1398-9C4F-961F-8F0E42D26EAA}">
      <dsp:nvSpPr>
        <dsp:cNvPr id="0" name=""/>
        <dsp:cNvSpPr/>
      </dsp:nvSpPr>
      <dsp:spPr>
        <a:xfrm rot="10800000">
          <a:off x="3858991" y="1909593"/>
          <a:ext cx="3305929" cy="2333948"/>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Strength-Based</a:t>
          </a:r>
        </a:p>
        <a:p>
          <a:pPr marL="228600" lvl="1" indent="-228600" algn="l" defTabSz="977900">
            <a:lnSpc>
              <a:spcPct val="90000"/>
            </a:lnSpc>
            <a:spcBef>
              <a:spcPct val="0"/>
            </a:spcBef>
            <a:spcAft>
              <a:spcPct val="15000"/>
            </a:spcAft>
            <a:buChar char="•"/>
          </a:pPr>
          <a:r>
            <a:rPr lang="en-US" sz="2200" kern="1200" dirty="0"/>
            <a:t>The student benefits from support in building self-regulation strategies</a:t>
          </a:r>
        </a:p>
      </dsp:txBody>
      <dsp:txXfrm rot="10800000">
        <a:off x="3930768" y="1909593"/>
        <a:ext cx="3162375" cy="2262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6DF78-7D9A-4649-8E09-93FF874995BD}">
      <dsp:nvSpPr>
        <dsp:cNvPr id="0" name=""/>
        <dsp:cNvSpPr/>
      </dsp:nvSpPr>
      <dsp:spPr>
        <a:xfrm>
          <a:off x="4096" y="0"/>
          <a:ext cx="3940467" cy="400820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kern="1200" baseline="0"/>
            <a:t>Self-advocacy skills</a:t>
          </a:r>
          <a:endParaRPr lang="en-US" sz="3300" kern="1200"/>
        </a:p>
      </dsp:txBody>
      <dsp:txXfrm>
        <a:off x="4096" y="0"/>
        <a:ext cx="3940467" cy="1202462"/>
      </dsp:txXfrm>
    </dsp:sp>
    <dsp:sp modelId="{08BD3198-5087-514A-B029-59BEACA78728}">
      <dsp:nvSpPr>
        <dsp:cNvPr id="0" name=""/>
        <dsp:cNvSpPr/>
      </dsp:nvSpPr>
      <dsp:spPr>
        <a:xfrm>
          <a:off x="398143" y="1203636"/>
          <a:ext cx="3152373" cy="120852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t" anchorCtr="0">
          <a:noAutofit/>
        </a:bodyPr>
        <a:lstStyle/>
        <a:p>
          <a:pPr marL="0" lvl="0" indent="0" algn="l" defTabSz="711200">
            <a:lnSpc>
              <a:spcPct val="90000"/>
            </a:lnSpc>
            <a:spcBef>
              <a:spcPct val="0"/>
            </a:spcBef>
            <a:spcAft>
              <a:spcPct val="35000"/>
            </a:spcAft>
            <a:buNone/>
          </a:pPr>
          <a:r>
            <a:rPr lang="en-US" sz="1600" b="0" i="0" kern="1200" baseline="0" dirty="0"/>
            <a:t>Appropriate refusal or removal :</a:t>
          </a:r>
          <a:endParaRPr lang="en-US" sz="1600" kern="1200" dirty="0"/>
        </a:p>
        <a:p>
          <a:pPr marL="114300" lvl="1" indent="-114300" algn="l" defTabSz="533400">
            <a:lnSpc>
              <a:spcPct val="90000"/>
            </a:lnSpc>
            <a:spcBef>
              <a:spcPct val="0"/>
            </a:spcBef>
            <a:spcAft>
              <a:spcPct val="15000"/>
            </a:spcAft>
            <a:buChar char="•"/>
          </a:pPr>
          <a:r>
            <a:rPr lang="en-US" sz="1200" b="0" i="0" kern="1200" baseline="0" dirty="0"/>
            <a:t>Socially-mediated (no, all done, stop, I need a break)</a:t>
          </a:r>
          <a:endParaRPr lang="en-US" sz="1200" kern="1200" dirty="0"/>
        </a:p>
        <a:p>
          <a:pPr marL="114300" lvl="1" indent="-114300" algn="l" defTabSz="533400">
            <a:lnSpc>
              <a:spcPct val="90000"/>
            </a:lnSpc>
            <a:spcBef>
              <a:spcPct val="0"/>
            </a:spcBef>
            <a:spcAft>
              <a:spcPct val="15000"/>
            </a:spcAft>
            <a:buChar char="•"/>
          </a:pPr>
          <a:r>
            <a:rPr lang="en-US" sz="1200" b="0" i="0" kern="1200" baseline="0" dirty="0"/>
            <a:t>Self-mediated (walk away, put head down)</a:t>
          </a:r>
          <a:endParaRPr lang="en-US" sz="1200" kern="1200" dirty="0"/>
        </a:p>
      </dsp:txBody>
      <dsp:txXfrm>
        <a:off x="433540" y="1239033"/>
        <a:ext cx="3081579" cy="1137735"/>
      </dsp:txXfrm>
    </dsp:sp>
    <dsp:sp modelId="{A0A52187-6E67-5140-B521-668CAB14286A}">
      <dsp:nvSpPr>
        <dsp:cNvPr id="0" name=""/>
        <dsp:cNvSpPr/>
      </dsp:nvSpPr>
      <dsp:spPr>
        <a:xfrm>
          <a:off x="398143" y="2598093"/>
          <a:ext cx="3152373" cy="1208529"/>
        </a:xfrm>
        <a:prstGeom prst="roundRect">
          <a:avLst>
            <a:gd name="adj" fmla="val 10000"/>
          </a:avLst>
        </a:prstGeom>
        <a:solidFill>
          <a:schemeClr val="accent5">
            <a:hueOff val="-1351709"/>
            <a:satOff val="-3484"/>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t" anchorCtr="0">
          <a:noAutofit/>
        </a:bodyPr>
        <a:lstStyle/>
        <a:p>
          <a:pPr marL="0" lvl="0" indent="0" algn="l" defTabSz="711200">
            <a:lnSpc>
              <a:spcPct val="90000"/>
            </a:lnSpc>
            <a:spcBef>
              <a:spcPct val="0"/>
            </a:spcBef>
            <a:spcAft>
              <a:spcPct val="35000"/>
            </a:spcAft>
            <a:buNone/>
          </a:pPr>
          <a:r>
            <a:rPr lang="en-US" sz="1600" b="0" i="0" kern="1200" baseline="0" dirty="0"/>
            <a:t>Asking for support</a:t>
          </a:r>
          <a:endParaRPr lang="en-US" sz="1600" kern="1200" dirty="0"/>
        </a:p>
        <a:p>
          <a:pPr marL="114300" lvl="1" indent="-114300" algn="l" defTabSz="533400">
            <a:lnSpc>
              <a:spcPct val="90000"/>
            </a:lnSpc>
            <a:spcBef>
              <a:spcPct val="0"/>
            </a:spcBef>
            <a:spcAft>
              <a:spcPct val="15000"/>
            </a:spcAft>
            <a:buChar char="•"/>
          </a:pPr>
          <a:r>
            <a:rPr lang="en-US" sz="1200" b="0" i="0" kern="1200" baseline="0" dirty="0"/>
            <a:t>Asking for help</a:t>
          </a:r>
          <a:endParaRPr lang="en-US" sz="1200" kern="1200" dirty="0"/>
        </a:p>
        <a:p>
          <a:pPr marL="114300" lvl="1" indent="-114300" algn="l" defTabSz="533400">
            <a:lnSpc>
              <a:spcPct val="90000"/>
            </a:lnSpc>
            <a:spcBef>
              <a:spcPct val="0"/>
            </a:spcBef>
            <a:spcAft>
              <a:spcPct val="15000"/>
            </a:spcAft>
            <a:buChar char="•"/>
          </a:pPr>
          <a:r>
            <a:rPr lang="en-US" sz="1200" b="0" i="0" kern="1200" baseline="0" dirty="0"/>
            <a:t>Asking for modifications or accommodations</a:t>
          </a:r>
          <a:endParaRPr lang="en-US" sz="1200" kern="1200" dirty="0"/>
        </a:p>
      </dsp:txBody>
      <dsp:txXfrm>
        <a:off x="433540" y="2633490"/>
        <a:ext cx="3081579" cy="1137735"/>
      </dsp:txXfrm>
    </dsp:sp>
    <dsp:sp modelId="{953991A4-36FA-964B-9CC7-E5E84195267E}">
      <dsp:nvSpPr>
        <dsp:cNvPr id="0" name=""/>
        <dsp:cNvSpPr/>
      </dsp:nvSpPr>
      <dsp:spPr>
        <a:xfrm>
          <a:off x="4240098" y="0"/>
          <a:ext cx="3940467" cy="400820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kern="1200" baseline="0"/>
            <a:t>Choice-making and problem-solving</a:t>
          </a:r>
          <a:endParaRPr lang="en-US" sz="3300" kern="1200"/>
        </a:p>
      </dsp:txBody>
      <dsp:txXfrm>
        <a:off x="4240098" y="0"/>
        <a:ext cx="3940467" cy="1202462"/>
      </dsp:txXfrm>
    </dsp:sp>
    <dsp:sp modelId="{E901A63C-AD4D-0C45-85E9-1464FA1F65D1}">
      <dsp:nvSpPr>
        <dsp:cNvPr id="0" name=""/>
        <dsp:cNvSpPr/>
      </dsp:nvSpPr>
      <dsp:spPr>
        <a:xfrm>
          <a:off x="4634145" y="1202560"/>
          <a:ext cx="3152373" cy="583910"/>
        </a:xfrm>
        <a:prstGeom prst="roundRect">
          <a:avLst>
            <a:gd name="adj" fmla="val 10000"/>
          </a:avLst>
        </a:prstGeom>
        <a:solidFill>
          <a:schemeClr val="accent5">
            <a:hueOff val="-2703417"/>
            <a:satOff val="-6968"/>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Choice selection</a:t>
          </a:r>
          <a:endParaRPr lang="en-US" sz="1600" kern="1200" dirty="0"/>
        </a:p>
      </dsp:txBody>
      <dsp:txXfrm>
        <a:off x="4651247" y="1219662"/>
        <a:ext cx="3118169" cy="549706"/>
      </dsp:txXfrm>
    </dsp:sp>
    <dsp:sp modelId="{00BE5B5C-0511-5946-8ECB-1BDCCF45E81B}">
      <dsp:nvSpPr>
        <dsp:cNvPr id="0" name=""/>
        <dsp:cNvSpPr/>
      </dsp:nvSpPr>
      <dsp:spPr>
        <a:xfrm>
          <a:off x="4634145" y="1876303"/>
          <a:ext cx="3152373" cy="583910"/>
        </a:xfrm>
        <a:prstGeom prst="roundRect">
          <a:avLst>
            <a:gd name="adj" fmla="val 10000"/>
          </a:avLst>
        </a:prstGeom>
        <a:solidFill>
          <a:schemeClr val="accent5">
            <a:hueOff val="-4055126"/>
            <a:satOff val="-10451"/>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Expressing preferences</a:t>
          </a:r>
          <a:endParaRPr lang="en-US" sz="1600" kern="1200" dirty="0"/>
        </a:p>
      </dsp:txBody>
      <dsp:txXfrm>
        <a:off x="4651247" y="1893405"/>
        <a:ext cx="3118169" cy="549706"/>
      </dsp:txXfrm>
    </dsp:sp>
    <dsp:sp modelId="{2BEF6819-E33C-7544-B00C-736489B751D0}">
      <dsp:nvSpPr>
        <dsp:cNvPr id="0" name=""/>
        <dsp:cNvSpPr/>
      </dsp:nvSpPr>
      <dsp:spPr>
        <a:xfrm>
          <a:off x="4634145" y="2550046"/>
          <a:ext cx="3152373" cy="583910"/>
        </a:xfrm>
        <a:prstGeom prst="roundRect">
          <a:avLst>
            <a:gd name="adj" fmla="val 10000"/>
          </a:avLst>
        </a:prstGeom>
        <a:solidFill>
          <a:schemeClr val="accent5">
            <a:hueOff val="-5406834"/>
            <a:satOff val="-13935"/>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Persisting at challenging tasks</a:t>
          </a:r>
          <a:endParaRPr lang="en-US" sz="1600" kern="1200" dirty="0"/>
        </a:p>
      </dsp:txBody>
      <dsp:txXfrm>
        <a:off x="4651247" y="2567148"/>
        <a:ext cx="3118169" cy="549706"/>
      </dsp:txXfrm>
    </dsp:sp>
    <dsp:sp modelId="{F23D151B-680A-4547-AE7A-E5819A8736F1}">
      <dsp:nvSpPr>
        <dsp:cNvPr id="0" name=""/>
        <dsp:cNvSpPr/>
      </dsp:nvSpPr>
      <dsp:spPr>
        <a:xfrm>
          <a:off x="4634145" y="3223789"/>
          <a:ext cx="3152373" cy="583910"/>
        </a:xfrm>
        <a:prstGeom prst="roundRect">
          <a:avLst>
            <a:gd name="adj" fmla="val 10000"/>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Using varied behavior</a:t>
          </a:r>
          <a:endParaRPr lang="en-US" sz="1600" kern="1200" dirty="0"/>
        </a:p>
      </dsp:txBody>
      <dsp:txXfrm>
        <a:off x="4651247" y="3240891"/>
        <a:ext cx="3118169" cy="5497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72939-EDE2-824F-95F3-69CFEA4B5D15}">
      <dsp:nvSpPr>
        <dsp:cNvPr id="0" name=""/>
        <dsp:cNvSpPr/>
      </dsp:nvSpPr>
      <dsp:spPr>
        <a:xfrm>
          <a:off x="2014872" y="736860"/>
          <a:ext cx="987175" cy="98717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B91C8FC-C7E2-2343-A95D-7406CE4D90D2}">
      <dsp:nvSpPr>
        <dsp:cNvPr id="0" name=""/>
        <dsp:cNvSpPr/>
      </dsp:nvSpPr>
      <dsp:spPr>
        <a:xfrm>
          <a:off x="1891475" y="0"/>
          <a:ext cx="1233968" cy="67220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As part of the curriculum</a:t>
          </a:r>
        </a:p>
      </dsp:txBody>
      <dsp:txXfrm>
        <a:off x="1891475" y="0"/>
        <a:ext cx="1233968" cy="672200"/>
      </dsp:txXfrm>
    </dsp:sp>
    <dsp:sp modelId="{59874D5D-465C-C74C-8811-C553B4891BC9}">
      <dsp:nvSpPr>
        <dsp:cNvPr id="0" name=""/>
        <dsp:cNvSpPr/>
      </dsp:nvSpPr>
      <dsp:spPr>
        <a:xfrm>
          <a:off x="2335293" y="921875"/>
          <a:ext cx="987175" cy="987175"/>
        </a:xfrm>
        <a:prstGeom prst="ellipse">
          <a:avLst/>
        </a:prstGeom>
        <a:solidFill>
          <a:schemeClr val="accent5">
            <a:alpha val="50000"/>
            <a:hueOff val="-1351709"/>
            <a:satOff val="-3484"/>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3F5985A-07AB-D14F-91FB-61155C795058}">
      <dsp:nvSpPr>
        <dsp:cNvPr id="0" name=""/>
        <dsp:cNvSpPr/>
      </dsp:nvSpPr>
      <dsp:spPr>
        <a:xfrm>
          <a:off x="3395683" y="640191"/>
          <a:ext cx="1169391" cy="736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Before challenging activities</a:t>
          </a:r>
        </a:p>
      </dsp:txBody>
      <dsp:txXfrm>
        <a:off x="3395683" y="640191"/>
        <a:ext cx="1169391" cy="736220"/>
      </dsp:txXfrm>
    </dsp:sp>
    <dsp:sp modelId="{C316DE71-E3E5-EC4B-BF1F-9D6AFCF7D058}">
      <dsp:nvSpPr>
        <dsp:cNvPr id="0" name=""/>
        <dsp:cNvSpPr/>
      </dsp:nvSpPr>
      <dsp:spPr>
        <a:xfrm>
          <a:off x="2335293" y="1291906"/>
          <a:ext cx="987175" cy="987175"/>
        </a:xfrm>
        <a:prstGeom prst="ellipse">
          <a:avLst/>
        </a:prstGeom>
        <a:solidFill>
          <a:schemeClr val="accent5">
            <a:alpha val="50000"/>
            <a:hueOff val="-2703417"/>
            <a:satOff val="-6968"/>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85AD171-4B58-E247-AF44-6F867BDC453F}">
      <dsp:nvSpPr>
        <dsp:cNvPr id="0" name=""/>
        <dsp:cNvSpPr/>
      </dsp:nvSpPr>
      <dsp:spPr>
        <a:xfrm>
          <a:off x="3395683" y="1738119"/>
          <a:ext cx="1169391" cy="8226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Using explicit instruction</a:t>
          </a:r>
        </a:p>
      </dsp:txBody>
      <dsp:txXfrm>
        <a:off x="3395683" y="1738119"/>
        <a:ext cx="1169391" cy="822645"/>
      </dsp:txXfrm>
    </dsp:sp>
    <dsp:sp modelId="{680E3E0A-9BF7-BC42-A1A9-DE4D6F9B4575}">
      <dsp:nvSpPr>
        <dsp:cNvPr id="0" name=""/>
        <dsp:cNvSpPr/>
      </dsp:nvSpPr>
      <dsp:spPr>
        <a:xfrm>
          <a:off x="2014872" y="1477241"/>
          <a:ext cx="987175" cy="987175"/>
        </a:xfrm>
        <a:prstGeom prst="ellipse">
          <a:avLst/>
        </a:prstGeom>
        <a:solidFill>
          <a:schemeClr val="accent5">
            <a:alpha val="50000"/>
            <a:hueOff val="-4055126"/>
            <a:satOff val="-10451"/>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060EB25-5655-6348-9E3E-EF8BDFD4C9C0}">
      <dsp:nvSpPr>
        <dsp:cNvPr id="0" name=""/>
        <dsp:cNvSpPr/>
      </dsp:nvSpPr>
      <dsp:spPr>
        <a:xfrm>
          <a:off x="1891475" y="2528756"/>
          <a:ext cx="1233968" cy="67220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Embed opportunities for success</a:t>
          </a:r>
        </a:p>
      </dsp:txBody>
      <dsp:txXfrm>
        <a:off x="1891475" y="2528756"/>
        <a:ext cx="1233968" cy="672200"/>
      </dsp:txXfrm>
    </dsp:sp>
    <dsp:sp modelId="{2E51288F-3081-CD49-9741-ECD76F588C42}">
      <dsp:nvSpPr>
        <dsp:cNvPr id="0" name=""/>
        <dsp:cNvSpPr/>
      </dsp:nvSpPr>
      <dsp:spPr>
        <a:xfrm>
          <a:off x="1694451" y="1291906"/>
          <a:ext cx="987175" cy="987175"/>
        </a:xfrm>
        <a:prstGeom prst="ellipse">
          <a:avLst/>
        </a:prstGeom>
        <a:solidFill>
          <a:schemeClr val="accent5">
            <a:alpha val="50000"/>
            <a:hueOff val="-5406834"/>
            <a:satOff val="-13935"/>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F65132E-78B1-234E-B94A-F8C92A814846}">
      <dsp:nvSpPr>
        <dsp:cNvPr id="0" name=""/>
        <dsp:cNvSpPr/>
      </dsp:nvSpPr>
      <dsp:spPr>
        <a:xfrm>
          <a:off x="451845" y="1738119"/>
          <a:ext cx="1169391" cy="8226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Collaborate with caregivers</a:t>
          </a:r>
        </a:p>
      </dsp:txBody>
      <dsp:txXfrm>
        <a:off x="451845" y="1738119"/>
        <a:ext cx="1169391" cy="822645"/>
      </dsp:txXfrm>
    </dsp:sp>
    <dsp:sp modelId="{C3F7FDC2-CC00-9340-98D3-1803130AFBF2}">
      <dsp:nvSpPr>
        <dsp:cNvPr id="0" name=""/>
        <dsp:cNvSpPr/>
      </dsp:nvSpPr>
      <dsp:spPr>
        <a:xfrm>
          <a:off x="1694451" y="921875"/>
          <a:ext cx="987175" cy="987175"/>
        </a:xfrm>
        <a:prstGeom prst="ellipse">
          <a:avLst/>
        </a:prstGeom>
        <a:solidFill>
          <a:schemeClr val="accent5">
            <a:alpha val="50000"/>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8A2AE2D-460D-C742-A273-DE5A693DB671}">
      <dsp:nvSpPr>
        <dsp:cNvPr id="0" name=""/>
        <dsp:cNvSpPr/>
      </dsp:nvSpPr>
      <dsp:spPr>
        <a:xfrm>
          <a:off x="451845" y="640191"/>
          <a:ext cx="1169391" cy="8226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Supported in functional activities</a:t>
          </a:r>
        </a:p>
      </dsp:txBody>
      <dsp:txXfrm>
        <a:off x="451845" y="640191"/>
        <a:ext cx="1169391" cy="8226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15470-6027-3D40-81EB-6A8F794F485C}">
      <dsp:nvSpPr>
        <dsp:cNvPr id="0" name=""/>
        <dsp:cNvSpPr/>
      </dsp:nvSpPr>
      <dsp:spPr>
        <a:xfrm>
          <a:off x="0" y="269292"/>
          <a:ext cx="8184662" cy="514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a:t>Data on assent and assent-withdrawal</a:t>
          </a:r>
          <a:endParaRPr lang="en-US" sz="2200" kern="1200"/>
        </a:p>
      </dsp:txBody>
      <dsp:txXfrm>
        <a:off x="25130" y="294422"/>
        <a:ext cx="8134402" cy="464540"/>
      </dsp:txXfrm>
    </dsp:sp>
    <dsp:sp modelId="{8016A8FD-36AC-3443-BE94-FB9BF3CEE9CB}">
      <dsp:nvSpPr>
        <dsp:cNvPr id="0" name=""/>
        <dsp:cNvSpPr/>
      </dsp:nvSpPr>
      <dsp:spPr>
        <a:xfrm>
          <a:off x="0" y="847453"/>
          <a:ext cx="8184662" cy="514800"/>
        </a:xfrm>
        <a:prstGeom prst="roundRect">
          <a:avLst/>
        </a:prstGeom>
        <a:solidFill>
          <a:schemeClr val="accent5">
            <a:hueOff val="-2252848"/>
            <a:satOff val="-5806"/>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Data across all intervention components</a:t>
          </a:r>
          <a:endParaRPr lang="en-US" sz="2200" kern="1200" dirty="0"/>
        </a:p>
      </dsp:txBody>
      <dsp:txXfrm>
        <a:off x="25130" y="872583"/>
        <a:ext cx="8134402" cy="464540"/>
      </dsp:txXfrm>
    </dsp:sp>
    <dsp:sp modelId="{956855F8-E03A-9844-AF3C-8D819135D04E}">
      <dsp:nvSpPr>
        <dsp:cNvPr id="0" name=""/>
        <dsp:cNvSpPr/>
      </dsp:nvSpPr>
      <dsp:spPr>
        <a:xfrm>
          <a:off x="0" y="1362253"/>
          <a:ext cx="8184662"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86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i="0" kern="1200" baseline="0" dirty="0"/>
            <a:t>interaction</a:t>
          </a:r>
          <a:endParaRPr lang="en-US" sz="1700" kern="1200" dirty="0"/>
        </a:p>
        <a:p>
          <a:pPr marL="171450" lvl="1" indent="-171450" algn="l" defTabSz="755650">
            <a:lnSpc>
              <a:spcPct val="90000"/>
            </a:lnSpc>
            <a:spcBef>
              <a:spcPct val="0"/>
            </a:spcBef>
            <a:spcAft>
              <a:spcPct val="20000"/>
            </a:spcAft>
            <a:buChar char="•"/>
          </a:pPr>
          <a:r>
            <a:rPr lang="en-US" sz="1700" b="0" i="0" kern="1200" baseline="0" dirty="0"/>
            <a:t>skill building instruction</a:t>
          </a:r>
          <a:endParaRPr lang="en-US" sz="1700" kern="1200" dirty="0"/>
        </a:p>
        <a:p>
          <a:pPr marL="171450" lvl="1" indent="-171450" algn="l" defTabSz="755650">
            <a:lnSpc>
              <a:spcPct val="90000"/>
            </a:lnSpc>
            <a:spcBef>
              <a:spcPct val="0"/>
            </a:spcBef>
            <a:spcAft>
              <a:spcPct val="20000"/>
            </a:spcAft>
            <a:buChar char="•"/>
          </a:pPr>
          <a:r>
            <a:rPr lang="en-US" sz="1700" b="0" i="0" kern="1200" baseline="0" dirty="0"/>
            <a:t>prompting levels</a:t>
          </a:r>
          <a:endParaRPr lang="en-US" sz="1700" kern="1200" dirty="0"/>
        </a:p>
        <a:p>
          <a:pPr marL="171450" lvl="1" indent="-171450" algn="l" defTabSz="755650">
            <a:lnSpc>
              <a:spcPct val="90000"/>
            </a:lnSpc>
            <a:spcBef>
              <a:spcPct val="0"/>
            </a:spcBef>
            <a:spcAft>
              <a:spcPct val="20000"/>
            </a:spcAft>
            <a:buChar char="•"/>
          </a:pPr>
          <a:r>
            <a:rPr lang="en-US" sz="1700" b="0" i="0" kern="1200" baseline="0" dirty="0"/>
            <a:t>environmental arrangement</a:t>
          </a:r>
          <a:endParaRPr lang="en-US" sz="1700" kern="1200" dirty="0"/>
        </a:p>
      </dsp:txBody>
      <dsp:txXfrm>
        <a:off x="0" y="1362253"/>
        <a:ext cx="8184662" cy="1115730"/>
      </dsp:txXfrm>
    </dsp:sp>
    <dsp:sp modelId="{6B5E5F6C-D299-004C-9B2E-C3835A787CB7}">
      <dsp:nvSpPr>
        <dsp:cNvPr id="0" name=""/>
        <dsp:cNvSpPr/>
      </dsp:nvSpPr>
      <dsp:spPr>
        <a:xfrm>
          <a:off x="0" y="2477983"/>
          <a:ext cx="8184662" cy="514800"/>
        </a:xfrm>
        <a:prstGeom prst="roundRect">
          <a:avLst/>
        </a:prstGeom>
        <a:solidFill>
          <a:schemeClr val="accent5">
            <a:hueOff val="-4505695"/>
            <a:satOff val="-11613"/>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a:t>Data on the skills relevant to assent</a:t>
          </a:r>
          <a:endParaRPr lang="en-US" sz="2200" kern="1200"/>
        </a:p>
      </dsp:txBody>
      <dsp:txXfrm>
        <a:off x="25130" y="2503113"/>
        <a:ext cx="8134402" cy="464540"/>
      </dsp:txXfrm>
    </dsp:sp>
    <dsp:sp modelId="{465F0FAC-709B-1741-8E20-C67A2E74896A}">
      <dsp:nvSpPr>
        <dsp:cNvPr id="0" name=""/>
        <dsp:cNvSpPr/>
      </dsp:nvSpPr>
      <dsp:spPr>
        <a:xfrm>
          <a:off x="0" y="3056143"/>
          <a:ext cx="8184662" cy="514800"/>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Using the data to adjust within and across intervention sessions</a:t>
          </a:r>
          <a:endParaRPr lang="en-US" sz="2200" kern="1200" dirty="0"/>
        </a:p>
      </dsp:txBody>
      <dsp:txXfrm>
        <a:off x="25130" y="3081273"/>
        <a:ext cx="8134402" cy="46454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B0678E-AAC1-9B46-B135-68AEADDE4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7E2B01-3A1B-3949-ADEA-B51FCA25E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34A6F7-C3EF-C642-94AA-02B27BB62E52}" type="datetimeFigureOut">
              <a:rPr lang="en-US" smtClean="0"/>
              <a:t>4/9/26</a:t>
            </a:fld>
            <a:endParaRPr lang="en-US"/>
          </a:p>
        </p:txBody>
      </p:sp>
      <p:sp>
        <p:nvSpPr>
          <p:cNvPr id="4" name="Footer Placeholder 3">
            <a:extLst>
              <a:ext uri="{FF2B5EF4-FFF2-40B4-BE49-F238E27FC236}">
                <a16:creationId xmlns:a16="http://schemas.microsoft.com/office/drawing/2014/main" id="{F3B02517-2A80-2C46-A428-8402C2CF62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9659E1-64AB-E94F-B264-D596A3C1C7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17333F-7A51-4A41-A354-2894CC0AB750}" type="slidenum">
              <a:rPr lang="en-US" smtClean="0"/>
              <a:t>‹#›</a:t>
            </a:fld>
            <a:endParaRPr lang="en-US"/>
          </a:p>
        </p:txBody>
      </p:sp>
    </p:spTree>
    <p:extLst>
      <p:ext uri="{BB962C8B-B14F-4D97-AF65-F5344CB8AC3E}">
        <p14:creationId xmlns:p14="http://schemas.microsoft.com/office/powerpoint/2010/main" val="2385287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0196C-9547-AD4D-9D64-288031E47A51}" type="datetimeFigureOut">
              <a:rPr lang="en-US" smtClean="0"/>
              <a:t>4/9/26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3BF68-46DE-8849-900B-DAAE9A0841B6}" type="slidenum">
              <a:rPr lang="en-US" smtClean="0"/>
              <a:t>‹#›</a:t>
            </a:fld>
            <a:endParaRPr lang="en-US"/>
          </a:p>
        </p:txBody>
      </p:sp>
    </p:spTree>
    <p:extLst>
      <p:ext uri="{BB962C8B-B14F-4D97-AF65-F5344CB8AC3E}">
        <p14:creationId xmlns:p14="http://schemas.microsoft.com/office/powerpoint/2010/main" val="26719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1</a:t>
            </a:fld>
            <a:endParaRPr lang="en-US"/>
          </a:p>
        </p:txBody>
      </p:sp>
    </p:spTree>
    <p:extLst>
      <p:ext uri="{BB962C8B-B14F-4D97-AF65-F5344CB8AC3E}">
        <p14:creationId xmlns:p14="http://schemas.microsoft.com/office/powerpoint/2010/main" val="1749114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15</a:t>
            </a:fld>
            <a:endParaRPr lang="en-US"/>
          </a:p>
        </p:txBody>
      </p:sp>
    </p:spTree>
    <p:extLst>
      <p:ext uri="{BB962C8B-B14F-4D97-AF65-F5344CB8AC3E}">
        <p14:creationId xmlns:p14="http://schemas.microsoft.com/office/powerpoint/2010/main" val="352123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17</a:t>
            </a:fld>
            <a:endParaRPr lang="en-US"/>
          </a:p>
        </p:txBody>
      </p:sp>
    </p:spTree>
    <p:extLst>
      <p:ext uri="{BB962C8B-B14F-4D97-AF65-F5344CB8AC3E}">
        <p14:creationId xmlns:p14="http://schemas.microsoft.com/office/powerpoint/2010/main" val="93392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19</a:t>
            </a:fld>
            <a:endParaRPr lang="en-US"/>
          </a:p>
        </p:txBody>
      </p:sp>
    </p:spTree>
    <p:extLst>
      <p:ext uri="{BB962C8B-B14F-4D97-AF65-F5344CB8AC3E}">
        <p14:creationId xmlns:p14="http://schemas.microsoft.com/office/powerpoint/2010/main" val="395734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Follows the afore-listed topographies</a:t>
            </a:r>
          </a:p>
          <a:p>
            <a:pPr marL="228600" indent="-228600">
              <a:buAutoNum type="arabicPeriod"/>
            </a:pPr>
            <a:r>
              <a:rPr lang="en-US" dirty="0"/>
              <a:t>Will show expressions of anxiety but persist</a:t>
            </a:r>
          </a:p>
          <a:p>
            <a:pPr marL="228600" indent="-228600">
              <a:buAutoNum type="arabicPeriod"/>
            </a:pPr>
            <a:r>
              <a:rPr lang="en-US" dirty="0"/>
              <a:t>Will get ‘silly’ when they wish to withdraw</a:t>
            </a:r>
          </a:p>
          <a:p>
            <a:pPr marL="228600" indent="-228600">
              <a:buAutoNum type="arabicPeriod"/>
            </a:pPr>
            <a:r>
              <a:rPr lang="en-US" dirty="0"/>
              <a:t>Does not use typical facial expressions or communication signals, but will signal withdrawal by a loud screech. </a:t>
            </a:r>
          </a:p>
        </p:txBody>
      </p:sp>
      <p:sp>
        <p:nvSpPr>
          <p:cNvPr id="4" name="Slide Number Placeholder 3"/>
          <p:cNvSpPr>
            <a:spLocks noGrp="1"/>
          </p:cNvSpPr>
          <p:nvPr>
            <p:ph type="sldNum" sz="quarter" idx="5"/>
          </p:nvPr>
        </p:nvSpPr>
        <p:spPr/>
        <p:txBody>
          <a:bodyPr/>
          <a:lstStyle/>
          <a:p>
            <a:fld id="{86D3BF68-46DE-8849-900B-DAAE9A0841B6}" type="slidenum">
              <a:rPr lang="en-US" smtClean="0"/>
              <a:t>20</a:t>
            </a:fld>
            <a:endParaRPr lang="en-US"/>
          </a:p>
        </p:txBody>
      </p:sp>
    </p:spTree>
    <p:extLst>
      <p:ext uri="{BB962C8B-B14F-4D97-AF65-F5344CB8AC3E}">
        <p14:creationId xmlns:p14="http://schemas.microsoft.com/office/powerpoint/2010/main" val="2145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21</a:t>
            </a:fld>
            <a:endParaRPr lang="en-US"/>
          </a:p>
        </p:txBody>
      </p:sp>
    </p:spTree>
    <p:extLst>
      <p:ext uri="{BB962C8B-B14F-4D97-AF65-F5344CB8AC3E}">
        <p14:creationId xmlns:p14="http://schemas.microsoft.com/office/powerpoint/2010/main" val="492362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22</a:t>
            </a:fld>
            <a:endParaRPr lang="en-US"/>
          </a:p>
        </p:txBody>
      </p:sp>
    </p:spTree>
    <p:extLst>
      <p:ext uri="{BB962C8B-B14F-4D97-AF65-F5344CB8AC3E}">
        <p14:creationId xmlns:p14="http://schemas.microsoft.com/office/powerpoint/2010/main" val="313910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23</a:t>
            </a:fld>
            <a:endParaRPr lang="en-US"/>
          </a:p>
        </p:txBody>
      </p:sp>
    </p:spTree>
    <p:extLst>
      <p:ext uri="{BB962C8B-B14F-4D97-AF65-F5344CB8AC3E}">
        <p14:creationId xmlns:p14="http://schemas.microsoft.com/office/powerpoint/2010/main" val="349275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Tucker the Turtle</a:t>
            </a:r>
          </a:p>
        </p:txBody>
      </p:sp>
      <p:sp>
        <p:nvSpPr>
          <p:cNvPr id="4" name="Slide Number Placeholder 3"/>
          <p:cNvSpPr>
            <a:spLocks noGrp="1"/>
          </p:cNvSpPr>
          <p:nvPr>
            <p:ph type="sldNum" sz="quarter" idx="5"/>
          </p:nvPr>
        </p:nvSpPr>
        <p:spPr/>
        <p:txBody>
          <a:bodyPr/>
          <a:lstStyle/>
          <a:p>
            <a:fld id="{86D3BF68-46DE-8849-900B-DAAE9A0841B6}" type="slidenum">
              <a:rPr lang="en-US" smtClean="0"/>
              <a:t>27</a:t>
            </a:fld>
            <a:endParaRPr lang="en-US"/>
          </a:p>
        </p:txBody>
      </p:sp>
    </p:spTree>
    <p:extLst>
      <p:ext uri="{BB962C8B-B14F-4D97-AF65-F5344CB8AC3E}">
        <p14:creationId xmlns:p14="http://schemas.microsoft.com/office/powerpoint/2010/main" val="199758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and Go activity</a:t>
            </a:r>
          </a:p>
        </p:txBody>
      </p:sp>
      <p:sp>
        <p:nvSpPr>
          <p:cNvPr id="4" name="Slide Number Placeholder 3"/>
          <p:cNvSpPr>
            <a:spLocks noGrp="1"/>
          </p:cNvSpPr>
          <p:nvPr>
            <p:ph type="sldNum" sz="quarter" idx="5"/>
          </p:nvPr>
        </p:nvSpPr>
        <p:spPr/>
        <p:txBody>
          <a:bodyPr/>
          <a:lstStyle/>
          <a:p>
            <a:fld id="{86D3BF68-46DE-8849-900B-DAAE9A0841B6}" type="slidenum">
              <a:rPr lang="en-US" smtClean="0"/>
              <a:t>28</a:t>
            </a:fld>
            <a:endParaRPr lang="en-US"/>
          </a:p>
        </p:txBody>
      </p:sp>
    </p:spTree>
    <p:extLst>
      <p:ext uri="{BB962C8B-B14F-4D97-AF65-F5344CB8AC3E}">
        <p14:creationId xmlns:p14="http://schemas.microsoft.com/office/powerpoint/2010/main" val="392649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 Tool Kit</a:t>
            </a:r>
          </a:p>
        </p:txBody>
      </p:sp>
      <p:sp>
        <p:nvSpPr>
          <p:cNvPr id="4" name="Slide Number Placeholder 3"/>
          <p:cNvSpPr>
            <a:spLocks noGrp="1"/>
          </p:cNvSpPr>
          <p:nvPr>
            <p:ph type="sldNum" sz="quarter" idx="5"/>
          </p:nvPr>
        </p:nvSpPr>
        <p:spPr/>
        <p:txBody>
          <a:bodyPr/>
          <a:lstStyle/>
          <a:p>
            <a:fld id="{86D3BF68-46DE-8849-900B-DAAE9A0841B6}" type="slidenum">
              <a:rPr lang="en-US" smtClean="0"/>
              <a:t>29</a:t>
            </a:fld>
            <a:endParaRPr lang="en-US"/>
          </a:p>
        </p:txBody>
      </p:sp>
    </p:spTree>
    <p:extLst>
      <p:ext uri="{BB962C8B-B14F-4D97-AF65-F5344CB8AC3E}">
        <p14:creationId xmlns:p14="http://schemas.microsoft.com/office/powerpoint/2010/main" val="358181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3</a:t>
            </a:fld>
            <a:endParaRPr lang="en-US"/>
          </a:p>
        </p:txBody>
      </p:sp>
    </p:spTree>
    <p:extLst>
      <p:ext uri="{BB962C8B-B14F-4D97-AF65-F5344CB8AC3E}">
        <p14:creationId xmlns:p14="http://schemas.microsoft.com/office/powerpoint/2010/main" val="13926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D3BF68-46DE-8849-900B-DAAE9A0841B6}" type="slidenum">
              <a:rPr lang="en-US" smtClean="0"/>
              <a:t>30</a:t>
            </a:fld>
            <a:endParaRPr lang="en-US"/>
          </a:p>
        </p:txBody>
      </p:sp>
    </p:spTree>
    <p:extLst>
      <p:ext uri="{BB962C8B-B14F-4D97-AF65-F5344CB8AC3E}">
        <p14:creationId xmlns:p14="http://schemas.microsoft.com/office/powerpoint/2010/main" val="150577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6</a:t>
            </a:fld>
            <a:endParaRPr lang="en-US"/>
          </a:p>
        </p:txBody>
      </p:sp>
    </p:spTree>
    <p:extLst>
      <p:ext uri="{BB962C8B-B14F-4D97-AF65-F5344CB8AC3E}">
        <p14:creationId xmlns:p14="http://schemas.microsoft.com/office/powerpoint/2010/main" val="275209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15EE-1D1B-089F-2115-25B0BC527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89C14-E12A-427F-9D4F-3F2742980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D4745-0B11-2378-161B-A201F27A981F}"/>
              </a:ext>
            </a:extLst>
          </p:cNvPr>
          <p:cNvSpPr>
            <a:spLocks noGrp="1"/>
          </p:cNvSpPr>
          <p:nvPr>
            <p:ph type="body" idx="1"/>
          </p:nvPr>
        </p:nvSpPr>
        <p:spPr/>
        <p:txBody>
          <a:bodyPr/>
          <a:lstStyle/>
          <a:p>
            <a:r>
              <a:rPr lang="en-US" b="1" dirty="0"/>
              <a:t>Consent</a:t>
            </a:r>
          </a:p>
          <a:p>
            <a:r>
              <a:rPr lang="en-US" b="1" dirty="0"/>
              <a:t>Definition</a:t>
            </a:r>
            <a:r>
              <a:rPr lang="en-US" dirty="0"/>
              <a:t>: A person gives </a:t>
            </a:r>
            <a:r>
              <a:rPr lang="en-US" b="1" dirty="0"/>
              <a:t>informed permission</a:t>
            </a:r>
            <a:r>
              <a:rPr lang="en-US" dirty="0"/>
              <a:t> for something to happen, such as a medical procedure or participation in a study.</a:t>
            </a:r>
          </a:p>
          <a:p>
            <a:r>
              <a:rPr lang="en-US" b="1" dirty="0"/>
              <a:t>Requirements</a:t>
            </a:r>
            <a:r>
              <a:rPr lang="en-US" dirty="0"/>
              <a:t>: </a:t>
            </a:r>
          </a:p>
          <a:p>
            <a:pPr lvl="1"/>
            <a:r>
              <a:rPr lang="en-US" dirty="0"/>
              <a:t>The person must have the </a:t>
            </a:r>
            <a:r>
              <a:rPr lang="en-US" b="1" dirty="0"/>
              <a:t>legal capacity</a:t>
            </a:r>
            <a:r>
              <a:rPr lang="en-US" dirty="0"/>
              <a:t> and </a:t>
            </a:r>
            <a:r>
              <a:rPr lang="en-US" b="1" dirty="0"/>
              <a:t>cognitive ability</a:t>
            </a:r>
            <a:r>
              <a:rPr lang="en-US" dirty="0"/>
              <a:t> to understand the information.</a:t>
            </a:r>
          </a:p>
          <a:p>
            <a:pPr lvl="1"/>
            <a:r>
              <a:rPr lang="en-US" dirty="0"/>
              <a:t>They must be given </a:t>
            </a:r>
            <a:r>
              <a:rPr lang="en-US" b="1" dirty="0"/>
              <a:t>adequate information</a:t>
            </a:r>
            <a:r>
              <a:rPr lang="en-US" dirty="0"/>
              <a:t> about risks, benefits, and alternatives.</a:t>
            </a:r>
          </a:p>
          <a:p>
            <a:pPr lvl="1"/>
            <a:r>
              <a:rPr lang="en-US" dirty="0"/>
              <a:t>Consent must be </a:t>
            </a:r>
            <a:r>
              <a:rPr lang="en-US" b="1" dirty="0"/>
              <a:t>voluntary</a:t>
            </a:r>
            <a:r>
              <a:rPr lang="en-US" dirty="0"/>
              <a:t> and </a:t>
            </a:r>
            <a:r>
              <a:rPr lang="en-US" b="1" dirty="0"/>
              <a:t>documented</a:t>
            </a:r>
            <a:r>
              <a:rPr lang="en-US" dirty="0"/>
              <a:t>.</a:t>
            </a:r>
          </a:p>
          <a:p>
            <a:r>
              <a:rPr lang="en-US" b="1" dirty="0"/>
              <a:t>Example</a:t>
            </a:r>
            <a:r>
              <a:rPr lang="en-US" dirty="0"/>
              <a:t>: An adult signs a form agreeing to participate in a research study after being fully informed.</a:t>
            </a:r>
          </a:p>
          <a:p>
            <a:r>
              <a:rPr lang="en-US" b="1" dirty="0"/>
              <a:t>Assent</a:t>
            </a:r>
          </a:p>
          <a:p>
            <a:r>
              <a:rPr lang="en-US" b="1" dirty="0"/>
              <a:t>Definition</a:t>
            </a:r>
            <a:r>
              <a:rPr lang="en-US" dirty="0"/>
              <a:t>: A person </a:t>
            </a:r>
            <a:r>
              <a:rPr lang="en-US" b="1" dirty="0"/>
              <a:t>agrees</a:t>
            </a:r>
            <a:r>
              <a:rPr lang="en-US" dirty="0"/>
              <a:t> to something, but may not have the legal or cognitive capacity to give full consent.</a:t>
            </a:r>
          </a:p>
          <a:p>
            <a:r>
              <a:rPr lang="en-US" b="1" dirty="0"/>
              <a:t>Used When</a:t>
            </a:r>
            <a:r>
              <a:rPr lang="en-US" dirty="0"/>
              <a:t>: </a:t>
            </a:r>
          </a:p>
          <a:p>
            <a:pPr lvl="1"/>
            <a:r>
              <a:rPr lang="en-US" dirty="0"/>
              <a:t>The individual is a </a:t>
            </a:r>
            <a:r>
              <a:rPr lang="en-US" b="1" dirty="0"/>
              <a:t>minor</a:t>
            </a:r>
            <a:r>
              <a:rPr lang="en-US" dirty="0"/>
              <a:t> or has a </a:t>
            </a:r>
            <a:r>
              <a:rPr lang="en-US" b="1" dirty="0"/>
              <a:t>disability</a:t>
            </a:r>
            <a:r>
              <a:rPr lang="en-US" dirty="0"/>
              <a:t> that affects decision-making capacity.</a:t>
            </a:r>
          </a:p>
          <a:p>
            <a:pPr lvl="1"/>
            <a:r>
              <a:rPr lang="en-US" dirty="0"/>
              <a:t>They can still </a:t>
            </a:r>
            <a:r>
              <a:rPr lang="en-US" b="1" dirty="0"/>
              <a:t>understand</a:t>
            </a:r>
            <a:r>
              <a:rPr lang="en-US" dirty="0"/>
              <a:t> the situation in a developmentally appropriate way.</a:t>
            </a:r>
          </a:p>
          <a:p>
            <a:r>
              <a:rPr lang="en-US" b="1" dirty="0"/>
              <a:t>Example</a:t>
            </a:r>
            <a:r>
              <a:rPr lang="en-US" dirty="0"/>
              <a:t>: A child says “yes” to participating in a study after it’s explained in simple terms, even though their parent gives formal consent.</a:t>
            </a:r>
          </a:p>
        </p:txBody>
      </p:sp>
      <p:sp>
        <p:nvSpPr>
          <p:cNvPr id="4" name="Slide Number Placeholder 3">
            <a:extLst>
              <a:ext uri="{FF2B5EF4-FFF2-40B4-BE49-F238E27FC236}">
                <a16:creationId xmlns:a16="http://schemas.microsoft.com/office/drawing/2014/main" id="{605CF7AD-ABC4-AD42-E6A0-73FA2AF37178}"/>
              </a:ext>
            </a:extLst>
          </p:cNvPr>
          <p:cNvSpPr>
            <a:spLocks noGrp="1"/>
          </p:cNvSpPr>
          <p:nvPr>
            <p:ph type="sldNum" sz="quarter" idx="5"/>
          </p:nvPr>
        </p:nvSpPr>
        <p:spPr/>
        <p:txBody>
          <a:bodyPr/>
          <a:lstStyle/>
          <a:p>
            <a:fld id="{86D3BF68-46DE-8849-900B-DAAE9A0841B6}" type="slidenum">
              <a:rPr lang="en-US" smtClean="0"/>
              <a:t>7</a:t>
            </a:fld>
            <a:endParaRPr lang="en-US"/>
          </a:p>
        </p:txBody>
      </p:sp>
    </p:spTree>
    <p:extLst>
      <p:ext uri="{BB962C8B-B14F-4D97-AF65-F5344CB8AC3E}">
        <p14:creationId xmlns:p14="http://schemas.microsoft.com/office/powerpoint/2010/main" val="17688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9</a:t>
            </a:fld>
            <a:endParaRPr lang="en-US"/>
          </a:p>
        </p:txBody>
      </p:sp>
    </p:spTree>
    <p:extLst>
      <p:ext uri="{BB962C8B-B14F-4D97-AF65-F5344CB8AC3E}">
        <p14:creationId xmlns:p14="http://schemas.microsoft.com/office/powerpoint/2010/main" val="160333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Foundational needs (bottom tiers) create readiness for learning. Skill acquisition begins once safety and belonging are stable, and it accelerates at esteem and self-actualization levels.</a:t>
            </a:r>
          </a:p>
        </p:txBody>
      </p:sp>
      <p:sp>
        <p:nvSpPr>
          <p:cNvPr id="4" name="Slide Number Placeholder 3"/>
          <p:cNvSpPr>
            <a:spLocks noGrp="1"/>
          </p:cNvSpPr>
          <p:nvPr>
            <p:ph type="sldNum" sz="quarter" idx="5"/>
          </p:nvPr>
        </p:nvSpPr>
        <p:spPr/>
        <p:txBody>
          <a:bodyPr/>
          <a:lstStyle/>
          <a:p>
            <a:fld id="{86D3BF68-46DE-8849-900B-DAAE9A0841B6}" type="slidenum">
              <a:rPr lang="en-US" smtClean="0"/>
              <a:t>10</a:t>
            </a:fld>
            <a:endParaRPr lang="en-US"/>
          </a:p>
        </p:txBody>
      </p:sp>
    </p:spTree>
    <p:extLst>
      <p:ext uri="{BB962C8B-B14F-4D97-AF65-F5344CB8AC3E}">
        <p14:creationId xmlns:p14="http://schemas.microsoft.com/office/powerpoint/2010/main" val="203005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3BF68-46DE-8849-900B-DAAE9A0841B6}" type="slidenum">
              <a:rPr lang="en-US" smtClean="0"/>
              <a:t>11</a:t>
            </a:fld>
            <a:endParaRPr lang="en-US"/>
          </a:p>
        </p:txBody>
      </p:sp>
    </p:spTree>
    <p:extLst>
      <p:ext uri="{BB962C8B-B14F-4D97-AF65-F5344CB8AC3E}">
        <p14:creationId xmlns:p14="http://schemas.microsoft.com/office/powerpoint/2010/main" val="272803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don’t need</a:t>
            </a:r>
          </a:p>
          <a:p>
            <a:r>
              <a:rPr lang="en-US" dirty="0"/>
              <a:t>rules or boundaries</a:t>
            </a:r>
          </a:p>
          <a:p>
            <a:r>
              <a:rPr lang="en-US" dirty="0"/>
              <a:t>&gt; Learners can do</a:t>
            </a:r>
          </a:p>
          <a:p>
            <a:r>
              <a:rPr lang="en-US" dirty="0"/>
              <a:t>whatever they want,</a:t>
            </a:r>
          </a:p>
          <a:p>
            <a:r>
              <a:rPr lang="en-US" dirty="0"/>
              <a:t>when they want</a:t>
            </a:r>
          </a:p>
          <a:p>
            <a:r>
              <a:rPr lang="en-US" dirty="0"/>
              <a:t>&gt; Giving up teacher</a:t>
            </a:r>
          </a:p>
          <a:p>
            <a:r>
              <a:rPr lang="en-US" dirty="0"/>
              <a:t>authority</a:t>
            </a:r>
          </a:p>
          <a:p>
            <a:r>
              <a:rPr lang="en-US" dirty="0"/>
              <a:t>We are NOT saying</a:t>
            </a:r>
          </a:p>
          <a:p>
            <a:r>
              <a:rPr lang="en-US" dirty="0"/>
              <a:t>But, first...</a:t>
            </a:r>
          </a:p>
          <a:p>
            <a:endParaRPr lang="en-US" dirty="0"/>
          </a:p>
          <a:p>
            <a:r>
              <a:rPr lang="en-US" dirty="0"/>
              <a:t>We ARE saying</a:t>
            </a:r>
          </a:p>
          <a:p>
            <a:r>
              <a:rPr lang="en-US" dirty="0"/>
              <a:t>• Boundaries and</a:t>
            </a:r>
          </a:p>
          <a:p>
            <a:r>
              <a:rPr lang="en-US" dirty="0"/>
              <a:t>structure can coexist</a:t>
            </a:r>
          </a:p>
          <a:p>
            <a:r>
              <a:rPr lang="en-US" dirty="0"/>
              <a:t>with learner autonomy</a:t>
            </a:r>
          </a:p>
          <a:p>
            <a:r>
              <a:rPr lang="en-US" dirty="0"/>
              <a:t>• Children deserve voice</a:t>
            </a:r>
          </a:p>
          <a:p>
            <a:r>
              <a:rPr lang="en-US" dirty="0"/>
              <a:t>and agency in the</a:t>
            </a:r>
          </a:p>
          <a:p>
            <a:r>
              <a:rPr lang="en-US" dirty="0"/>
              <a:t>learning process</a:t>
            </a:r>
          </a:p>
          <a:p>
            <a:r>
              <a:rPr lang="en-US" dirty="0"/>
              <a:t>• Active participation</a:t>
            </a:r>
          </a:p>
          <a:p>
            <a:r>
              <a:rPr lang="en-US" dirty="0"/>
              <a:t>supports engagement,</a:t>
            </a:r>
          </a:p>
          <a:p>
            <a:r>
              <a:rPr lang="en-US" dirty="0"/>
              <a:t>trust, and ethical</a:t>
            </a:r>
          </a:p>
          <a:p>
            <a:r>
              <a:rPr lang="en-US" dirty="0"/>
              <a:t>practice</a:t>
            </a:r>
          </a:p>
        </p:txBody>
      </p:sp>
      <p:sp>
        <p:nvSpPr>
          <p:cNvPr id="4" name="Slide Number Placeholder 3"/>
          <p:cNvSpPr>
            <a:spLocks noGrp="1"/>
          </p:cNvSpPr>
          <p:nvPr>
            <p:ph type="sldNum" sz="quarter" idx="5"/>
          </p:nvPr>
        </p:nvSpPr>
        <p:spPr/>
        <p:txBody>
          <a:bodyPr/>
          <a:lstStyle/>
          <a:p>
            <a:fld id="{86D3BF68-46DE-8849-900B-DAAE9A0841B6}" type="slidenum">
              <a:rPr lang="en-US" smtClean="0"/>
              <a:t>13</a:t>
            </a:fld>
            <a:endParaRPr lang="en-US"/>
          </a:p>
        </p:txBody>
      </p:sp>
    </p:spTree>
    <p:extLst>
      <p:ext uri="{BB962C8B-B14F-4D97-AF65-F5344CB8AC3E}">
        <p14:creationId xmlns:p14="http://schemas.microsoft.com/office/powerpoint/2010/main" val="1282692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benefits from support in building self-regulation strategies</a:t>
            </a:r>
          </a:p>
        </p:txBody>
      </p:sp>
      <p:sp>
        <p:nvSpPr>
          <p:cNvPr id="4" name="Slide Number Placeholder 3"/>
          <p:cNvSpPr>
            <a:spLocks noGrp="1"/>
          </p:cNvSpPr>
          <p:nvPr>
            <p:ph type="sldNum" sz="quarter" idx="5"/>
          </p:nvPr>
        </p:nvSpPr>
        <p:spPr/>
        <p:txBody>
          <a:bodyPr/>
          <a:lstStyle/>
          <a:p>
            <a:fld id="{86D3BF68-46DE-8849-900B-DAAE9A0841B6}" type="slidenum">
              <a:rPr lang="en-US" smtClean="0"/>
              <a:t>14</a:t>
            </a:fld>
            <a:endParaRPr lang="en-US"/>
          </a:p>
        </p:txBody>
      </p:sp>
    </p:spTree>
    <p:extLst>
      <p:ext uri="{BB962C8B-B14F-4D97-AF65-F5344CB8AC3E}">
        <p14:creationId xmlns:p14="http://schemas.microsoft.com/office/powerpoint/2010/main" val="1106113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 Title Slide (U State Logo)">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4" y="372156"/>
            <a:ext cx="8249059" cy="1411377"/>
          </a:xfrm>
          <a:prstGeom prst="rect">
            <a:avLst/>
          </a:prstGeom>
        </p:spPr>
        <p:txBody>
          <a:bodyPr anchor="ctr"/>
          <a:lstStyle>
            <a:lvl1pPr algn="l">
              <a:defRPr sz="4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 </a:t>
            </a:r>
            <a:br>
              <a:rPr lang="en-US" dirty="0"/>
            </a:br>
            <a:r>
              <a:rPr lang="en-US" dirty="0"/>
              <a:t>Arial Black, 40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E3A9C43F-4A46-C44B-BF35-09503BE8BA55}"/>
              </a:ext>
            </a:extLst>
          </p:cNvPr>
          <p:cNvPicPr>
            <a:picLocks noChangeAspect="1"/>
          </p:cNvPicPr>
          <p:nvPr userDrawn="1"/>
        </p:nvPicPr>
        <p:blipFill>
          <a:blip r:embed="rId2"/>
          <a:stretch>
            <a:fillRect/>
          </a:stretch>
        </p:blipFill>
        <p:spPr>
          <a:xfrm>
            <a:off x="1" y="1693034"/>
            <a:ext cx="9143999" cy="3450466"/>
          </a:xfrm>
          <a:prstGeom prst="rect">
            <a:avLst/>
          </a:prstGeom>
        </p:spPr>
      </p:pic>
      <p:pic>
        <p:nvPicPr>
          <p:cNvPr id="8" name="Picture 7">
            <a:extLst>
              <a:ext uri="{FF2B5EF4-FFF2-40B4-BE49-F238E27FC236}">
                <a16:creationId xmlns:a16="http://schemas.microsoft.com/office/drawing/2014/main" id="{91812B64-6127-DA47-84EA-9A462CA62985}"/>
              </a:ext>
            </a:extLst>
          </p:cNvPr>
          <p:cNvPicPr>
            <a:picLocks noChangeAspect="1"/>
          </p:cNvPicPr>
          <p:nvPr userDrawn="1"/>
        </p:nvPicPr>
        <p:blipFill>
          <a:blip r:embed="rId3"/>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17553095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 - Custom Sub-header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8F294-7793-744C-ACF8-6448B509E203}"/>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11B5962D-8387-E540-BF94-0311EBA04D4E}"/>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ext Placeholder 5">
            <a:extLst>
              <a:ext uri="{FF2B5EF4-FFF2-40B4-BE49-F238E27FC236}">
                <a16:creationId xmlns:a16="http://schemas.microsoft.com/office/drawing/2014/main" id="{C0B72D84-118D-6040-B4C1-7759A35827D0}"/>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8" name="Title 1">
            <a:extLst>
              <a:ext uri="{FF2B5EF4-FFF2-40B4-BE49-F238E27FC236}">
                <a16:creationId xmlns:a16="http://schemas.microsoft.com/office/drawing/2014/main" id="{DE82F747-7363-E54C-8208-7E55079BC646}"/>
              </a:ext>
            </a:extLst>
          </p:cNvPr>
          <p:cNvSpPr>
            <a:spLocks noGrp="1"/>
          </p:cNvSpPr>
          <p:nvPr>
            <p:ph type="title" hasCustomPrompt="1"/>
          </p:nvPr>
        </p:nvSpPr>
        <p:spPr>
          <a:xfrm>
            <a:off x="447923" y="422504"/>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838277592"/>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D802E19-ED7B-2D43-A706-F9E63BFC389C}"/>
              </a:ext>
            </a:extLst>
          </p:cNvPr>
          <p:cNvSpPr>
            <a:spLocks noGrp="1"/>
          </p:cNvSpPr>
          <p:nvPr>
            <p:ph type="body" sz="quarter" idx="12" hasCustomPrompt="1"/>
          </p:nvPr>
        </p:nvSpPr>
        <p:spPr>
          <a:xfrm>
            <a:off x="460375" y="1714078"/>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8" name="Title 1">
            <a:extLst>
              <a:ext uri="{FF2B5EF4-FFF2-40B4-BE49-F238E27FC236}">
                <a16:creationId xmlns:a16="http://schemas.microsoft.com/office/drawing/2014/main" id="{59A4B02F-2A64-9443-8305-7F895A2DA394}"/>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0" name="Picture 9" descr="Logo&#10;&#10;Description automatically generated">
            <a:extLst>
              <a:ext uri="{FF2B5EF4-FFF2-40B4-BE49-F238E27FC236}">
                <a16:creationId xmlns:a16="http://schemas.microsoft.com/office/drawing/2014/main" id="{DB4CF903-E8C7-6A48-992D-E11EB26D411A}"/>
              </a:ext>
            </a:extLst>
          </p:cNvPr>
          <p:cNvPicPr>
            <a:picLocks noChangeAspect="1"/>
          </p:cNvPicPr>
          <p:nvPr userDrawn="1"/>
        </p:nvPicPr>
        <p:blipFill>
          <a:blip r:embed="rId2"/>
          <a:stretch>
            <a:fillRect/>
          </a:stretch>
        </p:blipFill>
        <p:spPr>
          <a:xfrm>
            <a:off x="7671684" y="3624887"/>
            <a:ext cx="1051963" cy="810068"/>
          </a:xfrm>
          <a:prstGeom prst="rect">
            <a:avLst/>
          </a:prstGeom>
        </p:spPr>
      </p:pic>
      <p:sp>
        <p:nvSpPr>
          <p:cNvPr id="6" name="Text Placeholder 9">
            <a:extLst>
              <a:ext uri="{FF2B5EF4-FFF2-40B4-BE49-F238E27FC236}">
                <a16:creationId xmlns:a16="http://schemas.microsoft.com/office/drawing/2014/main" id="{37D27082-9B9F-6746-B0F9-4786F7BDA732}"/>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64261015"/>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1 - Custom Sub-header (Aggi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1E12D7-B243-5241-B586-1786622D519D}"/>
              </a:ext>
            </a:extLst>
          </p:cNvPr>
          <p:cNvPicPr>
            <a:picLocks noChangeAspect="1"/>
          </p:cNvPicPr>
          <p:nvPr userDrawn="1"/>
        </p:nvPicPr>
        <p:blipFill>
          <a:blip r:embed="rId2"/>
          <a:stretch>
            <a:fillRect/>
          </a:stretch>
        </p:blipFill>
        <p:spPr>
          <a:xfrm>
            <a:off x="7687221" y="4048125"/>
            <a:ext cx="1008856" cy="781050"/>
          </a:xfrm>
          <a:prstGeom prst="rect">
            <a:avLst/>
          </a:prstGeom>
        </p:spPr>
      </p:pic>
      <p:sp>
        <p:nvSpPr>
          <p:cNvPr id="10" name="Text Placeholder 9">
            <a:extLst>
              <a:ext uri="{FF2B5EF4-FFF2-40B4-BE49-F238E27FC236}">
                <a16:creationId xmlns:a16="http://schemas.microsoft.com/office/drawing/2014/main" id="{A86AB5FF-ACED-DD4A-8C4A-B59E21F521EF}"/>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3" name="Text Placeholder 5">
            <a:extLst>
              <a:ext uri="{FF2B5EF4-FFF2-40B4-BE49-F238E27FC236}">
                <a16:creationId xmlns:a16="http://schemas.microsoft.com/office/drawing/2014/main" id="{3B81ABDF-A032-B547-82DE-E604CE775F8B}"/>
              </a:ext>
            </a:extLst>
          </p:cNvPr>
          <p:cNvSpPr>
            <a:spLocks noGrp="1"/>
          </p:cNvSpPr>
          <p:nvPr>
            <p:ph type="body" sz="quarter" idx="12" hasCustomPrompt="1"/>
          </p:nvPr>
        </p:nvSpPr>
        <p:spPr>
          <a:xfrm>
            <a:off x="460375" y="1714078"/>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4" name="Title 1">
            <a:extLst>
              <a:ext uri="{FF2B5EF4-FFF2-40B4-BE49-F238E27FC236}">
                <a16:creationId xmlns:a16="http://schemas.microsoft.com/office/drawing/2014/main" id="{AF1953EA-074F-1142-A20E-5FED749C43AB}"/>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61647484"/>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AE5F98AA-272A-4448-8201-515F6A6DFD65}"/>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8" name="Text Placeholder 5">
            <a:extLst>
              <a:ext uri="{FF2B5EF4-FFF2-40B4-BE49-F238E27FC236}">
                <a16:creationId xmlns:a16="http://schemas.microsoft.com/office/drawing/2014/main" id="{45B551CB-5469-0F49-80AD-E9F9E9C77BE0}"/>
              </a:ext>
            </a:extLst>
          </p:cNvPr>
          <p:cNvSpPr>
            <a:spLocks noGrp="1"/>
          </p:cNvSpPr>
          <p:nvPr>
            <p:ph type="body" sz="quarter" idx="12" hasCustomPrompt="1"/>
          </p:nvPr>
        </p:nvSpPr>
        <p:spPr>
          <a:xfrm>
            <a:off x="460375" y="1714078"/>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9" name="Title 1">
            <a:extLst>
              <a:ext uri="{FF2B5EF4-FFF2-40B4-BE49-F238E27FC236}">
                <a16:creationId xmlns:a16="http://schemas.microsoft.com/office/drawing/2014/main" id="{730B8826-5E5A-6441-ADD0-615AF9D0418C}"/>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953293718"/>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1 - Chart Slide (Aggie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30289" y="1783534"/>
            <a:ext cx="8214748"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4" name="Title 1">
            <a:extLst>
              <a:ext uri="{FF2B5EF4-FFF2-40B4-BE49-F238E27FC236}">
                <a16:creationId xmlns:a16="http://schemas.microsoft.com/office/drawing/2014/main" id="{87FCDBEC-8DE8-1C43-B053-64D8C2FD8EFB}"/>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156018182"/>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4" name="Chart Placeholder 11">
            <a:extLst>
              <a:ext uri="{FF2B5EF4-FFF2-40B4-BE49-F238E27FC236}">
                <a16:creationId xmlns:a16="http://schemas.microsoft.com/office/drawing/2014/main" id="{46F738CB-6F7A-CA48-9D8C-34CDF95DD3DD}"/>
              </a:ext>
            </a:extLst>
          </p:cNvPr>
          <p:cNvSpPr>
            <a:spLocks noGrp="1"/>
          </p:cNvSpPr>
          <p:nvPr>
            <p:ph type="chart" sz="quarter" idx="12" hasCustomPrompt="1"/>
          </p:nvPr>
        </p:nvSpPr>
        <p:spPr>
          <a:xfrm>
            <a:off x="430289" y="1783534"/>
            <a:ext cx="8214748"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Title 1">
            <a:extLst>
              <a:ext uri="{FF2B5EF4-FFF2-40B4-BE49-F238E27FC236}">
                <a16:creationId xmlns:a16="http://schemas.microsoft.com/office/drawing/2014/main" id="{F781432B-80CD-2D4B-8E63-8A123DED1657}"/>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214801250"/>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1 - Two Chart Slide (Aggie Blue)">
    <p:spTree>
      <p:nvGrpSpPr>
        <p:cNvPr id="1" name=""/>
        <p:cNvGrpSpPr/>
        <p:nvPr/>
      </p:nvGrpSpPr>
      <p:grpSpPr>
        <a:xfrm>
          <a:off x="0" y="0"/>
          <a:ext cx="0" cy="0"/>
          <a:chOff x="0" y="0"/>
          <a:chExt cx="0" cy="0"/>
        </a:xfrm>
      </p:grpSpPr>
      <p:sp>
        <p:nvSpPr>
          <p:cNvPr id="4" name="Chart Placeholder 11">
            <a:extLst>
              <a:ext uri="{FF2B5EF4-FFF2-40B4-BE49-F238E27FC236}">
                <a16:creationId xmlns:a16="http://schemas.microsoft.com/office/drawing/2014/main" id="{46F738CB-6F7A-CA48-9D8C-34CDF95DD3DD}"/>
              </a:ext>
            </a:extLst>
          </p:cNvPr>
          <p:cNvSpPr>
            <a:spLocks noGrp="1"/>
          </p:cNvSpPr>
          <p:nvPr>
            <p:ph type="chart" sz="quarter" idx="12" hasCustomPrompt="1"/>
          </p:nvPr>
        </p:nvSpPr>
        <p:spPr>
          <a:xfrm>
            <a:off x="430290"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Title 1">
            <a:extLst>
              <a:ext uri="{FF2B5EF4-FFF2-40B4-BE49-F238E27FC236}">
                <a16:creationId xmlns:a16="http://schemas.microsoft.com/office/drawing/2014/main" id="{F781432B-80CD-2D4B-8E63-8A123DED1657}"/>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6" name="Chart Placeholder 11">
            <a:extLst>
              <a:ext uri="{FF2B5EF4-FFF2-40B4-BE49-F238E27FC236}">
                <a16:creationId xmlns:a16="http://schemas.microsoft.com/office/drawing/2014/main" id="{62AD087D-1BDA-FA40-BB5F-EEC0E814ADD7}"/>
              </a:ext>
            </a:extLst>
          </p:cNvPr>
          <p:cNvSpPr>
            <a:spLocks noGrp="1"/>
          </p:cNvSpPr>
          <p:nvPr>
            <p:ph type="chart" sz="quarter" idx="13" hasCustomPrompt="1"/>
          </p:nvPr>
        </p:nvSpPr>
        <p:spPr>
          <a:xfrm>
            <a:off x="4667312"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1403263888"/>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4" name="Chart Placeholder 11">
            <a:extLst>
              <a:ext uri="{FF2B5EF4-FFF2-40B4-BE49-F238E27FC236}">
                <a16:creationId xmlns:a16="http://schemas.microsoft.com/office/drawing/2014/main" id="{46F738CB-6F7A-CA48-9D8C-34CDF95DD3DD}"/>
              </a:ext>
            </a:extLst>
          </p:cNvPr>
          <p:cNvSpPr>
            <a:spLocks noGrp="1"/>
          </p:cNvSpPr>
          <p:nvPr>
            <p:ph type="chart" sz="quarter" idx="12" hasCustomPrompt="1"/>
          </p:nvPr>
        </p:nvSpPr>
        <p:spPr>
          <a:xfrm>
            <a:off x="430290"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Title 1">
            <a:extLst>
              <a:ext uri="{FF2B5EF4-FFF2-40B4-BE49-F238E27FC236}">
                <a16:creationId xmlns:a16="http://schemas.microsoft.com/office/drawing/2014/main" id="{F781432B-80CD-2D4B-8E63-8A123DED1657}"/>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6" name="Chart Placeholder 11">
            <a:extLst>
              <a:ext uri="{FF2B5EF4-FFF2-40B4-BE49-F238E27FC236}">
                <a16:creationId xmlns:a16="http://schemas.microsoft.com/office/drawing/2014/main" id="{62AD087D-1BDA-FA40-BB5F-EEC0E814ADD7}"/>
              </a:ext>
            </a:extLst>
          </p:cNvPr>
          <p:cNvSpPr>
            <a:spLocks noGrp="1"/>
          </p:cNvSpPr>
          <p:nvPr>
            <p:ph type="chart" sz="quarter" idx="13" hasCustomPrompt="1"/>
          </p:nvPr>
        </p:nvSpPr>
        <p:spPr>
          <a:xfrm>
            <a:off x="4667312" y="1783534"/>
            <a:ext cx="3977726" cy="2764232"/>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4083484368"/>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1 - Image Right (Aggi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5" name="Picture Placeholder 6">
            <a:extLst>
              <a:ext uri="{FF2B5EF4-FFF2-40B4-BE49-F238E27FC236}">
                <a16:creationId xmlns:a16="http://schemas.microsoft.com/office/drawing/2014/main" id="{A10F9567-D1B7-D84D-9E85-FE6B2C7B8129}"/>
              </a:ext>
            </a:extLst>
          </p:cNvPr>
          <p:cNvSpPr>
            <a:spLocks noGrp="1"/>
          </p:cNvSpPr>
          <p:nvPr>
            <p:ph type="pic" sz="quarter" idx="10"/>
          </p:nvPr>
        </p:nvSpPr>
        <p:spPr>
          <a:xfrm>
            <a:off x="5921375" y="416312"/>
            <a:ext cx="3222625" cy="4423317"/>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Tree>
    <p:extLst>
      <p:ext uri="{BB962C8B-B14F-4D97-AF65-F5344CB8AC3E}">
        <p14:creationId xmlns:p14="http://schemas.microsoft.com/office/powerpoint/2010/main" val="3297754789"/>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 - Image Left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5F52C4C-E6AA-2E4D-ADE2-3DE7273EA235}"/>
              </a:ext>
            </a:extLst>
          </p:cNvPr>
          <p:cNvSpPr>
            <a:spLocks noGrp="1"/>
          </p:cNvSpPr>
          <p:nvPr>
            <p:ph type="pic" sz="quarter" idx="10"/>
          </p:nvPr>
        </p:nvSpPr>
        <p:spPr>
          <a:xfrm>
            <a:off x="-7434" y="408878"/>
            <a:ext cx="3222625" cy="44307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B67E1E1F-2F18-BB4B-BF4D-A697458B083C}"/>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EED12AAC-33A9-D644-844B-2B7E97652A7D}"/>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788595963"/>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7C7FFC-1233-6F49-9968-B6E3E2C5CD67}"/>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05B8DC5C-4A1A-DF42-9511-2EF3F09D4636}"/>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9" name="Picture Placeholder 6">
            <a:extLst>
              <a:ext uri="{FF2B5EF4-FFF2-40B4-BE49-F238E27FC236}">
                <a16:creationId xmlns:a16="http://schemas.microsoft.com/office/drawing/2014/main" id="{7F0CB06A-B992-4242-ACD6-953D025F7BD2}"/>
              </a:ext>
            </a:extLst>
          </p:cNvPr>
          <p:cNvSpPr>
            <a:spLocks noGrp="1"/>
          </p:cNvSpPr>
          <p:nvPr>
            <p:ph type="pic" sz="quarter" idx="10"/>
          </p:nvPr>
        </p:nvSpPr>
        <p:spPr>
          <a:xfrm>
            <a:off x="5921375" y="416312"/>
            <a:ext cx="3222625" cy="4423317"/>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Tree>
    <p:extLst>
      <p:ext uri="{BB962C8B-B14F-4D97-AF65-F5344CB8AC3E}">
        <p14:creationId xmlns:p14="http://schemas.microsoft.com/office/powerpoint/2010/main" val="346289620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E6590-F72A-544A-AE55-7614E881F8AE}"/>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F8472D36-D0DF-8D4B-B067-C05229C76BEE}"/>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ext Placeholder 5">
            <a:extLst>
              <a:ext uri="{FF2B5EF4-FFF2-40B4-BE49-F238E27FC236}">
                <a16:creationId xmlns:a16="http://schemas.microsoft.com/office/drawing/2014/main" id="{A502FFCD-91B7-AC4E-A601-7EEBA5ABD225}"/>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8" name="Title 1">
            <a:extLst>
              <a:ext uri="{FF2B5EF4-FFF2-40B4-BE49-F238E27FC236}">
                <a16:creationId xmlns:a16="http://schemas.microsoft.com/office/drawing/2014/main" id="{C1645AD6-4BF9-4E41-8143-42CA0CDF8511}"/>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202449601"/>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BC620A-A08D-6844-B5F8-8A23A4C6B79A}"/>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6A2C710C-B332-B04E-B528-630878B84875}"/>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9" name="Picture Placeholder 6">
            <a:extLst>
              <a:ext uri="{FF2B5EF4-FFF2-40B4-BE49-F238E27FC236}">
                <a16:creationId xmlns:a16="http://schemas.microsoft.com/office/drawing/2014/main" id="{5B2418DB-088D-8248-9773-CAAE4BDA2804}"/>
              </a:ext>
            </a:extLst>
          </p:cNvPr>
          <p:cNvSpPr>
            <a:spLocks noGrp="1"/>
          </p:cNvSpPr>
          <p:nvPr>
            <p:ph type="pic" sz="quarter" idx="10"/>
          </p:nvPr>
        </p:nvSpPr>
        <p:spPr>
          <a:xfrm>
            <a:off x="-7434" y="408878"/>
            <a:ext cx="3222625" cy="44307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Tree>
    <p:extLst>
      <p:ext uri="{BB962C8B-B14F-4D97-AF65-F5344CB8AC3E}">
        <p14:creationId xmlns:p14="http://schemas.microsoft.com/office/powerpoint/2010/main" val="2199445837"/>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1 - Trio Images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A4D591F-23ED-3B49-9774-BFB383F9C6B1}"/>
              </a:ext>
            </a:extLst>
          </p:cNvPr>
          <p:cNvSpPr>
            <a:spLocks noGrp="1"/>
          </p:cNvSpPr>
          <p:nvPr>
            <p:ph type="pic" sz="quarter" idx="10"/>
          </p:nvPr>
        </p:nvSpPr>
        <p:spPr>
          <a:xfrm>
            <a:off x="447923"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7E165123-8E63-E248-BB1B-C10C343054E4}"/>
              </a:ext>
            </a:extLst>
          </p:cNvPr>
          <p:cNvSpPr>
            <a:spLocks noGrp="1"/>
          </p:cNvSpPr>
          <p:nvPr>
            <p:ph type="pic" sz="quarter" idx="11"/>
          </p:nvPr>
        </p:nvSpPr>
        <p:spPr>
          <a:xfrm>
            <a:off x="3354082"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Picture Placeholder 6">
            <a:extLst>
              <a:ext uri="{FF2B5EF4-FFF2-40B4-BE49-F238E27FC236}">
                <a16:creationId xmlns:a16="http://schemas.microsoft.com/office/drawing/2014/main" id="{2D4E9031-3C41-0C43-B5C7-0D35EB7544EE}"/>
              </a:ext>
            </a:extLst>
          </p:cNvPr>
          <p:cNvSpPr>
            <a:spLocks noGrp="1"/>
          </p:cNvSpPr>
          <p:nvPr>
            <p:ph type="pic" sz="quarter" idx="12"/>
          </p:nvPr>
        </p:nvSpPr>
        <p:spPr>
          <a:xfrm>
            <a:off x="6251188"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4A66A1F3-F48F-5144-8DA8-D345F7F8D3D3}"/>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21926588"/>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8A06715-156E-B749-A679-965DEC89D32C}"/>
              </a:ext>
            </a:extLst>
          </p:cNvPr>
          <p:cNvSpPr>
            <a:spLocks noGrp="1"/>
          </p:cNvSpPr>
          <p:nvPr>
            <p:ph type="pic" sz="quarter" idx="10"/>
          </p:nvPr>
        </p:nvSpPr>
        <p:spPr>
          <a:xfrm>
            <a:off x="447923"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Picture Placeholder 6">
            <a:extLst>
              <a:ext uri="{FF2B5EF4-FFF2-40B4-BE49-F238E27FC236}">
                <a16:creationId xmlns:a16="http://schemas.microsoft.com/office/drawing/2014/main" id="{AAD199DD-D2ED-6849-A1D3-273214129FE8}"/>
              </a:ext>
            </a:extLst>
          </p:cNvPr>
          <p:cNvSpPr>
            <a:spLocks noGrp="1"/>
          </p:cNvSpPr>
          <p:nvPr>
            <p:ph type="pic" sz="quarter" idx="11"/>
          </p:nvPr>
        </p:nvSpPr>
        <p:spPr>
          <a:xfrm>
            <a:off x="3354082"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Picture Placeholder 6">
            <a:extLst>
              <a:ext uri="{FF2B5EF4-FFF2-40B4-BE49-F238E27FC236}">
                <a16:creationId xmlns:a16="http://schemas.microsoft.com/office/drawing/2014/main" id="{AC433846-37C9-BB46-8824-6F703704419C}"/>
              </a:ext>
            </a:extLst>
          </p:cNvPr>
          <p:cNvSpPr>
            <a:spLocks noGrp="1"/>
          </p:cNvSpPr>
          <p:nvPr>
            <p:ph type="pic" sz="quarter" idx="12"/>
          </p:nvPr>
        </p:nvSpPr>
        <p:spPr>
          <a:xfrm>
            <a:off x="6251188" y="1828796"/>
            <a:ext cx="2393849" cy="272509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Title 1">
            <a:extLst>
              <a:ext uri="{FF2B5EF4-FFF2-40B4-BE49-F238E27FC236}">
                <a16:creationId xmlns:a16="http://schemas.microsoft.com/office/drawing/2014/main" id="{ED07A911-387B-BE4A-8A79-32566B081E46}"/>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982887135"/>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C0EBC8-C525-234E-B082-D0B7F79B12FC}"/>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83677904"/>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362C8EE-EC4F-C345-AF5A-7C391FB5D1CD}"/>
              </a:ext>
            </a:extLst>
          </p:cNvPr>
          <p:cNvSpPr>
            <a:spLocks noGrp="1"/>
          </p:cNvSpPr>
          <p:nvPr>
            <p:ph type="pic" sz="quarter" idx="10"/>
          </p:nvPr>
        </p:nvSpPr>
        <p:spPr>
          <a:xfrm>
            <a:off x="495299" y="838200"/>
            <a:ext cx="3848101" cy="35909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Picture Placeholder 3">
            <a:extLst>
              <a:ext uri="{FF2B5EF4-FFF2-40B4-BE49-F238E27FC236}">
                <a16:creationId xmlns:a16="http://schemas.microsoft.com/office/drawing/2014/main" id="{709671F5-7DF3-A64E-A0ED-3AF3E8382217}"/>
              </a:ext>
            </a:extLst>
          </p:cNvPr>
          <p:cNvSpPr>
            <a:spLocks noGrp="1"/>
          </p:cNvSpPr>
          <p:nvPr>
            <p:ph type="pic" sz="quarter" idx="11"/>
          </p:nvPr>
        </p:nvSpPr>
        <p:spPr>
          <a:xfrm>
            <a:off x="4772024" y="838200"/>
            <a:ext cx="3848101" cy="35909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96706955"/>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1 - Ending Slide (U State Logo) (Aggie Blu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8C2453D-7A66-EC42-8835-E6A048348F11}"/>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pic>
        <p:nvPicPr>
          <p:cNvPr id="5" name="Picture 4" descr="Logo&#10;&#10;Description automatically generated">
            <a:extLst>
              <a:ext uri="{FF2B5EF4-FFF2-40B4-BE49-F238E27FC236}">
                <a16:creationId xmlns:a16="http://schemas.microsoft.com/office/drawing/2014/main" id="{E652AFB6-233B-E141-970A-6157BDA256BC}"/>
              </a:ext>
            </a:extLst>
          </p:cNvPr>
          <p:cNvPicPr>
            <a:picLocks noChangeAspect="1"/>
          </p:cNvPicPr>
          <p:nvPr userDrawn="1"/>
        </p:nvPicPr>
        <p:blipFill>
          <a:blip r:embed="rId2"/>
          <a:stretch>
            <a:fillRect/>
          </a:stretch>
        </p:blipFill>
        <p:spPr>
          <a:xfrm>
            <a:off x="564376" y="3877860"/>
            <a:ext cx="3526491" cy="561742"/>
          </a:xfrm>
          <a:prstGeom prst="rect">
            <a:avLst/>
          </a:prstGeom>
        </p:spPr>
      </p:pic>
    </p:spTree>
    <p:extLst>
      <p:ext uri="{BB962C8B-B14F-4D97-AF65-F5344CB8AC3E}">
        <p14:creationId xmlns:p14="http://schemas.microsoft.com/office/powerpoint/2010/main" val="507672998"/>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Aggi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AE693B-3F39-9447-A62D-1E38AFADEA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174122"/>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3F06C5EA-3D9F-CC48-B3E9-4FD7B0019246}"/>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6" name="Title 2">
            <a:extLst>
              <a:ext uri="{FF2B5EF4-FFF2-40B4-BE49-F238E27FC236}">
                <a16:creationId xmlns:a16="http://schemas.microsoft.com/office/drawing/2014/main" id="{B6ACDCB7-5829-F045-A530-F6621FEFCAC5}"/>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1164450797"/>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261FA0BC-9D24-C940-B95E-90E6FB3C84DE}"/>
              </a:ext>
            </a:extLst>
          </p:cNvPr>
          <p:cNvPicPr>
            <a:picLocks noChangeAspect="1"/>
          </p:cNvPicPr>
          <p:nvPr userDrawn="1"/>
        </p:nvPicPr>
        <p:blipFill>
          <a:blip r:embed="rId2"/>
          <a:stretch>
            <a:fillRect/>
          </a:stretch>
        </p:blipFill>
        <p:spPr>
          <a:xfrm>
            <a:off x="564376" y="3877860"/>
            <a:ext cx="3526491" cy="561742"/>
          </a:xfrm>
          <a:prstGeom prst="rect">
            <a:avLst/>
          </a:prstGeom>
        </p:spPr>
      </p:pic>
      <p:sp>
        <p:nvSpPr>
          <p:cNvPr id="6" name="Title 2">
            <a:extLst>
              <a:ext uri="{FF2B5EF4-FFF2-40B4-BE49-F238E27FC236}">
                <a16:creationId xmlns:a16="http://schemas.microsoft.com/office/drawing/2014/main" id="{39D5E575-C6E5-1B40-821A-7D2DBF73E9AC}"/>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803016867"/>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16AECB-586B-0047-BEBB-BE7E71BE97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174122"/>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CB6946D9-A6C7-A544-98E3-82BB8463FF66}"/>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6" name="Title 2">
            <a:extLst>
              <a:ext uri="{FF2B5EF4-FFF2-40B4-BE49-F238E27FC236}">
                <a16:creationId xmlns:a16="http://schemas.microsoft.com/office/drawing/2014/main" id="{E5E53F53-AB47-4D43-B9A7-DCB0438D2CB9}"/>
              </a:ext>
            </a:extLst>
          </p:cNvPr>
          <p:cNvSpPr>
            <a:spLocks noGrp="1"/>
          </p:cNvSpPr>
          <p:nvPr>
            <p:ph type="title" hasCustomPrompt="1"/>
          </p:nvPr>
        </p:nvSpPr>
        <p:spPr>
          <a:xfrm>
            <a:off x="460375" y="1255485"/>
            <a:ext cx="6972300" cy="169091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133819177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 - Chart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DB44C3-46D9-2847-8D04-DD91B48E3593}"/>
              </a:ext>
            </a:extLst>
          </p:cNvPr>
          <p:cNvSpPr/>
          <p:nvPr userDrawn="1"/>
        </p:nvSpPr>
        <p:spPr>
          <a:xfrm>
            <a:off x="0" y="8867"/>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hart Placeholder 11">
            <a:extLst>
              <a:ext uri="{FF2B5EF4-FFF2-40B4-BE49-F238E27FC236}">
                <a16:creationId xmlns:a16="http://schemas.microsoft.com/office/drawing/2014/main" id="{DC6CB345-4947-D842-B66E-1C30117203FC}"/>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7" name="Title 1">
            <a:extLst>
              <a:ext uri="{FF2B5EF4-FFF2-40B4-BE49-F238E27FC236}">
                <a16:creationId xmlns:a16="http://schemas.microsoft.com/office/drawing/2014/main" id="{04694926-0205-4545-B138-6418A2AF1ADA}"/>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71421923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7E886-9E49-744C-960A-77764BFF4632}"/>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hart Placeholder 11">
            <a:extLst>
              <a:ext uri="{FF2B5EF4-FFF2-40B4-BE49-F238E27FC236}">
                <a16:creationId xmlns:a16="http://schemas.microsoft.com/office/drawing/2014/main" id="{51BC0881-4B92-2C40-8325-E87BE2C1E5F5}"/>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7" name="Title 1">
            <a:extLst>
              <a:ext uri="{FF2B5EF4-FFF2-40B4-BE49-F238E27FC236}">
                <a16:creationId xmlns:a16="http://schemas.microsoft.com/office/drawing/2014/main" id="{6EDF9A3D-2FD3-EC45-9B81-6FD375DB6AD9}"/>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6568177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 - Two Chart Slid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D7319-117C-9C49-8B41-833F9310B618}"/>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2ED2A92-96DC-2347-BDC0-5215AFB9EBF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7" name="Chart Placeholder 11">
            <a:extLst>
              <a:ext uri="{FF2B5EF4-FFF2-40B4-BE49-F238E27FC236}">
                <a16:creationId xmlns:a16="http://schemas.microsoft.com/office/drawing/2014/main" id="{BED2E2BE-5994-F341-A6CE-843D73D839DF}"/>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Chart Placeholder 11">
            <a:extLst>
              <a:ext uri="{FF2B5EF4-FFF2-40B4-BE49-F238E27FC236}">
                <a16:creationId xmlns:a16="http://schemas.microsoft.com/office/drawing/2014/main" id="{810A746F-92A2-0243-A312-A2787B78E84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2146979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622514-675F-3643-AB49-1CC474F2A1E8}"/>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E3E556-4DCA-844D-B491-642321EC7E0A}"/>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8" name="Chart Placeholder 11">
            <a:extLst>
              <a:ext uri="{FF2B5EF4-FFF2-40B4-BE49-F238E27FC236}">
                <a16:creationId xmlns:a16="http://schemas.microsoft.com/office/drawing/2014/main" id="{97520E98-BE51-1643-81A6-7A78DDE5E279}"/>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10" name="Chart Placeholder 11">
            <a:extLst>
              <a:ext uri="{FF2B5EF4-FFF2-40B4-BE49-F238E27FC236}">
                <a16:creationId xmlns:a16="http://schemas.microsoft.com/office/drawing/2014/main" id="{EB6EAF88-4471-0D4D-BEFE-EAA16E974D4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115666624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 - Image Right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C72B33-C411-C341-A0AA-64B3A255EFE1}"/>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7520442-F0ED-364E-A2EE-4205D160B5CD}"/>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93519906-1AD9-334D-B5A4-CBC8A2DA4822}"/>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3FA0DD31-7249-ED4A-8944-1871526DDC5F}"/>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14366121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 - Image Left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4FD80A-709A-234B-9D36-A2D649AEB777}"/>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a:extLst>
              <a:ext uri="{FF2B5EF4-FFF2-40B4-BE49-F238E27FC236}">
                <a16:creationId xmlns:a16="http://schemas.microsoft.com/office/drawing/2014/main" id="{67FC513A-2B9B-0C40-9A96-D5B149E302DA}"/>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C000B082-165A-3F49-9221-46CEF6AC71B9}"/>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4755F64D-F460-2D4A-9D86-2537D93CD7EA}"/>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9045068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71FCB5-955E-664B-919E-2743FB2765E6}"/>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a:extLst>
              <a:ext uri="{FF2B5EF4-FFF2-40B4-BE49-F238E27FC236}">
                <a16:creationId xmlns:a16="http://schemas.microsoft.com/office/drawing/2014/main" id="{F489FA8B-C05F-9A49-BF69-F70A742E5845}"/>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353E9D7F-A200-7440-8A37-0C5E6C406A5B}"/>
              </a:ext>
            </a:extLst>
          </p:cNvPr>
          <p:cNvSpPr>
            <a:spLocks noGrp="1"/>
          </p:cNvSpPr>
          <p:nvPr>
            <p:ph type="title" hasCustomPrompt="1"/>
          </p:nvPr>
        </p:nvSpPr>
        <p:spPr>
          <a:xfrm>
            <a:off x="284961" y="600360"/>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48855E27-E501-B542-B9D6-87E9A1E4270F}"/>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0529631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60D019-20D2-1B4C-A0D9-5689AD0CE80A}"/>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a:extLst>
              <a:ext uri="{FF2B5EF4-FFF2-40B4-BE49-F238E27FC236}">
                <a16:creationId xmlns:a16="http://schemas.microsoft.com/office/drawing/2014/main" id="{571F4A04-7005-7845-92C5-3474F35EA03D}"/>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89C639FD-702C-754D-8833-8346992A44B5}"/>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11" name="Text Placeholder 9">
            <a:extLst>
              <a:ext uri="{FF2B5EF4-FFF2-40B4-BE49-F238E27FC236}">
                <a16:creationId xmlns:a16="http://schemas.microsoft.com/office/drawing/2014/main" id="{A8F41B61-8520-8642-928C-78F3E694F9A3}"/>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8091016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 Title Slide (Wordmark + U State)">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4" y="372156"/>
            <a:ext cx="8249059" cy="1411377"/>
          </a:xfrm>
          <a:prstGeom prst="rect">
            <a:avLst/>
          </a:prstGeom>
        </p:spPr>
        <p:txBody>
          <a:bodyPr anchor="ctr"/>
          <a:lstStyle>
            <a:lvl1pPr algn="l">
              <a:defRPr sz="4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 </a:t>
            </a:r>
            <a:br>
              <a:rPr lang="en-US" dirty="0"/>
            </a:br>
            <a:r>
              <a:rPr lang="en-US" dirty="0"/>
              <a:t>Arial Black, 40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E3A9C43F-4A46-C44B-BF35-09503BE8BA55}"/>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2" name="Picture 11">
            <a:extLst>
              <a:ext uri="{FF2B5EF4-FFF2-40B4-BE49-F238E27FC236}">
                <a16:creationId xmlns:a16="http://schemas.microsoft.com/office/drawing/2014/main" id="{6A9BBA50-C57D-2443-97C5-A13C37AB2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13" name="Picture 12">
            <a:extLst>
              <a:ext uri="{FF2B5EF4-FFF2-40B4-BE49-F238E27FC236}">
                <a16:creationId xmlns:a16="http://schemas.microsoft.com/office/drawing/2014/main" id="{45CBB6E0-BB8B-B54D-84E1-131188F333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Tree>
    <p:extLst>
      <p:ext uri="{BB962C8B-B14F-4D97-AF65-F5344CB8AC3E}">
        <p14:creationId xmlns:p14="http://schemas.microsoft.com/office/powerpoint/2010/main" val="21558337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1 - Trio Images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DDC4F2-5204-C84E-A8E1-C37DAAD1C336}"/>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6">
            <a:extLst>
              <a:ext uri="{FF2B5EF4-FFF2-40B4-BE49-F238E27FC236}">
                <a16:creationId xmlns:a16="http://schemas.microsoft.com/office/drawing/2014/main" id="{B9E359E0-F701-EE46-84A8-64A7D7539E19}"/>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2" name="Picture Placeholder 6">
            <a:extLst>
              <a:ext uri="{FF2B5EF4-FFF2-40B4-BE49-F238E27FC236}">
                <a16:creationId xmlns:a16="http://schemas.microsoft.com/office/drawing/2014/main" id="{B273A6ED-9F8A-4C43-9A2F-17831BB2F183}"/>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3" name="Picture Placeholder 6">
            <a:extLst>
              <a:ext uri="{FF2B5EF4-FFF2-40B4-BE49-F238E27FC236}">
                <a16:creationId xmlns:a16="http://schemas.microsoft.com/office/drawing/2014/main" id="{4622C291-1A71-124F-8407-C801D84FABA0}"/>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4" name="Title 1">
            <a:extLst>
              <a:ext uri="{FF2B5EF4-FFF2-40B4-BE49-F238E27FC236}">
                <a16:creationId xmlns:a16="http://schemas.microsoft.com/office/drawing/2014/main" id="{903F81A1-F593-5F41-96FF-3DA81359327D}"/>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68710914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F33142-CB08-9D43-82A6-66919D5D875B}"/>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A5A84F8-E084-5649-A2A8-CB97F917C166}"/>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Picture Placeholder 6">
            <a:extLst>
              <a:ext uri="{FF2B5EF4-FFF2-40B4-BE49-F238E27FC236}">
                <a16:creationId xmlns:a16="http://schemas.microsoft.com/office/drawing/2014/main" id="{82592699-28E8-694A-A405-463BB5C3A068}"/>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D4482771-92CD-6740-8A7B-B6489A8E3AE3}"/>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Title 1">
            <a:extLst>
              <a:ext uri="{FF2B5EF4-FFF2-40B4-BE49-F238E27FC236}">
                <a16:creationId xmlns:a16="http://schemas.microsoft.com/office/drawing/2014/main" id="{CE29A7C7-1B89-F74E-A108-3F0A1433316E}"/>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9302088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100E92-6EA0-4847-8DE5-5B3C97056CFF}"/>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3">
            <a:extLst>
              <a:ext uri="{FF2B5EF4-FFF2-40B4-BE49-F238E27FC236}">
                <a16:creationId xmlns:a16="http://schemas.microsoft.com/office/drawing/2014/main" id="{EBA4F862-E2DD-7C48-BAC5-A447A1549482}"/>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48842509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D408BE-78B8-6D48-ACF3-53D40045153C}"/>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3">
            <a:extLst>
              <a:ext uri="{FF2B5EF4-FFF2-40B4-BE49-F238E27FC236}">
                <a16:creationId xmlns:a16="http://schemas.microsoft.com/office/drawing/2014/main" id="{C70E85C4-1382-0B45-9E20-8A1DEB074EA0}"/>
              </a:ext>
            </a:extLst>
          </p:cNvPr>
          <p:cNvSpPr>
            <a:spLocks noGrp="1"/>
          </p:cNvSpPr>
          <p:nvPr>
            <p:ph type="pic" sz="quarter" idx="10"/>
          </p:nvPr>
        </p:nvSpPr>
        <p:spPr>
          <a:xfrm>
            <a:off x="-22308"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Picture Placeholder 3">
            <a:extLst>
              <a:ext uri="{FF2B5EF4-FFF2-40B4-BE49-F238E27FC236}">
                <a16:creationId xmlns:a16="http://schemas.microsoft.com/office/drawing/2014/main" id="{7693A087-D161-D14B-A34D-65A51ED0B9DD}"/>
              </a:ext>
            </a:extLst>
          </p:cNvPr>
          <p:cNvSpPr>
            <a:spLocks noGrp="1"/>
          </p:cNvSpPr>
          <p:nvPr>
            <p:ph type="pic" sz="quarter" idx="11"/>
          </p:nvPr>
        </p:nvSpPr>
        <p:spPr>
          <a:xfrm>
            <a:off x="457200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9952507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 - Ending Slide (U State Logo) (Aggie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FD94DC7-18B5-9E49-99B8-50D69E9C054F}"/>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8" name="Picture 4" descr="A picture containing sitting&#10;&#10;Description generated with very high confidence">
            <a:extLst>
              <a:ext uri="{FF2B5EF4-FFF2-40B4-BE49-F238E27FC236}">
                <a16:creationId xmlns:a16="http://schemas.microsoft.com/office/drawing/2014/main" id="{AD2C3604-CE72-ED4F-A3D8-1CF819E27215}"/>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0" name="Picture 9">
            <a:extLst>
              <a:ext uri="{FF2B5EF4-FFF2-40B4-BE49-F238E27FC236}">
                <a16:creationId xmlns:a16="http://schemas.microsoft.com/office/drawing/2014/main" id="{7FC3E14F-10AD-F842-9A9A-AD89DF9EB142}"/>
              </a:ext>
            </a:extLst>
          </p:cNvPr>
          <p:cNvPicPr>
            <a:picLocks noChangeAspect="1"/>
          </p:cNvPicPr>
          <p:nvPr userDrawn="1"/>
        </p:nvPicPr>
        <p:blipFill>
          <a:blip r:embed="rId3"/>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282619615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Aggie Blu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6B88CD7-4454-FD4B-8696-8AD4B06925EC}"/>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287B8F13-989C-484B-A75E-DCAE4ACC980E}"/>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0" name="Picture 9">
            <a:extLst>
              <a:ext uri="{FF2B5EF4-FFF2-40B4-BE49-F238E27FC236}">
                <a16:creationId xmlns:a16="http://schemas.microsoft.com/office/drawing/2014/main" id="{69DFDFD3-DC72-7743-91E1-0C8D88A54C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11" name="Picture 10">
            <a:extLst>
              <a:ext uri="{FF2B5EF4-FFF2-40B4-BE49-F238E27FC236}">
                <a16:creationId xmlns:a16="http://schemas.microsoft.com/office/drawing/2014/main" id="{66357BF4-48AE-614A-9862-A167C2DA74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Tree>
    <p:extLst>
      <p:ext uri="{BB962C8B-B14F-4D97-AF65-F5344CB8AC3E}">
        <p14:creationId xmlns:p14="http://schemas.microsoft.com/office/powerpoint/2010/main" val="41901146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FD94DC7-18B5-9E49-99B8-50D69E9C054F}"/>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49DE0813-C0B7-B646-84CF-4C0D1FFF8797}"/>
              </a:ext>
            </a:extLst>
          </p:cNvPr>
          <p:cNvPicPr>
            <a:picLocks noChangeAspect="1"/>
          </p:cNvPicPr>
          <p:nvPr userDrawn="1"/>
        </p:nvPicPr>
        <p:blipFill>
          <a:blip r:embed="rId2"/>
          <a:stretch>
            <a:fillRect/>
          </a:stretch>
        </p:blipFill>
        <p:spPr>
          <a:xfrm>
            <a:off x="0" y="1693034"/>
            <a:ext cx="9144000" cy="3450466"/>
          </a:xfrm>
          <a:prstGeom prst="rect">
            <a:avLst/>
          </a:prstGeom>
        </p:spPr>
      </p:pic>
      <p:pic>
        <p:nvPicPr>
          <p:cNvPr id="9" name="Picture 8">
            <a:extLst>
              <a:ext uri="{FF2B5EF4-FFF2-40B4-BE49-F238E27FC236}">
                <a16:creationId xmlns:a16="http://schemas.microsoft.com/office/drawing/2014/main" id="{9F39AC06-A6B7-2842-9723-8326942ABD4E}"/>
              </a:ext>
            </a:extLst>
          </p:cNvPr>
          <p:cNvPicPr>
            <a:picLocks noChangeAspect="1"/>
          </p:cNvPicPr>
          <p:nvPr userDrawn="1"/>
        </p:nvPicPr>
        <p:blipFill>
          <a:blip r:embed="rId3"/>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77603373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6B88CD7-4454-FD4B-8696-8AD4B06925EC}"/>
              </a:ext>
            </a:extLst>
          </p:cNvPr>
          <p:cNvSpPr>
            <a:spLocks noGrp="1"/>
          </p:cNvSpPr>
          <p:nvPr>
            <p:ph type="title" hasCustomPrompt="1"/>
          </p:nvPr>
        </p:nvSpPr>
        <p:spPr>
          <a:xfrm>
            <a:off x="460374" y="372156"/>
            <a:ext cx="8249059" cy="1411377"/>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a:t>
            </a:r>
            <a:br>
              <a:rPr lang="en-US" dirty="0"/>
            </a:br>
            <a:r>
              <a:rPr lang="en-US" dirty="0"/>
              <a:t>50 </a:t>
            </a:r>
            <a:r>
              <a:rPr lang="en-US" dirty="0" err="1"/>
              <a:t>pt</a:t>
            </a:r>
            <a:endParaRPr lang="en-US" dirty="0"/>
          </a:p>
        </p:txBody>
      </p:sp>
      <p:pic>
        <p:nvPicPr>
          <p:cNvPr id="7" name="Picture 4" descr="A picture containing sitting&#10;&#10;Description generated with very high confidence">
            <a:extLst>
              <a:ext uri="{FF2B5EF4-FFF2-40B4-BE49-F238E27FC236}">
                <a16:creationId xmlns:a16="http://schemas.microsoft.com/office/drawing/2014/main" id="{4CF9F077-FDA8-0249-8F75-EE19708B8B2A}"/>
              </a:ext>
            </a:extLst>
          </p:cNvPr>
          <p:cNvPicPr>
            <a:picLocks noChangeAspect="1"/>
          </p:cNvPicPr>
          <p:nvPr userDrawn="1"/>
        </p:nvPicPr>
        <p:blipFill>
          <a:blip r:embed="rId2"/>
          <a:stretch>
            <a:fillRect/>
          </a:stretch>
        </p:blipFill>
        <p:spPr>
          <a:xfrm>
            <a:off x="1" y="1693034"/>
            <a:ext cx="9144000" cy="3450466"/>
          </a:xfrm>
          <a:prstGeom prst="rect">
            <a:avLst/>
          </a:prstGeom>
        </p:spPr>
      </p:pic>
      <p:pic>
        <p:nvPicPr>
          <p:cNvPr id="10" name="Picture 9">
            <a:extLst>
              <a:ext uri="{FF2B5EF4-FFF2-40B4-BE49-F238E27FC236}">
                <a16:creationId xmlns:a16="http://schemas.microsoft.com/office/drawing/2014/main" id="{39FB455D-12C1-8A42-9BC4-12F9075D8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11" name="Picture 10">
            <a:extLst>
              <a:ext uri="{FF2B5EF4-FFF2-40B4-BE49-F238E27FC236}">
                <a16:creationId xmlns:a16="http://schemas.microsoft.com/office/drawing/2014/main" id="{01A147D6-F908-9147-8540-EF7212011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Tree>
    <p:extLst>
      <p:ext uri="{BB962C8B-B14F-4D97-AF65-F5344CB8AC3E}">
        <p14:creationId xmlns:p14="http://schemas.microsoft.com/office/powerpoint/2010/main" val="426020513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01 - Title Slide (White)">
    <p:bg>
      <p:bgPr>
        <a:solidFill>
          <a:srgbClr val="002639"/>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a:extLst>
              <a:ext uri="{FF2B5EF4-FFF2-40B4-BE49-F238E27FC236}">
                <a16:creationId xmlns:a16="http://schemas.microsoft.com/office/drawing/2014/main" id="{1CC049B1-D7E1-EE42-B376-727551EDD0F0}"/>
              </a:ext>
            </a:extLst>
          </p:cNvPr>
          <p:cNvPicPr>
            <a:picLocks noChangeAspect="1"/>
          </p:cNvPicPr>
          <p:nvPr userDrawn="1"/>
        </p:nvPicPr>
        <p:blipFill>
          <a:blip r:embed="rId2"/>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360333742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00263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8497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Cov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B567D-8498-724D-AD75-C6B483CD5204}"/>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5005C"/>
              </a:solidFill>
            </a:endParaRPr>
          </a:p>
        </p:txBody>
      </p:sp>
      <p:sp>
        <p:nvSpPr>
          <p:cNvPr id="10" name="Title 2">
            <a:extLst>
              <a:ext uri="{FF2B5EF4-FFF2-40B4-BE49-F238E27FC236}">
                <a16:creationId xmlns:a16="http://schemas.microsoft.com/office/drawing/2014/main" id="{DD2663A3-B5C6-7542-B71A-CC2C76DFA414}"/>
              </a:ext>
            </a:extLst>
          </p:cNvPr>
          <p:cNvSpPr>
            <a:spLocks noGrp="1"/>
          </p:cNvSpPr>
          <p:nvPr>
            <p:ph type="title" hasCustomPrompt="1"/>
          </p:nvPr>
        </p:nvSpPr>
        <p:spPr>
          <a:xfrm>
            <a:off x="1423159" y="2052715"/>
            <a:ext cx="6057358" cy="616032"/>
          </a:xfrm>
          <a:prstGeom prst="rect">
            <a:avLst/>
          </a:prstGeom>
        </p:spPr>
        <p:txBody>
          <a:bodyPr anchor="ctr"/>
          <a:lstStyle>
            <a:lvl1pPr algn="ctr">
              <a:defRPr sz="35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323633797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 - Title Slide (White)">
    <p:bg>
      <p:bgPr>
        <a:solidFill>
          <a:srgbClr val="002639"/>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a:extLst>
              <a:ext uri="{FF2B5EF4-FFF2-40B4-BE49-F238E27FC236}">
                <a16:creationId xmlns:a16="http://schemas.microsoft.com/office/drawing/2014/main" id="{1CC049B1-D7E1-EE42-B376-727551EDD0F0}"/>
              </a:ext>
            </a:extLst>
          </p:cNvPr>
          <p:cNvPicPr>
            <a:picLocks noChangeAspect="1"/>
          </p:cNvPicPr>
          <p:nvPr userDrawn="1"/>
        </p:nvPicPr>
        <p:blipFill>
          <a:blip r:embed="rId2"/>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298641872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 - Title Slide (Electric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646D4-8614-E94E-8824-0FFEDD1C83DA}"/>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5" name="Picture 4">
            <a:extLst>
              <a:ext uri="{FF2B5EF4-FFF2-40B4-BE49-F238E27FC236}">
                <a16:creationId xmlns:a16="http://schemas.microsoft.com/office/drawing/2014/main" id="{7BE855DB-73B6-3945-B635-AFAD2818CBE0}"/>
              </a:ext>
            </a:extLst>
          </p:cNvPr>
          <p:cNvPicPr>
            <a:picLocks noChangeAspect="1"/>
          </p:cNvPicPr>
          <p:nvPr userDrawn="1"/>
        </p:nvPicPr>
        <p:blipFill>
          <a:blip r:embed="rId2"/>
          <a:stretch>
            <a:fillRect/>
          </a:stretch>
        </p:blipFill>
        <p:spPr>
          <a:xfrm>
            <a:off x="595893" y="3943170"/>
            <a:ext cx="3480946" cy="554487"/>
          </a:xfrm>
          <a:prstGeom prst="rect">
            <a:avLst/>
          </a:prstGeom>
        </p:spPr>
      </p:pic>
    </p:spTree>
    <p:extLst>
      <p:ext uri="{BB962C8B-B14F-4D97-AF65-F5344CB8AC3E}">
        <p14:creationId xmlns:p14="http://schemas.microsoft.com/office/powerpoint/2010/main" val="389803423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3 - Title Slide (White)">
    <p:bg>
      <p:bgPr>
        <a:solidFill>
          <a:srgbClr val="002639"/>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34AFA43-3CDE-664D-BA65-6285700CE46D}"/>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7" name="Picture 6">
            <a:extLst>
              <a:ext uri="{FF2B5EF4-FFF2-40B4-BE49-F238E27FC236}">
                <a16:creationId xmlns:a16="http://schemas.microsoft.com/office/drawing/2014/main" id="{09482C4F-0A50-D844-BE36-6C94D1387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8" name="Picture 7">
            <a:extLst>
              <a:ext uri="{FF2B5EF4-FFF2-40B4-BE49-F238E27FC236}">
                <a16:creationId xmlns:a16="http://schemas.microsoft.com/office/drawing/2014/main" id="{C0DBF9F1-FEAC-104B-A245-8868D9863D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870" y="4353701"/>
            <a:ext cx="2564230" cy="249848"/>
          </a:xfrm>
          <a:prstGeom prst="rect">
            <a:avLst/>
          </a:prstGeom>
        </p:spPr>
      </p:pic>
    </p:spTree>
    <p:extLst>
      <p:ext uri="{BB962C8B-B14F-4D97-AF65-F5344CB8AC3E}">
        <p14:creationId xmlns:p14="http://schemas.microsoft.com/office/powerpoint/2010/main" val="76794044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4 - Title Slide (Electric Blue)">
    <p:bg>
      <p:bgPr>
        <a:solidFill>
          <a:srgbClr val="002639"/>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34AFA43-3CDE-664D-BA65-6285700CE46D}"/>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7" name="Picture 6">
            <a:extLst>
              <a:ext uri="{FF2B5EF4-FFF2-40B4-BE49-F238E27FC236}">
                <a16:creationId xmlns:a16="http://schemas.microsoft.com/office/drawing/2014/main" id="{4A39540D-4734-854D-B907-A9AE1DE7F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5" name="Picture 4">
            <a:extLst>
              <a:ext uri="{FF2B5EF4-FFF2-40B4-BE49-F238E27FC236}">
                <a16:creationId xmlns:a16="http://schemas.microsoft.com/office/drawing/2014/main" id="{61E967D4-2F7E-C447-96F6-BD27955A03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870" y="4353701"/>
            <a:ext cx="2564230" cy="249848"/>
          </a:xfrm>
          <a:prstGeom prst="rect">
            <a:avLst/>
          </a:prstGeom>
        </p:spPr>
      </p:pic>
    </p:spTree>
    <p:extLst>
      <p:ext uri="{BB962C8B-B14F-4D97-AF65-F5344CB8AC3E}">
        <p14:creationId xmlns:p14="http://schemas.microsoft.com/office/powerpoint/2010/main" val="1953053223"/>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Cover - Aggie Blue">
    <p:bg>
      <p:bgPr>
        <a:solidFill>
          <a:srgbClr val="002639"/>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405053" y="2237678"/>
            <a:ext cx="6057358" cy="616032"/>
          </a:xfrm>
          <a:prstGeom prst="rect">
            <a:avLst/>
          </a:prstGeom>
        </p:spPr>
        <p:txBody>
          <a:bodyPr anchor="ctr"/>
          <a:lstStyle>
            <a:lvl1pPr algn="ctr">
              <a:defRPr sz="35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217282102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 - U State Custom Slide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9" name="Picture 8">
            <a:extLst>
              <a:ext uri="{FF2B5EF4-FFF2-40B4-BE49-F238E27FC236}">
                <a16:creationId xmlns:a16="http://schemas.microsoft.com/office/drawing/2014/main" id="{3A6E4ED7-A3AF-4246-861B-F610600D8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361212884"/>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 - U State Custom Slide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9" name="Picture 8">
            <a:extLst>
              <a:ext uri="{FF2B5EF4-FFF2-40B4-BE49-F238E27FC236}">
                <a16:creationId xmlns:a16="http://schemas.microsoft.com/office/drawing/2014/main" id="{8A2C969E-77D6-EE40-ADB3-CFEEE6484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83684186"/>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 - Custom Slide (Whit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1888474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2 - Custom Slide (Electric Blu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46630249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 - U State Custom Sub-header (Whit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CE19E9D-6CEA-424C-B1D0-0D9CE65F3D03}"/>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2" name="Title 1">
            <a:extLst>
              <a:ext uri="{FF2B5EF4-FFF2-40B4-BE49-F238E27FC236}">
                <a16:creationId xmlns:a16="http://schemas.microsoft.com/office/drawing/2014/main" id="{0446111E-8E3C-4844-B5D3-70591006D0C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0" name="Picture 9">
            <a:extLst>
              <a:ext uri="{FF2B5EF4-FFF2-40B4-BE49-F238E27FC236}">
                <a16:creationId xmlns:a16="http://schemas.microsoft.com/office/drawing/2014/main" id="{0C95617E-F416-0C4B-AC84-4D09CC6577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7" name="Text Placeholder 9">
            <a:extLst>
              <a:ext uri="{FF2B5EF4-FFF2-40B4-BE49-F238E27FC236}">
                <a16:creationId xmlns:a16="http://schemas.microsoft.com/office/drawing/2014/main" id="{483CCAF5-6D7B-7047-8F62-2A42D114D7F6}"/>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18594906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 U State Custom Slid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A8376-A1F0-F440-9E94-C67B0F181499}"/>
              </a:ext>
            </a:extLst>
          </p:cNvPr>
          <p:cNvSpPr/>
          <p:nvPr userDrawn="1"/>
        </p:nvSpPr>
        <p:spPr>
          <a:xfrm>
            <a:off x="-3"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EB456C9-6F48-B248-997E-BE70EDDEC21A}"/>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3" name="Picture 12">
            <a:extLst>
              <a:ext uri="{FF2B5EF4-FFF2-40B4-BE49-F238E27FC236}">
                <a16:creationId xmlns:a16="http://schemas.microsoft.com/office/drawing/2014/main" id="{7A378C49-6EBF-7E4E-AEEE-25BA55821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1" name="Text Placeholder 9">
            <a:extLst>
              <a:ext uri="{FF2B5EF4-FFF2-40B4-BE49-F238E27FC236}">
                <a16:creationId xmlns:a16="http://schemas.microsoft.com/office/drawing/2014/main" id="{EF969C3D-43FA-1E49-9B06-06898B9B23EB}"/>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4505995"/>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8" name="Picture 7">
            <a:extLst>
              <a:ext uri="{FF2B5EF4-FFF2-40B4-BE49-F238E27FC236}">
                <a16:creationId xmlns:a16="http://schemas.microsoft.com/office/drawing/2014/main" id="{505B7109-1E20-EE48-916A-52794C4D7C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22218497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 - Custom Sub-header (Whit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02563842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84629618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1 - Chart Slide (Whit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8609612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795479345"/>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1 - Two Chart Slid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10" name="Chart Placeholder 11">
            <a:extLst>
              <a:ext uri="{FF2B5EF4-FFF2-40B4-BE49-F238E27FC236}">
                <a16:creationId xmlns:a16="http://schemas.microsoft.com/office/drawing/2014/main" id="{75920390-2798-9B49-B225-907C585D2BCD}"/>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11" name="Chart Placeholder 11">
            <a:extLst>
              <a:ext uri="{FF2B5EF4-FFF2-40B4-BE49-F238E27FC236}">
                <a16:creationId xmlns:a16="http://schemas.microsoft.com/office/drawing/2014/main" id="{C8FAFD27-17AF-AC4B-B3AF-ECDD6E19B9D1}"/>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229563006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4" name="Chart Placeholder 11">
            <a:extLst>
              <a:ext uri="{FF2B5EF4-FFF2-40B4-BE49-F238E27FC236}">
                <a16:creationId xmlns:a16="http://schemas.microsoft.com/office/drawing/2014/main" id="{F916E91A-37D5-E345-A3CA-10C6BF6CF9BB}"/>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Chart Placeholder 11">
            <a:extLst>
              <a:ext uri="{FF2B5EF4-FFF2-40B4-BE49-F238E27FC236}">
                <a16:creationId xmlns:a16="http://schemas.microsoft.com/office/drawing/2014/main" id="{F6E0D1F7-C70F-3143-BFF3-DE94EC7743E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379664831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1 - Image Right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DB5C6-66AC-114D-9831-83F0E52BD9B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9744907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2 - Image Left (Whit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5F52C4C-E6AA-2E4D-ADE2-3DE7273EA235}"/>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B67E1E1F-2F18-BB4B-BF4D-A697458B083C}"/>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EED12AAC-33A9-D644-844B-2B7E97652A7D}"/>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502805727"/>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3CE7F-DC19-0647-99F5-5AF4EF64890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7C7C7FFC-1233-6F49-9968-B6E3E2C5CD67}"/>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05B8DC5C-4A1A-DF42-9511-2EF3F09D4636}"/>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516824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 U State Custom Slide (Electric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A2FFD-9497-8949-BF60-8EDF022B7444}"/>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04BC15D-D010-4048-8E07-DB69296A1F9E}"/>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3" name="Picture 12">
            <a:extLst>
              <a:ext uri="{FF2B5EF4-FFF2-40B4-BE49-F238E27FC236}">
                <a16:creationId xmlns:a16="http://schemas.microsoft.com/office/drawing/2014/main" id="{E4A9AC25-3DCA-C944-89A0-93E1B814F3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1" name="Text Placeholder 9">
            <a:extLst>
              <a:ext uri="{FF2B5EF4-FFF2-40B4-BE49-F238E27FC236}">
                <a16:creationId xmlns:a16="http://schemas.microsoft.com/office/drawing/2014/main" id="{BEF6CE90-889C-384C-9411-183BD9FDB4B3}"/>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0237373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F5F5CF-39C3-3647-BFB8-2EFE7CFF6F4F}"/>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3FBC620A-A08D-6844-B5F8-8A23A4C6B79A}"/>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6A2C710C-B332-B04E-B528-630878B84875}"/>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001364230"/>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 - Trio Images (Whit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A4D591F-23ED-3B49-9774-BFB383F9C6B1}"/>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7E165123-8E63-E248-BB1B-C10C343054E4}"/>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Picture Placeholder 6">
            <a:extLst>
              <a:ext uri="{FF2B5EF4-FFF2-40B4-BE49-F238E27FC236}">
                <a16:creationId xmlns:a16="http://schemas.microsoft.com/office/drawing/2014/main" id="{2D4E9031-3C41-0C43-B5C7-0D35EB7544EE}"/>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1" name="Title 1">
            <a:extLst>
              <a:ext uri="{FF2B5EF4-FFF2-40B4-BE49-F238E27FC236}">
                <a16:creationId xmlns:a16="http://schemas.microsoft.com/office/drawing/2014/main" id="{7E74AFC7-AA1B-DB4F-8226-4EE0580119A7}"/>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1684111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644DF46C-DD48-344D-BB24-EE78CC5A4CE5}"/>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8" name="Picture Placeholder 6">
            <a:extLst>
              <a:ext uri="{FF2B5EF4-FFF2-40B4-BE49-F238E27FC236}">
                <a16:creationId xmlns:a16="http://schemas.microsoft.com/office/drawing/2014/main" id="{BE53176C-EC2D-C24F-B521-919FC9822E37}"/>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9" name="Picture Placeholder 6">
            <a:extLst>
              <a:ext uri="{FF2B5EF4-FFF2-40B4-BE49-F238E27FC236}">
                <a16:creationId xmlns:a16="http://schemas.microsoft.com/office/drawing/2014/main" id="{8568E466-7E85-664D-A7C3-DA3B3834C480}"/>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20" name="Title 1">
            <a:extLst>
              <a:ext uri="{FF2B5EF4-FFF2-40B4-BE49-F238E27FC236}">
                <a16:creationId xmlns:a16="http://schemas.microsoft.com/office/drawing/2014/main" id="{301EF0EF-F0FB-8348-988C-09D2637DAFDA}"/>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010994267"/>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C0EBC8-C525-234E-B082-D0B7F79B12FC}"/>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9390226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CC9C25B-9F32-7E46-A432-6911DE6DF666}"/>
              </a:ext>
            </a:extLst>
          </p:cNvPr>
          <p:cNvSpPr>
            <a:spLocks noGrp="1"/>
          </p:cNvSpPr>
          <p:nvPr>
            <p:ph type="pic" sz="quarter" idx="10"/>
          </p:nvPr>
        </p:nvSpPr>
        <p:spPr>
          <a:xfrm>
            <a:off x="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Picture Placeholder 3">
            <a:extLst>
              <a:ext uri="{FF2B5EF4-FFF2-40B4-BE49-F238E27FC236}">
                <a16:creationId xmlns:a16="http://schemas.microsoft.com/office/drawing/2014/main" id="{EE4807EA-86BA-F24E-9870-74DECF6D3B6A}"/>
              </a:ext>
            </a:extLst>
          </p:cNvPr>
          <p:cNvSpPr>
            <a:spLocks noGrp="1"/>
          </p:cNvSpPr>
          <p:nvPr>
            <p:ph type="pic" sz="quarter" idx="11"/>
          </p:nvPr>
        </p:nvSpPr>
        <p:spPr>
          <a:xfrm>
            <a:off x="457200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51400221"/>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1 - Ending Slide (U State Logo)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7FE9E-DF67-D84F-B9D8-D49042565D29}"/>
              </a:ext>
            </a:extLst>
          </p:cNvPr>
          <p:cNvPicPr>
            <a:picLocks noChangeAspect="1"/>
          </p:cNvPicPr>
          <p:nvPr userDrawn="1"/>
        </p:nvPicPr>
        <p:blipFill>
          <a:blip r:embed="rId2"/>
          <a:stretch>
            <a:fillRect/>
          </a:stretch>
        </p:blipFill>
        <p:spPr>
          <a:xfrm>
            <a:off x="595893" y="3943170"/>
            <a:ext cx="3480946" cy="554487"/>
          </a:xfrm>
          <a:prstGeom prst="rect">
            <a:avLst/>
          </a:prstGeom>
        </p:spPr>
      </p:pic>
      <p:sp>
        <p:nvSpPr>
          <p:cNvPr id="4" name="Title 2">
            <a:extLst>
              <a:ext uri="{FF2B5EF4-FFF2-40B4-BE49-F238E27FC236}">
                <a16:creationId xmlns:a16="http://schemas.microsoft.com/office/drawing/2014/main" id="{09E1FB08-71B9-7F49-9A7F-774A03AEB4BE}"/>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378368709"/>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131A92-B8A8-2B44-8074-FA2D07D9C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9" name="Picture 8">
            <a:extLst>
              <a:ext uri="{FF2B5EF4-FFF2-40B4-BE49-F238E27FC236}">
                <a16:creationId xmlns:a16="http://schemas.microsoft.com/office/drawing/2014/main" id="{A83CB794-8836-CD4D-A6F2-5C999D314E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
        <p:nvSpPr>
          <p:cNvPr id="6" name="Title 2">
            <a:extLst>
              <a:ext uri="{FF2B5EF4-FFF2-40B4-BE49-F238E27FC236}">
                <a16:creationId xmlns:a16="http://schemas.microsoft.com/office/drawing/2014/main" id="{6C1AE3B5-9590-EF47-AD7C-1F7AC5DA3C42}"/>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042939895"/>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66836-C27B-124F-8229-31883B117C16}"/>
              </a:ext>
            </a:extLst>
          </p:cNvPr>
          <p:cNvPicPr>
            <a:picLocks noChangeAspect="1"/>
          </p:cNvPicPr>
          <p:nvPr userDrawn="1"/>
        </p:nvPicPr>
        <p:blipFill>
          <a:blip r:embed="rId2"/>
          <a:stretch>
            <a:fillRect/>
          </a:stretch>
        </p:blipFill>
        <p:spPr>
          <a:xfrm>
            <a:off x="595893" y="3943170"/>
            <a:ext cx="3480946" cy="554487"/>
          </a:xfrm>
          <a:prstGeom prst="rect">
            <a:avLst/>
          </a:prstGeom>
        </p:spPr>
      </p:pic>
      <p:sp>
        <p:nvSpPr>
          <p:cNvPr id="4" name="Title 2">
            <a:extLst>
              <a:ext uri="{FF2B5EF4-FFF2-40B4-BE49-F238E27FC236}">
                <a16:creationId xmlns:a16="http://schemas.microsoft.com/office/drawing/2014/main" id="{AD70F1A1-9FB3-1248-9B9C-13B66276B658}"/>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75701344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0AAC2B-7E65-EE45-956A-B731B7EF0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pic>
        <p:nvPicPr>
          <p:cNvPr id="9" name="Picture 8">
            <a:extLst>
              <a:ext uri="{FF2B5EF4-FFF2-40B4-BE49-F238E27FC236}">
                <a16:creationId xmlns:a16="http://schemas.microsoft.com/office/drawing/2014/main" id="{D442A9A2-59E1-E149-9AD4-BA6253032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606" y="4353701"/>
            <a:ext cx="2564230" cy="249848"/>
          </a:xfrm>
          <a:prstGeom prst="rect">
            <a:avLst/>
          </a:prstGeom>
        </p:spPr>
      </p:pic>
      <p:sp>
        <p:nvSpPr>
          <p:cNvPr id="6" name="Title 2">
            <a:extLst>
              <a:ext uri="{FF2B5EF4-FFF2-40B4-BE49-F238E27FC236}">
                <a16:creationId xmlns:a16="http://schemas.microsoft.com/office/drawing/2014/main" id="{C9C0D993-4BEB-A74C-AB42-23EE5C2DABEB}"/>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784073893"/>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87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 - Custom Slide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797F8-A6DC-CA4B-90EA-855F08B200FF}"/>
              </a:ext>
            </a:extLst>
          </p:cNvPr>
          <p:cNvSpPr/>
          <p:nvPr userDrawn="1"/>
        </p:nvSpPr>
        <p:spPr>
          <a:xfrm>
            <a:off x="0" y="0"/>
            <a:ext cx="9144000" cy="5143500"/>
          </a:xfrm>
          <a:prstGeom prst="rect">
            <a:avLst/>
          </a:prstGeom>
          <a:solidFill>
            <a:srgbClr val="002639">
              <a:alpha val="5355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247A815E-DE24-8F4F-8E8D-096ADC7D8840}"/>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8" name="Title 1">
            <a:extLst>
              <a:ext uri="{FF2B5EF4-FFF2-40B4-BE49-F238E27FC236}">
                <a16:creationId xmlns:a16="http://schemas.microsoft.com/office/drawing/2014/main" id="{3F87992C-4F53-9041-9DD7-1E09C97907E2}"/>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947877171"/>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1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16A477F-88DA-7048-8778-E8BD7BC8F8B5}"/>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5" name="Picture 4" descr="Logo&#10;&#10;Description automatically generated">
            <a:extLst>
              <a:ext uri="{FF2B5EF4-FFF2-40B4-BE49-F238E27FC236}">
                <a16:creationId xmlns:a16="http://schemas.microsoft.com/office/drawing/2014/main" id="{A9BC60A5-9CB1-284F-AF8B-6ACE8CDD9997}"/>
              </a:ext>
            </a:extLst>
          </p:cNvPr>
          <p:cNvPicPr>
            <a:picLocks noChangeAspect="1"/>
          </p:cNvPicPr>
          <p:nvPr userDrawn="1"/>
        </p:nvPicPr>
        <p:blipFill>
          <a:blip r:embed="rId2"/>
          <a:stretch>
            <a:fillRect/>
          </a:stretch>
        </p:blipFill>
        <p:spPr>
          <a:xfrm>
            <a:off x="564376" y="3935916"/>
            <a:ext cx="3526491" cy="561742"/>
          </a:xfrm>
          <a:prstGeom prst="rect">
            <a:avLst/>
          </a:prstGeom>
        </p:spPr>
      </p:pic>
    </p:spTree>
    <p:extLst>
      <p:ext uri="{BB962C8B-B14F-4D97-AF65-F5344CB8AC3E}">
        <p14:creationId xmlns:p14="http://schemas.microsoft.com/office/powerpoint/2010/main" val="3993499771"/>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 - Title Slide (Electric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091F66D-700E-B344-89D4-834CB6E238B2}"/>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descr="Logo&#10;&#10;Description automatically generated">
            <a:extLst>
              <a:ext uri="{FF2B5EF4-FFF2-40B4-BE49-F238E27FC236}">
                <a16:creationId xmlns:a16="http://schemas.microsoft.com/office/drawing/2014/main" id="{1A380600-7A40-DE47-802B-2163B35E996F}"/>
              </a:ext>
            </a:extLst>
          </p:cNvPr>
          <p:cNvPicPr>
            <a:picLocks noChangeAspect="1"/>
          </p:cNvPicPr>
          <p:nvPr userDrawn="1"/>
        </p:nvPicPr>
        <p:blipFill>
          <a:blip r:embed="rId2"/>
          <a:stretch>
            <a:fillRect/>
          </a:stretch>
        </p:blipFill>
        <p:spPr>
          <a:xfrm>
            <a:off x="564376" y="3935916"/>
            <a:ext cx="3526491" cy="561742"/>
          </a:xfrm>
          <a:prstGeom prst="rect">
            <a:avLst/>
          </a:prstGeom>
        </p:spPr>
      </p:pic>
    </p:spTree>
    <p:extLst>
      <p:ext uri="{BB962C8B-B14F-4D97-AF65-F5344CB8AC3E}">
        <p14:creationId xmlns:p14="http://schemas.microsoft.com/office/powerpoint/2010/main" val="392549608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3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3107306-4F9F-A642-9FA1-F90A02184C4B}"/>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3" name="Picture 2">
            <a:extLst>
              <a:ext uri="{FF2B5EF4-FFF2-40B4-BE49-F238E27FC236}">
                <a16:creationId xmlns:a16="http://schemas.microsoft.com/office/drawing/2014/main" id="{7B2ABEF7-AAF0-E348-9BC6-382464A63D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5" name="Picture 4" descr="Logo&#10;&#10;Description automatically generated">
            <a:extLst>
              <a:ext uri="{FF2B5EF4-FFF2-40B4-BE49-F238E27FC236}">
                <a16:creationId xmlns:a16="http://schemas.microsoft.com/office/drawing/2014/main" id="{FFB8740F-3026-8E45-BFC1-818BCBAC87C5}"/>
              </a:ext>
            </a:extLst>
          </p:cNvPr>
          <p:cNvPicPr>
            <a:picLocks noChangeAspect="1"/>
          </p:cNvPicPr>
          <p:nvPr userDrawn="1"/>
        </p:nvPicPr>
        <p:blipFill>
          <a:blip r:embed="rId3"/>
          <a:stretch>
            <a:fillRect/>
          </a:stretch>
        </p:blipFill>
        <p:spPr>
          <a:xfrm>
            <a:off x="7657170" y="3828087"/>
            <a:ext cx="1051963" cy="810068"/>
          </a:xfrm>
          <a:prstGeom prst="rect">
            <a:avLst/>
          </a:prstGeom>
        </p:spPr>
      </p:pic>
    </p:spTree>
    <p:extLst>
      <p:ext uri="{BB962C8B-B14F-4D97-AF65-F5344CB8AC3E}">
        <p14:creationId xmlns:p14="http://schemas.microsoft.com/office/powerpoint/2010/main" val="1575709241"/>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4 - Title Slide (Electric Blu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A6B15D3-5F67-9447-9EAC-96B47C175784}"/>
              </a:ext>
            </a:extLst>
          </p:cNvPr>
          <p:cNvSpPr>
            <a:spLocks noGrp="1"/>
          </p:cNvSpPr>
          <p:nvPr>
            <p:ph type="title" hasCustomPrompt="1"/>
          </p:nvPr>
        </p:nvSpPr>
        <p:spPr>
          <a:xfrm>
            <a:off x="460375" y="568793"/>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8" name="Picture 7">
            <a:extLst>
              <a:ext uri="{FF2B5EF4-FFF2-40B4-BE49-F238E27FC236}">
                <a16:creationId xmlns:a16="http://schemas.microsoft.com/office/drawing/2014/main" id="{6D2A1F6F-C9F7-124B-A575-4F79A113B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10" name="Picture 9" descr="Logo&#10;&#10;Description automatically generated">
            <a:extLst>
              <a:ext uri="{FF2B5EF4-FFF2-40B4-BE49-F238E27FC236}">
                <a16:creationId xmlns:a16="http://schemas.microsoft.com/office/drawing/2014/main" id="{31321F13-EAB1-E042-BA19-B84F67AB47CC}"/>
              </a:ext>
            </a:extLst>
          </p:cNvPr>
          <p:cNvPicPr>
            <a:picLocks noChangeAspect="1"/>
          </p:cNvPicPr>
          <p:nvPr userDrawn="1"/>
        </p:nvPicPr>
        <p:blipFill>
          <a:blip r:embed="rId3"/>
          <a:stretch>
            <a:fillRect/>
          </a:stretch>
        </p:blipFill>
        <p:spPr>
          <a:xfrm>
            <a:off x="7657170" y="3828087"/>
            <a:ext cx="1051963" cy="810068"/>
          </a:xfrm>
          <a:prstGeom prst="rect">
            <a:avLst/>
          </a:prstGeom>
        </p:spPr>
      </p:pic>
    </p:spTree>
    <p:extLst>
      <p:ext uri="{BB962C8B-B14F-4D97-AF65-F5344CB8AC3E}">
        <p14:creationId xmlns:p14="http://schemas.microsoft.com/office/powerpoint/2010/main" val="3244912857"/>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Cover -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065DF6-681C-A646-A3A8-3FA4E1F727C1}"/>
              </a:ext>
            </a:extLst>
          </p:cNvPr>
          <p:cNvSpPr>
            <a:spLocks noGrp="1"/>
          </p:cNvSpPr>
          <p:nvPr>
            <p:ph type="title" hasCustomPrompt="1"/>
          </p:nvPr>
        </p:nvSpPr>
        <p:spPr>
          <a:xfrm>
            <a:off x="1405053" y="2237678"/>
            <a:ext cx="6057358" cy="616032"/>
          </a:xfrm>
          <a:prstGeom prst="rect">
            <a:avLst/>
          </a:prstGeom>
        </p:spPr>
        <p:txBody>
          <a:bodyPr anchor="ctr"/>
          <a:lstStyle>
            <a:lvl1pPr algn="ctr">
              <a:defRPr sz="35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2099337977"/>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1 - U State Custom Slide (Aggie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5" name="Picture 4" descr="Logo&#10;&#10;Description automatically generated">
            <a:extLst>
              <a:ext uri="{FF2B5EF4-FFF2-40B4-BE49-F238E27FC236}">
                <a16:creationId xmlns:a16="http://schemas.microsoft.com/office/drawing/2014/main" id="{7A8F20C1-1D8C-D448-B5AC-D6CF9ECF875B}"/>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27373601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 - U State Custom Slide (Electric Blu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5" name="Picture 4" descr="Logo&#10;&#10;Description automatically generated">
            <a:extLst>
              <a:ext uri="{FF2B5EF4-FFF2-40B4-BE49-F238E27FC236}">
                <a16:creationId xmlns:a16="http://schemas.microsoft.com/office/drawing/2014/main" id="{67CD814A-A954-8140-B7C3-8AF72DC99494}"/>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205020391"/>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1 - Content Slide (Aggie Blu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71424837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 - Content Slide (Electric Blu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FE0BDE2-CC87-7949-B16D-CCA7AD55C409}"/>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7" name="Title 1">
            <a:extLst>
              <a:ext uri="{FF2B5EF4-FFF2-40B4-BE49-F238E27FC236}">
                <a16:creationId xmlns:a16="http://schemas.microsoft.com/office/drawing/2014/main" id="{F0A01D8E-2B68-3344-A46B-51272EB861E6}"/>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626678544"/>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1 - U State Custom Sub-header (Aggie Blue)">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26A7D801-A05E-BD45-B1DA-BB8B1AAB5140}"/>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6" name="Title 1">
            <a:extLst>
              <a:ext uri="{FF2B5EF4-FFF2-40B4-BE49-F238E27FC236}">
                <a16:creationId xmlns:a16="http://schemas.microsoft.com/office/drawing/2014/main" id="{613567A2-FC1E-CF42-93BA-DBDC42FF14BF}"/>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9" name="Picture 18" descr="Logo&#10;&#10;Description automatically generated">
            <a:extLst>
              <a:ext uri="{FF2B5EF4-FFF2-40B4-BE49-F238E27FC236}">
                <a16:creationId xmlns:a16="http://schemas.microsoft.com/office/drawing/2014/main" id="{043EBBC3-D6C4-B64E-BB14-48B1EE1C8C12}"/>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14" name="Text Placeholder 9">
            <a:extLst>
              <a:ext uri="{FF2B5EF4-FFF2-40B4-BE49-F238E27FC236}">
                <a16:creationId xmlns:a16="http://schemas.microsoft.com/office/drawing/2014/main" id="{B6C8D0A1-345E-8843-86D9-676493F1D59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16624094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 - Custom Slide (Electri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A4EA02-9343-244B-8DF2-4BF056E8D3A1}"/>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D82F44D5-DB30-8C4C-BB78-6DD84B4B10A2}"/>
              </a:ext>
            </a:extLst>
          </p:cNvPr>
          <p:cNvSpPr>
            <a:spLocks noGrp="1"/>
          </p:cNvSpPr>
          <p:nvPr>
            <p:ph type="body" sz="quarter" idx="11" hasCustomPrompt="1"/>
          </p:nvPr>
        </p:nvSpPr>
        <p:spPr>
          <a:xfrm>
            <a:off x="447923" y="1533850"/>
            <a:ext cx="8197114" cy="3249442"/>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8" name="Title 1">
            <a:extLst>
              <a:ext uri="{FF2B5EF4-FFF2-40B4-BE49-F238E27FC236}">
                <a16:creationId xmlns:a16="http://schemas.microsoft.com/office/drawing/2014/main" id="{E83FB7D5-D886-B245-B699-544E85E82B4D}"/>
              </a:ext>
            </a:extLst>
          </p:cNvPr>
          <p:cNvSpPr>
            <a:spLocks noGrp="1"/>
          </p:cNvSpPr>
          <p:nvPr>
            <p:ph type="title" hasCustomPrompt="1"/>
          </p:nvPr>
        </p:nvSpPr>
        <p:spPr>
          <a:xfrm>
            <a:off x="447923" y="36020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628420318"/>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6" name="Picture 5" descr="Logo&#10;&#10;Description automatically generated">
            <a:extLst>
              <a:ext uri="{FF2B5EF4-FFF2-40B4-BE49-F238E27FC236}">
                <a16:creationId xmlns:a16="http://schemas.microsoft.com/office/drawing/2014/main" id="{56922372-7C0D-D844-9A5B-F0272F9C8EC0}"/>
              </a:ext>
            </a:extLst>
          </p:cNvPr>
          <p:cNvPicPr>
            <a:picLocks noChangeAspect="1"/>
          </p:cNvPicPr>
          <p:nvPr userDrawn="1"/>
        </p:nvPicPr>
        <p:blipFill>
          <a:blip r:embed="rId2"/>
          <a:stretch>
            <a:fillRect/>
          </a:stretch>
        </p:blipFill>
        <p:spPr>
          <a:xfrm>
            <a:off x="7657170" y="3828087"/>
            <a:ext cx="1051963" cy="810068"/>
          </a:xfrm>
          <a:prstGeom prst="rect">
            <a:avLst/>
          </a:prstGeom>
        </p:spPr>
      </p:pic>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498020793"/>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1- Custom Sub-header (Aggie Blu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599038176"/>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 - Custom Sub-header (Electric Blue)">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4BECC702-4DF1-CE42-AE82-33FB82C676E5}"/>
              </a:ext>
            </a:extLst>
          </p:cNvPr>
          <p:cNvSpPr>
            <a:spLocks noGrp="1"/>
          </p:cNvSpPr>
          <p:nvPr>
            <p:ph type="body" sz="quarter" idx="11" hasCustomPrompt="1"/>
          </p:nvPr>
        </p:nvSpPr>
        <p:spPr>
          <a:xfrm>
            <a:off x="447923" y="2156225"/>
            <a:ext cx="8197114" cy="2604663"/>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14" name="Text Placeholder 5">
            <a:extLst>
              <a:ext uri="{FF2B5EF4-FFF2-40B4-BE49-F238E27FC236}">
                <a16:creationId xmlns:a16="http://schemas.microsoft.com/office/drawing/2014/main" id="{570DA0AD-3736-3945-9A5E-3059EFCF62FA}"/>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5" name="Title 1">
            <a:extLst>
              <a:ext uri="{FF2B5EF4-FFF2-40B4-BE49-F238E27FC236}">
                <a16:creationId xmlns:a16="http://schemas.microsoft.com/office/drawing/2014/main" id="{14539CB6-8103-CC49-B98B-72211BAB7589}"/>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599292962"/>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1 - Chart Slide (Aggie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266284686"/>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 - Chart Slide (Electric Blue)">
    <p:spTree>
      <p:nvGrpSpPr>
        <p:cNvPr id="1" name=""/>
        <p:cNvGrpSpPr/>
        <p:nvPr/>
      </p:nvGrpSpPr>
      <p:grpSpPr>
        <a:xfrm>
          <a:off x="0" y="0"/>
          <a:ext cx="0" cy="0"/>
          <a:chOff x="0" y="0"/>
          <a:chExt cx="0" cy="0"/>
        </a:xfrm>
      </p:grpSpPr>
      <p:sp>
        <p:nvSpPr>
          <p:cNvPr id="5" name="Chart Placeholder 11">
            <a:extLst>
              <a:ext uri="{FF2B5EF4-FFF2-40B4-BE49-F238E27FC236}">
                <a16:creationId xmlns:a16="http://schemas.microsoft.com/office/drawing/2014/main" id="{6649C80A-64FA-1244-B824-70586DEF3177}"/>
              </a:ext>
            </a:extLst>
          </p:cNvPr>
          <p:cNvSpPr>
            <a:spLocks noGrp="1"/>
          </p:cNvSpPr>
          <p:nvPr>
            <p:ph type="chart" sz="quarter" idx="12" hasCustomPrompt="1"/>
          </p:nvPr>
        </p:nvSpPr>
        <p:spPr>
          <a:xfrm>
            <a:off x="457448" y="1589305"/>
            <a:ext cx="8184662" cy="3200957"/>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8" name="Title 1">
            <a:extLst>
              <a:ext uri="{FF2B5EF4-FFF2-40B4-BE49-F238E27FC236}">
                <a16:creationId xmlns:a16="http://schemas.microsoft.com/office/drawing/2014/main" id="{9265D3DA-A0D7-AE4C-9128-DD9ABA98C33E}"/>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037305704"/>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 - Two Chart Slide (Aggie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10" name="Chart Placeholder 11">
            <a:extLst>
              <a:ext uri="{FF2B5EF4-FFF2-40B4-BE49-F238E27FC236}">
                <a16:creationId xmlns:a16="http://schemas.microsoft.com/office/drawing/2014/main" id="{75920390-2798-9B49-B225-907C585D2BCD}"/>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11" name="Chart Placeholder 11">
            <a:extLst>
              <a:ext uri="{FF2B5EF4-FFF2-40B4-BE49-F238E27FC236}">
                <a16:creationId xmlns:a16="http://schemas.microsoft.com/office/drawing/2014/main" id="{C8FAFD27-17AF-AC4B-B3AF-ECDD6E19B9D1}"/>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3716702208"/>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2 - Two Chart Slide (Electric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640AAD-5B78-4A41-8750-DC51C2A7AC31}"/>
              </a:ext>
            </a:extLst>
          </p:cNvPr>
          <p:cNvSpPr>
            <a:spLocks noGrp="1"/>
          </p:cNvSpPr>
          <p:nvPr>
            <p:ph type="title" hasCustomPrompt="1"/>
          </p:nvPr>
        </p:nvSpPr>
        <p:spPr>
          <a:xfrm>
            <a:off x="447923" y="353238"/>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4" name="Chart Placeholder 11">
            <a:extLst>
              <a:ext uri="{FF2B5EF4-FFF2-40B4-BE49-F238E27FC236}">
                <a16:creationId xmlns:a16="http://schemas.microsoft.com/office/drawing/2014/main" id="{F916E91A-37D5-E345-A3CA-10C6BF6CF9BB}"/>
              </a:ext>
            </a:extLst>
          </p:cNvPr>
          <p:cNvSpPr>
            <a:spLocks noGrp="1"/>
          </p:cNvSpPr>
          <p:nvPr>
            <p:ph type="chart" sz="quarter" idx="12" hasCustomPrompt="1"/>
          </p:nvPr>
        </p:nvSpPr>
        <p:spPr>
          <a:xfrm>
            <a:off x="430290"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
        <p:nvSpPr>
          <p:cNvPr id="5" name="Chart Placeholder 11">
            <a:extLst>
              <a:ext uri="{FF2B5EF4-FFF2-40B4-BE49-F238E27FC236}">
                <a16:creationId xmlns:a16="http://schemas.microsoft.com/office/drawing/2014/main" id="{F6E0D1F7-C70F-3143-BFF3-DE94EC7743E6}"/>
              </a:ext>
            </a:extLst>
          </p:cNvPr>
          <p:cNvSpPr>
            <a:spLocks noGrp="1"/>
          </p:cNvSpPr>
          <p:nvPr>
            <p:ph type="chart" sz="quarter" idx="13" hasCustomPrompt="1"/>
          </p:nvPr>
        </p:nvSpPr>
        <p:spPr>
          <a:xfrm>
            <a:off x="4667312" y="1638677"/>
            <a:ext cx="3977726" cy="3051018"/>
          </a:xfrm>
          <a:prstGeom prst="rect">
            <a:avLst/>
          </a:prstGeom>
        </p:spPr>
        <p:txBody>
          <a:bodyPr>
            <a:normAutofit/>
          </a:bodyPr>
          <a:lstStyle>
            <a:lvl1pPr marL="0" indent="0">
              <a:buNone/>
              <a:defRPr sz="2400" b="0" i="0" baseline="0">
                <a:solidFill>
                  <a:srgbClr val="FFFFFF"/>
                </a:solidFill>
                <a:latin typeface="Arial" panose="020B0604020202020204" pitchFamily="34" charset="0"/>
                <a:cs typeface="Arial" panose="020B0604020202020204" pitchFamily="34" charset="0"/>
              </a:defRPr>
            </a:lvl1pPr>
          </a:lstStyle>
          <a:p>
            <a:r>
              <a:rPr lang="en-US" dirty="0"/>
              <a:t>Graphics can go here – </a:t>
            </a:r>
            <a:br>
              <a:rPr lang="en-US" dirty="0"/>
            </a:br>
            <a:r>
              <a:rPr lang="en-US" dirty="0"/>
              <a:t>replace this box with your image or chart</a:t>
            </a:r>
          </a:p>
        </p:txBody>
      </p:sp>
    </p:spTree>
    <p:extLst>
      <p:ext uri="{BB962C8B-B14F-4D97-AF65-F5344CB8AC3E}">
        <p14:creationId xmlns:p14="http://schemas.microsoft.com/office/powerpoint/2010/main" val="1335535711"/>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1 - Image Right (Aggie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3BDB5C6-66AC-114D-9831-83F0E52BD9B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8" name="Title 1">
            <a:extLst>
              <a:ext uri="{FF2B5EF4-FFF2-40B4-BE49-F238E27FC236}">
                <a16:creationId xmlns:a16="http://schemas.microsoft.com/office/drawing/2014/main" id="{0A7C7D41-11DB-B54C-AE7E-D4C438E812E5}"/>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9" name="Text Placeholder 9">
            <a:extLst>
              <a:ext uri="{FF2B5EF4-FFF2-40B4-BE49-F238E27FC236}">
                <a16:creationId xmlns:a16="http://schemas.microsoft.com/office/drawing/2014/main" id="{0349E132-4E3A-F649-B679-23EA9AA706DE}"/>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42838585"/>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2 - Image Left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5F52C4C-E6AA-2E4D-ADE2-3DE7273EA235}"/>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B67E1E1F-2F18-BB4B-BF4D-A697458B083C}"/>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EED12AAC-33A9-D644-844B-2B7E97652A7D}"/>
              </a:ext>
            </a:extLst>
          </p:cNvPr>
          <p:cNvSpPr>
            <a:spLocks noGrp="1"/>
          </p:cNvSpPr>
          <p:nvPr>
            <p:ph type="body" sz="quarter" idx="11" hasCustomPrompt="1"/>
          </p:nvPr>
        </p:nvSpPr>
        <p:spPr>
          <a:xfrm>
            <a:off x="3489886" y="1882936"/>
            <a:ext cx="5355349" cy="2703932"/>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177813938"/>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1 - Image Righ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3CE7F-DC19-0647-99F5-5AF4EF648909}"/>
              </a:ext>
            </a:extLst>
          </p:cNvPr>
          <p:cNvSpPr>
            <a:spLocks noGrp="1"/>
          </p:cNvSpPr>
          <p:nvPr>
            <p:ph type="pic" sz="quarter" idx="10"/>
          </p:nvPr>
        </p:nvSpPr>
        <p:spPr>
          <a:xfrm>
            <a:off x="5921375"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7C7C7FFC-1233-6F49-9968-B6E3E2C5CD67}"/>
              </a:ext>
            </a:extLst>
          </p:cNvPr>
          <p:cNvSpPr>
            <a:spLocks noGrp="1"/>
          </p:cNvSpPr>
          <p:nvPr>
            <p:ph type="title" hasCustomPrompt="1"/>
          </p:nvPr>
        </p:nvSpPr>
        <p:spPr>
          <a:xfrm>
            <a:off x="284960" y="595029"/>
            <a:ext cx="5183331"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05B8DC5C-4A1A-DF42-9511-2EF3F09D4636}"/>
              </a:ext>
            </a:extLst>
          </p:cNvPr>
          <p:cNvSpPr>
            <a:spLocks noGrp="1"/>
          </p:cNvSpPr>
          <p:nvPr>
            <p:ph type="body" sz="quarter" idx="11" hasCustomPrompt="1"/>
          </p:nvPr>
        </p:nvSpPr>
        <p:spPr>
          <a:xfrm>
            <a:off x="284961" y="1819562"/>
            <a:ext cx="5183332" cy="2728909"/>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21215345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 - U State Custom Sub-header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DF8A7F-AF1C-5342-8BA2-C2BC7B7E4CDF}"/>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11877AE7-E59B-4745-A32C-F9E969DF6EF7}"/>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1" name="Title 1">
            <a:extLst>
              <a:ext uri="{FF2B5EF4-FFF2-40B4-BE49-F238E27FC236}">
                <a16:creationId xmlns:a16="http://schemas.microsoft.com/office/drawing/2014/main" id="{8C879188-DAE6-4A44-872D-8184452C044A}"/>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13" name="Text Placeholder 9">
            <a:extLst>
              <a:ext uri="{FF2B5EF4-FFF2-40B4-BE49-F238E27FC236}">
                <a16:creationId xmlns:a16="http://schemas.microsoft.com/office/drawing/2014/main" id="{5DAA926B-15E9-344A-8306-41E7CCF85306}"/>
              </a:ext>
            </a:extLst>
          </p:cNvPr>
          <p:cNvSpPr>
            <a:spLocks noGrp="1"/>
          </p:cNvSpPr>
          <p:nvPr>
            <p:ph type="body" sz="quarter" idx="11" hasCustomPrompt="1"/>
          </p:nvPr>
        </p:nvSpPr>
        <p:spPr>
          <a:xfrm>
            <a:off x="447923" y="2165634"/>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pic>
        <p:nvPicPr>
          <p:cNvPr id="7" name="Picture 6">
            <a:extLst>
              <a:ext uri="{FF2B5EF4-FFF2-40B4-BE49-F238E27FC236}">
                <a16:creationId xmlns:a16="http://schemas.microsoft.com/office/drawing/2014/main" id="{CFC5AAA0-6CB0-4274-9D93-7E23E8279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Tree>
    <p:extLst>
      <p:ext uri="{BB962C8B-B14F-4D97-AF65-F5344CB8AC3E}">
        <p14:creationId xmlns:p14="http://schemas.microsoft.com/office/powerpoint/2010/main" val="1043325364"/>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2 - Image Left (Electric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F5F5CF-39C3-3647-BFB8-2EFE7CFF6F4F}"/>
              </a:ext>
            </a:extLst>
          </p:cNvPr>
          <p:cNvSpPr>
            <a:spLocks noGrp="1"/>
          </p:cNvSpPr>
          <p:nvPr>
            <p:ph type="pic" sz="quarter" idx="10"/>
          </p:nvPr>
        </p:nvSpPr>
        <p:spPr>
          <a:xfrm>
            <a:off x="0" y="0"/>
            <a:ext cx="3222625" cy="51435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7" name="Title 1">
            <a:extLst>
              <a:ext uri="{FF2B5EF4-FFF2-40B4-BE49-F238E27FC236}">
                <a16:creationId xmlns:a16="http://schemas.microsoft.com/office/drawing/2014/main" id="{3FBC620A-A08D-6844-B5F8-8A23A4C6B79A}"/>
              </a:ext>
            </a:extLst>
          </p:cNvPr>
          <p:cNvSpPr>
            <a:spLocks noGrp="1"/>
          </p:cNvSpPr>
          <p:nvPr>
            <p:ph type="title" hasCustomPrompt="1"/>
          </p:nvPr>
        </p:nvSpPr>
        <p:spPr>
          <a:xfrm>
            <a:off x="3489886" y="658403"/>
            <a:ext cx="5355350"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 </a:t>
            </a:r>
            <a:br>
              <a:rPr lang="en-US" dirty="0"/>
            </a:br>
            <a:r>
              <a:rPr lang="en-US" dirty="0"/>
              <a:t>(Arial Black, 30 </a:t>
            </a:r>
            <a:r>
              <a:rPr lang="en-US" dirty="0" err="1"/>
              <a:t>pt</a:t>
            </a:r>
            <a:r>
              <a:rPr lang="en-US" dirty="0"/>
              <a:t>)</a:t>
            </a:r>
          </a:p>
        </p:txBody>
      </p:sp>
      <p:sp>
        <p:nvSpPr>
          <p:cNvPr id="8" name="Text Placeholder 9">
            <a:extLst>
              <a:ext uri="{FF2B5EF4-FFF2-40B4-BE49-F238E27FC236}">
                <a16:creationId xmlns:a16="http://schemas.microsoft.com/office/drawing/2014/main" id="{6A2C710C-B332-B04E-B528-630878B84875}"/>
              </a:ext>
            </a:extLst>
          </p:cNvPr>
          <p:cNvSpPr>
            <a:spLocks noGrp="1"/>
          </p:cNvSpPr>
          <p:nvPr>
            <p:ph type="body" sz="quarter" idx="11" hasCustomPrompt="1"/>
          </p:nvPr>
        </p:nvSpPr>
        <p:spPr>
          <a:xfrm>
            <a:off x="3489886" y="1882936"/>
            <a:ext cx="5355349" cy="2711366"/>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3437585552"/>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1 - Trio Images (Aggie Blu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A4D591F-23ED-3B49-9774-BFB383F9C6B1}"/>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9" name="Picture Placeholder 6">
            <a:extLst>
              <a:ext uri="{FF2B5EF4-FFF2-40B4-BE49-F238E27FC236}">
                <a16:creationId xmlns:a16="http://schemas.microsoft.com/office/drawing/2014/main" id="{7E165123-8E63-E248-BB1B-C10C343054E4}"/>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0" name="Picture Placeholder 6">
            <a:extLst>
              <a:ext uri="{FF2B5EF4-FFF2-40B4-BE49-F238E27FC236}">
                <a16:creationId xmlns:a16="http://schemas.microsoft.com/office/drawing/2014/main" id="{2D4E9031-3C41-0C43-B5C7-0D35EB7544EE}"/>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1" name="Title 1">
            <a:extLst>
              <a:ext uri="{FF2B5EF4-FFF2-40B4-BE49-F238E27FC236}">
                <a16:creationId xmlns:a16="http://schemas.microsoft.com/office/drawing/2014/main" id="{7E74AFC7-AA1B-DB4F-8226-4EE0580119A7}"/>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624600604"/>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 - Trio Images (Electric Blue)">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644DF46C-DD48-344D-BB24-EE78CC5A4CE5}"/>
              </a:ext>
            </a:extLst>
          </p:cNvPr>
          <p:cNvSpPr>
            <a:spLocks noGrp="1"/>
          </p:cNvSpPr>
          <p:nvPr>
            <p:ph type="pic" sz="quarter" idx="10"/>
          </p:nvPr>
        </p:nvSpPr>
        <p:spPr>
          <a:xfrm>
            <a:off x="389296"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8" name="Picture Placeholder 6">
            <a:extLst>
              <a:ext uri="{FF2B5EF4-FFF2-40B4-BE49-F238E27FC236}">
                <a16:creationId xmlns:a16="http://schemas.microsoft.com/office/drawing/2014/main" id="{BE53176C-EC2D-C24F-B521-919FC9822E37}"/>
              </a:ext>
            </a:extLst>
          </p:cNvPr>
          <p:cNvSpPr>
            <a:spLocks noGrp="1"/>
          </p:cNvSpPr>
          <p:nvPr>
            <p:ph type="pic" sz="quarter" idx="11"/>
          </p:nvPr>
        </p:nvSpPr>
        <p:spPr>
          <a:xfrm>
            <a:off x="3295455"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19" name="Picture Placeholder 6">
            <a:extLst>
              <a:ext uri="{FF2B5EF4-FFF2-40B4-BE49-F238E27FC236}">
                <a16:creationId xmlns:a16="http://schemas.microsoft.com/office/drawing/2014/main" id="{8568E466-7E85-664D-A7C3-DA3B3834C480}"/>
              </a:ext>
            </a:extLst>
          </p:cNvPr>
          <p:cNvSpPr>
            <a:spLocks noGrp="1"/>
          </p:cNvSpPr>
          <p:nvPr>
            <p:ph type="pic" sz="quarter" idx="12"/>
          </p:nvPr>
        </p:nvSpPr>
        <p:spPr>
          <a:xfrm>
            <a:off x="6192561" y="1606272"/>
            <a:ext cx="2598345" cy="308002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a:p>
            <a:endParaRPr lang="en-US" dirty="0"/>
          </a:p>
        </p:txBody>
      </p:sp>
      <p:sp>
        <p:nvSpPr>
          <p:cNvPr id="20" name="Title 1">
            <a:extLst>
              <a:ext uri="{FF2B5EF4-FFF2-40B4-BE49-F238E27FC236}">
                <a16:creationId xmlns:a16="http://schemas.microsoft.com/office/drawing/2014/main" id="{301EF0EF-F0FB-8348-988C-09D2637DAFDA}"/>
              </a:ext>
            </a:extLst>
          </p:cNvPr>
          <p:cNvSpPr>
            <a:spLocks noGrp="1"/>
          </p:cNvSpPr>
          <p:nvPr>
            <p:ph type="title" hasCustomPrompt="1"/>
          </p:nvPr>
        </p:nvSpPr>
        <p:spPr>
          <a:xfrm>
            <a:off x="384551" y="321164"/>
            <a:ext cx="840636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7328275"/>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1 - Full Blee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CC0EBC8-C525-234E-B082-D0B7F79B12FC}"/>
              </a:ext>
            </a:extLst>
          </p:cNvPr>
          <p:cNvSpPr>
            <a:spLocks noGrp="1"/>
          </p:cNvSpPr>
          <p:nvPr>
            <p:ph type="pic" sz="quarter" idx="10"/>
          </p:nvPr>
        </p:nvSpPr>
        <p:spPr>
          <a:xfrm>
            <a:off x="0" y="0"/>
            <a:ext cx="9144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29736753"/>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 - Two Full Images">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0451B4E-D4FA-B748-BC10-532B6E40A7A2}"/>
              </a:ext>
            </a:extLst>
          </p:cNvPr>
          <p:cNvSpPr>
            <a:spLocks noGrp="1"/>
          </p:cNvSpPr>
          <p:nvPr>
            <p:ph type="pic" sz="quarter" idx="10"/>
          </p:nvPr>
        </p:nvSpPr>
        <p:spPr>
          <a:xfrm>
            <a:off x="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Picture Placeholder 3">
            <a:extLst>
              <a:ext uri="{FF2B5EF4-FFF2-40B4-BE49-F238E27FC236}">
                <a16:creationId xmlns:a16="http://schemas.microsoft.com/office/drawing/2014/main" id="{3C236DD8-32D3-6F4A-A559-C49C089D1B91}"/>
              </a:ext>
            </a:extLst>
          </p:cNvPr>
          <p:cNvSpPr>
            <a:spLocks noGrp="1"/>
          </p:cNvSpPr>
          <p:nvPr>
            <p:ph type="pic" sz="quarter" idx="11"/>
          </p:nvPr>
        </p:nvSpPr>
        <p:spPr>
          <a:xfrm>
            <a:off x="4572000" y="0"/>
            <a:ext cx="4572000" cy="51435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57859449"/>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1 - Ending Slide (U State Logo) (Aggie Blu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500A48FC-F1B6-554A-953E-E7B04D42FF46}"/>
              </a:ext>
            </a:extLst>
          </p:cNvPr>
          <p:cNvPicPr>
            <a:picLocks noChangeAspect="1"/>
          </p:cNvPicPr>
          <p:nvPr userDrawn="1"/>
        </p:nvPicPr>
        <p:blipFill>
          <a:blip r:embed="rId2"/>
          <a:stretch>
            <a:fillRect/>
          </a:stretch>
        </p:blipFill>
        <p:spPr>
          <a:xfrm>
            <a:off x="564376" y="3935916"/>
            <a:ext cx="3526491" cy="561742"/>
          </a:xfrm>
          <a:prstGeom prst="rect">
            <a:avLst/>
          </a:prstGeom>
        </p:spPr>
      </p:pic>
      <p:sp>
        <p:nvSpPr>
          <p:cNvPr id="5" name="Title 2">
            <a:extLst>
              <a:ext uri="{FF2B5EF4-FFF2-40B4-BE49-F238E27FC236}">
                <a16:creationId xmlns:a16="http://schemas.microsoft.com/office/drawing/2014/main" id="{1F050959-E084-B64F-8C25-4FFF84D917F5}"/>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146738844"/>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Aggi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3D6288-D3A8-B14B-8B2E-58A6CE2776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79A5C52F-8191-C043-94AA-2BCD6F142064}"/>
              </a:ext>
            </a:extLst>
          </p:cNvPr>
          <p:cNvPicPr>
            <a:picLocks noChangeAspect="1"/>
          </p:cNvPicPr>
          <p:nvPr userDrawn="1"/>
        </p:nvPicPr>
        <p:blipFill>
          <a:blip r:embed="rId3"/>
          <a:stretch>
            <a:fillRect/>
          </a:stretch>
        </p:blipFill>
        <p:spPr>
          <a:xfrm>
            <a:off x="7657170" y="3828087"/>
            <a:ext cx="1051963" cy="810068"/>
          </a:xfrm>
          <a:prstGeom prst="rect">
            <a:avLst/>
          </a:prstGeom>
        </p:spPr>
      </p:pic>
      <p:sp>
        <p:nvSpPr>
          <p:cNvPr id="5" name="Title 2">
            <a:extLst>
              <a:ext uri="{FF2B5EF4-FFF2-40B4-BE49-F238E27FC236}">
                <a16:creationId xmlns:a16="http://schemas.microsoft.com/office/drawing/2014/main" id="{91F934F9-8E25-094E-AC0F-95266367DD34}"/>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891702105"/>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 - Ending Slide (U State Logo) (Electric Blu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ED2A7EBF-AC12-6643-86DF-755B07098604}"/>
              </a:ext>
            </a:extLst>
          </p:cNvPr>
          <p:cNvPicPr>
            <a:picLocks noChangeAspect="1"/>
          </p:cNvPicPr>
          <p:nvPr userDrawn="1"/>
        </p:nvPicPr>
        <p:blipFill>
          <a:blip r:embed="rId2"/>
          <a:stretch>
            <a:fillRect/>
          </a:stretch>
        </p:blipFill>
        <p:spPr>
          <a:xfrm>
            <a:off x="564376" y="3935916"/>
            <a:ext cx="3526491" cy="561742"/>
          </a:xfrm>
          <a:prstGeom prst="rect">
            <a:avLst/>
          </a:prstGeom>
        </p:spPr>
      </p:pic>
      <p:sp>
        <p:nvSpPr>
          <p:cNvPr id="5" name="Title 2">
            <a:extLst>
              <a:ext uri="{FF2B5EF4-FFF2-40B4-BE49-F238E27FC236}">
                <a16:creationId xmlns:a16="http://schemas.microsoft.com/office/drawing/2014/main" id="{FD95DA8C-B214-1042-B7AC-155C5C6DEFAA}"/>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132759498"/>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2 - Ending Slide (Wordmark + U State) (Electric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C45F96-F5F0-BF45-BA0F-CB9DB902ED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846" y="4348293"/>
            <a:ext cx="3051196" cy="297296"/>
          </a:xfrm>
          <a:prstGeom prst="rect">
            <a:avLst/>
          </a:prstGeom>
        </p:spPr>
      </p:pic>
      <p:pic>
        <p:nvPicPr>
          <p:cNvPr id="9" name="Picture 8" descr="Logo&#10;&#10;Description automatically generated">
            <a:extLst>
              <a:ext uri="{FF2B5EF4-FFF2-40B4-BE49-F238E27FC236}">
                <a16:creationId xmlns:a16="http://schemas.microsoft.com/office/drawing/2014/main" id="{53E8A154-CBEE-EB42-B1F1-E05E411A4F85}"/>
              </a:ext>
            </a:extLst>
          </p:cNvPr>
          <p:cNvPicPr>
            <a:picLocks noChangeAspect="1"/>
          </p:cNvPicPr>
          <p:nvPr userDrawn="1"/>
        </p:nvPicPr>
        <p:blipFill>
          <a:blip r:embed="rId3"/>
          <a:stretch>
            <a:fillRect/>
          </a:stretch>
        </p:blipFill>
        <p:spPr>
          <a:xfrm>
            <a:off x="7657170" y="3828087"/>
            <a:ext cx="1051963" cy="810068"/>
          </a:xfrm>
          <a:prstGeom prst="rect">
            <a:avLst/>
          </a:prstGeom>
        </p:spPr>
      </p:pic>
      <p:sp>
        <p:nvSpPr>
          <p:cNvPr id="5" name="Title 2">
            <a:extLst>
              <a:ext uri="{FF2B5EF4-FFF2-40B4-BE49-F238E27FC236}">
                <a16:creationId xmlns:a16="http://schemas.microsoft.com/office/drawing/2014/main" id="{2873DBF4-00BB-0144-AD21-C84AAEA497E2}"/>
              </a:ext>
            </a:extLst>
          </p:cNvPr>
          <p:cNvSpPr>
            <a:spLocks noGrp="1"/>
          </p:cNvSpPr>
          <p:nvPr>
            <p:ph type="title" hasCustomPrompt="1"/>
          </p:nvPr>
        </p:nvSpPr>
        <p:spPr>
          <a:xfrm>
            <a:off x="460375" y="1047764"/>
            <a:ext cx="6972300" cy="1673664"/>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Thank You Text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40898142"/>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82405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 - U State Custom Sub-header (Electric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D343F0-39BA-F141-B2DE-4FF300989E04}"/>
              </a:ext>
            </a:extLst>
          </p:cNvPr>
          <p:cNvSpPr/>
          <p:nvPr userDrawn="1"/>
        </p:nvSpPr>
        <p:spPr>
          <a:xfrm>
            <a:off x="0" y="0"/>
            <a:ext cx="9144000" cy="5143500"/>
          </a:xfrm>
          <a:prstGeom prst="rect">
            <a:avLst/>
          </a:prstGeom>
          <a:solidFill>
            <a:srgbClr val="002639">
              <a:alpha val="5355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98C9A2F1-3CB4-0F49-B603-C71E39D5634E}"/>
              </a:ext>
            </a:extLst>
          </p:cNvPr>
          <p:cNvSpPr>
            <a:spLocks noGrp="1"/>
          </p:cNvSpPr>
          <p:nvPr>
            <p:ph type="body" sz="quarter" idx="12" hasCustomPrompt="1"/>
          </p:nvPr>
        </p:nvSpPr>
        <p:spPr>
          <a:xfrm>
            <a:off x="460375" y="1596389"/>
            <a:ext cx="8184662" cy="378125"/>
          </a:xfrm>
          <a:prstGeom prst="rect">
            <a:avLst/>
          </a:prstGeom>
        </p:spPr>
        <p:txBody>
          <a:bodyPr>
            <a:noAutofit/>
          </a:bodyPr>
          <a:lstStyle>
            <a:lvl1pPr marL="0" indent="0">
              <a:lnSpc>
                <a:spcPct val="90000"/>
              </a:lnSpc>
              <a:buNone/>
              <a:defRPr sz="2400" b="1" i="0" baseline="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9" name="Title 1">
            <a:extLst>
              <a:ext uri="{FF2B5EF4-FFF2-40B4-BE49-F238E27FC236}">
                <a16:creationId xmlns:a16="http://schemas.microsoft.com/office/drawing/2014/main" id="{8024B9DB-13C1-E746-850E-DF07B845A55F}"/>
              </a:ext>
            </a:extLst>
          </p:cNvPr>
          <p:cNvSpPr>
            <a:spLocks noGrp="1"/>
          </p:cNvSpPr>
          <p:nvPr>
            <p:ph type="title" hasCustomPrompt="1"/>
          </p:nvPr>
        </p:nvSpPr>
        <p:spPr>
          <a:xfrm>
            <a:off x="447923" y="432781"/>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pic>
        <p:nvPicPr>
          <p:cNvPr id="16" name="Picture 15">
            <a:extLst>
              <a:ext uri="{FF2B5EF4-FFF2-40B4-BE49-F238E27FC236}">
                <a16:creationId xmlns:a16="http://schemas.microsoft.com/office/drawing/2014/main" id="{84031622-84E5-4348-829A-F8E8B45BF4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5585" y="3834976"/>
            <a:ext cx="1008856" cy="776638"/>
          </a:xfrm>
          <a:prstGeom prst="rect">
            <a:avLst/>
          </a:prstGeom>
        </p:spPr>
      </p:pic>
      <p:sp>
        <p:nvSpPr>
          <p:cNvPr id="11" name="Text Placeholder 9">
            <a:extLst>
              <a:ext uri="{FF2B5EF4-FFF2-40B4-BE49-F238E27FC236}">
                <a16:creationId xmlns:a16="http://schemas.microsoft.com/office/drawing/2014/main" id="{891DD2CD-A634-F549-B79A-C7020605E2A2}"/>
              </a:ext>
            </a:extLst>
          </p:cNvPr>
          <p:cNvSpPr>
            <a:spLocks noGrp="1"/>
          </p:cNvSpPr>
          <p:nvPr>
            <p:ph type="body" sz="quarter" idx="11" hasCustomPrompt="1"/>
          </p:nvPr>
        </p:nvSpPr>
        <p:spPr>
          <a:xfrm>
            <a:off x="447923" y="2165271"/>
            <a:ext cx="8197114" cy="2604663"/>
          </a:xfrm>
          <a:prstGeom prst="rect">
            <a:avLst/>
          </a:prstGeom>
        </p:spPr>
        <p:txBody>
          <a:bodyPr/>
          <a:lstStyle>
            <a:lvl1pPr marL="342900" indent="-342900">
              <a:buClr>
                <a:srgbClr val="01ADDB"/>
              </a:buClr>
              <a:buFont typeface="Wingdings" pitchFamily="2" charset="2"/>
              <a:buChar char="§"/>
              <a:defRPr sz="2400" b="0" i="0" baseline="0">
                <a:solidFill>
                  <a:schemeClr val="tx2"/>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chemeClr val="tx2"/>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chemeClr val="tx2"/>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chemeClr val="tx2"/>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chemeClr val="tx2"/>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Tree>
    <p:extLst>
      <p:ext uri="{BB962C8B-B14F-4D97-AF65-F5344CB8AC3E}">
        <p14:creationId xmlns:p14="http://schemas.microsoft.com/office/powerpoint/2010/main" val="1106617701"/>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1 - Title Slide (Aggie Blue)">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16A477F-88DA-7048-8778-E8BD7BC8F8B5}"/>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pic>
        <p:nvPicPr>
          <p:cNvPr id="4" name="Picture 3" descr="Logo&#10;&#10;Description automatically generated">
            <a:extLst>
              <a:ext uri="{FF2B5EF4-FFF2-40B4-BE49-F238E27FC236}">
                <a16:creationId xmlns:a16="http://schemas.microsoft.com/office/drawing/2014/main" id="{1978DBA4-C835-A24B-A8ED-2B4A3C825B5A}"/>
              </a:ext>
            </a:extLst>
          </p:cNvPr>
          <p:cNvPicPr>
            <a:picLocks noChangeAspect="1"/>
          </p:cNvPicPr>
          <p:nvPr userDrawn="1"/>
        </p:nvPicPr>
        <p:blipFill>
          <a:blip r:embed="rId2"/>
          <a:stretch>
            <a:fillRect/>
          </a:stretch>
        </p:blipFill>
        <p:spPr>
          <a:xfrm>
            <a:off x="564376" y="3877860"/>
            <a:ext cx="3526491" cy="561742"/>
          </a:xfrm>
          <a:prstGeom prst="rect">
            <a:avLst/>
          </a:prstGeom>
        </p:spPr>
      </p:pic>
    </p:spTree>
    <p:extLst>
      <p:ext uri="{BB962C8B-B14F-4D97-AF65-F5344CB8AC3E}">
        <p14:creationId xmlns:p14="http://schemas.microsoft.com/office/powerpoint/2010/main" val="1666587717"/>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2 - Title Slide (Electric Blu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B0C7E0D-4930-9B40-819F-BDD9D30447DC}"/>
              </a:ext>
            </a:extLst>
          </p:cNvPr>
          <p:cNvPicPr>
            <a:picLocks noChangeAspect="1"/>
          </p:cNvPicPr>
          <p:nvPr userDrawn="1"/>
        </p:nvPicPr>
        <p:blipFill>
          <a:blip r:embed="rId2"/>
          <a:stretch>
            <a:fillRect/>
          </a:stretch>
        </p:blipFill>
        <p:spPr>
          <a:xfrm>
            <a:off x="564376" y="3877860"/>
            <a:ext cx="3526491" cy="561742"/>
          </a:xfrm>
          <a:prstGeom prst="rect">
            <a:avLst/>
          </a:prstGeom>
        </p:spPr>
      </p:pic>
      <p:sp>
        <p:nvSpPr>
          <p:cNvPr id="5" name="Title 2">
            <a:extLst>
              <a:ext uri="{FF2B5EF4-FFF2-40B4-BE49-F238E27FC236}">
                <a16:creationId xmlns:a16="http://schemas.microsoft.com/office/drawing/2014/main" id="{4DA6D8DF-1AF5-E044-B490-2231E36EA74C}"/>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3030684404"/>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3 - Title Slide (Aggie Blue)">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136CCCCB-0CCF-1343-85B8-9408CD272E53}"/>
              </a:ext>
            </a:extLst>
          </p:cNvPr>
          <p:cNvPicPr>
            <a:picLocks noChangeAspect="1"/>
          </p:cNvPicPr>
          <p:nvPr userDrawn="1"/>
        </p:nvPicPr>
        <p:blipFill>
          <a:blip r:embed="rId2"/>
          <a:stretch>
            <a:fillRect/>
          </a:stretch>
        </p:blipFill>
        <p:spPr>
          <a:xfrm>
            <a:off x="554155" y="4174122"/>
            <a:ext cx="3088578" cy="297296"/>
          </a:xfrm>
          <a:prstGeom prst="rect">
            <a:avLst/>
          </a:prstGeom>
        </p:spPr>
      </p:pic>
      <p:pic>
        <p:nvPicPr>
          <p:cNvPr id="6" name="Picture 5" descr="Logo&#10;&#10;Description automatically generated">
            <a:extLst>
              <a:ext uri="{FF2B5EF4-FFF2-40B4-BE49-F238E27FC236}">
                <a16:creationId xmlns:a16="http://schemas.microsoft.com/office/drawing/2014/main" id="{22DF50E0-AC06-484A-ADFC-D6F2D012FFDC}"/>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8" name="Title 2">
            <a:extLst>
              <a:ext uri="{FF2B5EF4-FFF2-40B4-BE49-F238E27FC236}">
                <a16:creationId xmlns:a16="http://schemas.microsoft.com/office/drawing/2014/main" id="{C4B69861-F6AE-9D45-8CA0-9ACF6CA859C9}"/>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2078240657"/>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4 - Title Slide (Electric Blue)">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64B6ED08-8C20-1A45-95BB-C4FD9B5715AF}"/>
              </a:ext>
            </a:extLst>
          </p:cNvPr>
          <p:cNvPicPr>
            <a:picLocks noChangeAspect="1"/>
          </p:cNvPicPr>
          <p:nvPr userDrawn="1"/>
        </p:nvPicPr>
        <p:blipFill>
          <a:blip r:embed="rId2"/>
          <a:stretch>
            <a:fillRect/>
          </a:stretch>
        </p:blipFill>
        <p:spPr>
          <a:xfrm>
            <a:off x="554155" y="4174122"/>
            <a:ext cx="3088578" cy="297296"/>
          </a:xfrm>
          <a:prstGeom prst="rect">
            <a:avLst/>
          </a:prstGeom>
        </p:spPr>
      </p:pic>
      <p:pic>
        <p:nvPicPr>
          <p:cNvPr id="7" name="Picture 6" descr="Logo&#10;&#10;Description automatically generated">
            <a:extLst>
              <a:ext uri="{FF2B5EF4-FFF2-40B4-BE49-F238E27FC236}">
                <a16:creationId xmlns:a16="http://schemas.microsoft.com/office/drawing/2014/main" id="{3BE4255D-2665-C04B-85D8-0B848067A2E3}"/>
              </a:ext>
            </a:extLst>
          </p:cNvPr>
          <p:cNvPicPr>
            <a:picLocks noChangeAspect="1"/>
          </p:cNvPicPr>
          <p:nvPr userDrawn="1"/>
        </p:nvPicPr>
        <p:blipFill>
          <a:blip r:embed="rId3"/>
          <a:stretch>
            <a:fillRect/>
          </a:stretch>
        </p:blipFill>
        <p:spPr>
          <a:xfrm>
            <a:off x="7657170" y="3653916"/>
            <a:ext cx="1051963" cy="810068"/>
          </a:xfrm>
          <a:prstGeom prst="rect">
            <a:avLst/>
          </a:prstGeom>
        </p:spPr>
      </p:pic>
      <p:sp>
        <p:nvSpPr>
          <p:cNvPr id="8" name="Title 2">
            <a:extLst>
              <a:ext uri="{FF2B5EF4-FFF2-40B4-BE49-F238E27FC236}">
                <a16:creationId xmlns:a16="http://schemas.microsoft.com/office/drawing/2014/main" id="{2D7BCE0A-8A61-1A4C-886D-E2FBD215C138}"/>
              </a:ext>
            </a:extLst>
          </p:cNvPr>
          <p:cNvSpPr>
            <a:spLocks noGrp="1"/>
          </p:cNvSpPr>
          <p:nvPr>
            <p:ph type="title" hasCustomPrompt="1"/>
          </p:nvPr>
        </p:nvSpPr>
        <p:spPr>
          <a:xfrm>
            <a:off x="460375" y="805496"/>
            <a:ext cx="6972300" cy="2641756"/>
          </a:xfrm>
          <a:prstGeom prst="rect">
            <a:avLst/>
          </a:prstGeom>
        </p:spPr>
        <p:txBody>
          <a:bodyPr anchor="ctr"/>
          <a:lstStyle>
            <a:lvl1pPr algn="l">
              <a:defRPr sz="5000" b="1" i="0" baseline="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Title Here</a:t>
            </a:r>
            <a:br>
              <a:rPr lang="en-US" dirty="0"/>
            </a:br>
            <a:r>
              <a:rPr lang="en-US" dirty="0"/>
              <a:t>Arial Black, </a:t>
            </a:r>
            <a:br>
              <a:rPr lang="en-US" dirty="0"/>
            </a:br>
            <a:r>
              <a:rPr lang="en-US" dirty="0"/>
              <a:t>50 </a:t>
            </a:r>
            <a:r>
              <a:rPr lang="en-US" dirty="0" err="1"/>
              <a:t>pt</a:t>
            </a:r>
            <a:endParaRPr lang="en-US" dirty="0"/>
          </a:p>
        </p:txBody>
      </p:sp>
    </p:spTree>
    <p:extLst>
      <p:ext uri="{BB962C8B-B14F-4D97-AF65-F5344CB8AC3E}">
        <p14:creationId xmlns:p14="http://schemas.microsoft.com/office/powerpoint/2010/main" val="77447858"/>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065DF6-681C-A646-A3A8-3FA4E1F727C1}"/>
              </a:ext>
            </a:extLst>
          </p:cNvPr>
          <p:cNvSpPr>
            <a:spLocks noGrp="1"/>
          </p:cNvSpPr>
          <p:nvPr>
            <p:ph type="title" hasCustomPrompt="1"/>
          </p:nvPr>
        </p:nvSpPr>
        <p:spPr>
          <a:xfrm>
            <a:off x="1405053" y="2237678"/>
            <a:ext cx="6057358" cy="616032"/>
          </a:xfrm>
          <a:prstGeom prst="rect">
            <a:avLst/>
          </a:prstGeom>
        </p:spPr>
        <p:txBody>
          <a:bodyPr anchor="ctr"/>
          <a:lstStyle>
            <a:lvl1pPr algn="ctr">
              <a:defRPr sz="3500" b="1" i="0" baseline="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Section Cover</a:t>
            </a:r>
          </a:p>
        </p:txBody>
      </p:sp>
    </p:spTree>
    <p:extLst>
      <p:ext uri="{BB962C8B-B14F-4D97-AF65-F5344CB8AC3E}">
        <p14:creationId xmlns:p14="http://schemas.microsoft.com/office/powerpoint/2010/main" val="2909314190"/>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1 - U State Custom Slide (Aggie Blu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7323EB2-20B7-474E-988E-E23698A5A8CB}"/>
              </a:ext>
            </a:extLst>
          </p:cNvPr>
          <p:cNvPicPr>
            <a:picLocks noChangeAspect="1"/>
          </p:cNvPicPr>
          <p:nvPr userDrawn="1"/>
        </p:nvPicPr>
        <p:blipFill>
          <a:blip r:embed="rId2"/>
          <a:stretch>
            <a:fillRect/>
          </a:stretch>
        </p:blipFill>
        <p:spPr>
          <a:xfrm>
            <a:off x="7671684" y="3624887"/>
            <a:ext cx="1051963" cy="810068"/>
          </a:xfrm>
          <a:prstGeom prst="rect">
            <a:avLst/>
          </a:prstGeom>
        </p:spPr>
      </p:pic>
      <p:sp>
        <p:nvSpPr>
          <p:cNvPr id="3" name="Text Placeholder 9">
            <a:extLst>
              <a:ext uri="{FF2B5EF4-FFF2-40B4-BE49-F238E27FC236}">
                <a16:creationId xmlns:a16="http://schemas.microsoft.com/office/drawing/2014/main" id="{04C642B9-7930-574E-8E66-61076E58A5B1}"/>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4" name="Title 1">
            <a:extLst>
              <a:ext uri="{FF2B5EF4-FFF2-40B4-BE49-F238E27FC236}">
                <a16:creationId xmlns:a16="http://schemas.microsoft.com/office/drawing/2014/main" id="{22A6F7F5-794E-A349-8CBB-1CF441B9B9BC}"/>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2411005555"/>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1 - U State Custom Slide (Electric Blu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E047C86-6E9E-7140-81C0-8D0A24AC1C78}"/>
              </a:ext>
            </a:extLst>
          </p:cNvPr>
          <p:cNvPicPr>
            <a:picLocks noChangeAspect="1"/>
          </p:cNvPicPr>
          <p:nvPr userDrawn="1"/>
        </p:nvPicPr>
        <p:blipFill>
          <a:blip r:embed="rId2"/>
          <a:stretch>
            <a:fillRect/>
          </a:stretch>
        </p:blipFill>
        <p:spPr>
          <a:xfrm>
            <a:off x="7671684" y="3624887"/>
            <a:ext cx="1051963" cy="810068"/>
          </a:xfrm>
          <a:prstGeom prst="rect">
            <a:avLst/>
          </a:prstGeom>
        </p:spPr>
      </p:pic>
      <p:sp>
        <p:nvSpPr>
          <p:cNvPr id="3" name="Text Placeholder 9">
            <a:extLst>
              <a:ext uri="{FF2B5EF4-FFF2-40B4-BE49-F238E27FC236}">
                <a16:creationId xmlns:a16="http://schemas.microsoft.com/office/drawing/2014/main" id="{B8BBD4FC-E8BC-7A4B-ADC3-9B56C07CE22E}"/>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4" name="Title 1">
            <a:extLst>
              <a:ext uri="{FF2B5EF4-FFF2-40B4-BE49-F238E27FC236}">
                <a16:creationId xmlns:a16="http://schemas.microsoft.com/office/drawing/2014/main" id="{C5C23F4F-15F7-F548-844C-F83DC75F6371}"/>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1147629494"/>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1 - Custom Slide (Aggie Blu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AB7FA452-265F-8D4A-8018-0064B4408AAB}"/>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5" name="Title 1">
            <a:extLst>
              <a:ext uri="{FF2B5EF4-FFF2-40B4-BE49-F238E27FC236}">
                <a16:creationId xmlns:a16="http://schemas.microsoft.com/office/drawing/2014/main" id="{30C8E737-9B0E-4544-A6CB-4A99CD879C39}"/>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905251413"/>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 - Custom Slide (Electric Blu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79CF7B3-8D3D-B949-AB2E-175E6B979074}"/>
              </a:ext>
            </a:extLst>
          </p:cNvPr>
          <p:cNvSpPr>
            <a:spLocks noGrp="1"/>
          </p:cNvSpPr>
          <p:nvPr>
            <p:ph type="body" sz="quarter" idx="11" hasCustomPrompt="1"/>
          </p:nvPr>
        </p:nvSpPr>
        <p:spPr>
          <a:xfrm>
            <a:off x="447923" y="1794085"/>
            <a:ext cx="8197114" cy="275368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sp>
        <p:nvSpPr>
          <p:cNvPr id="5" name="Title 1">
            <a:extLst>
              <a:ext uri="{FF2B5EF4-FFF2-40B4-BE49-F238E27FC236}">
                <a16:creationId xmlns:a16="http://schemas.microsoft.com/office/drawing/2014/main" id="{3D759F48-9223-BE4B-B372-01A71394068C}"/>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Tree>
    <p:extLst>
      <p:ext uri="{BB962C8B-B14F-4D97-AF65-F5344CB8AC3E}">
        <p14:creationId xmlns:p14="http://schemas.microsoft.com/office/powerpoint/2010/main" val="3314608550"/>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1 - U State Custom Sub-header (Aggie Blu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8CE19E9D-6CEA-424C-B1D0-0D9CE65F3D03}"/>
              </a:ext>
            </a:extLst>
          </p:cNvPr>
          <p:cNvSpPr>
            <a:spLocks noGrp="1"/>
          </p:cNvSpPr>
          <p:nvPr>
            <p:ph type="body" sz="quarter" idx="12" hasCustomPrompt="1"/>
          </p:nvPr>
        </p:nvSpPr>
        <p:spPr>
          <a:xfrm>
            <a:off x="460375" y="1714078"/>
            <a:ext cx="8184662" cy="378125"/>
          </a:xfrm>
          <a:prstGeom prst="rect">
            <a:avLst/>
          </a:prstGeom>
        </p:spPr>
        <p:txBody>
          <a:bodyPr anchor="t">
            <a:noAutofit/>
          </a:bodyPr>
          <a:lstStyle>
            <a:lvl1pPr marL="0" indent="0">
              <a:lnSpc>
                <a:spcPct val="90000"/>
              </a:lnSpc>
              <a:buNone/>
              <a:defRPr sz="2400" b="1" i="0" baseline="0">
                <a:solidFill>
                  <a:srgbClr val="002639"/>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(Arial Bold, 24 </a:t>
            </a:r>
            <a:r>
              <a:rPr lang="en-US" dirty="0" err="1"/>
              <a:t>pt</a:t>
            </a:r>
            <a:r>
              <a:rPr lang="en-US" dirty="0"/>
              <a:t>)</a:t>
            </a:r>
          </a:p>
        </p:txBody>
      </p:sp>
      <p:sp>
        <p:nvSpPr>
          <p:cNvPr id="12" name="Title 1">
            <a:extLst>
              <a:ext uri="{FF2B5EF4-FFF2-40B4-BE49-F238E27FC236}">
                <a16:creationId xmlns:a16="http://schemas.microsoft.com/office/drawing/2014/main" id="{0446111E-8E3C-4844-B5D3-70591006D0C9}"/>
              </a:ext>
            </a:extLst>
          </p:cNvPr>
          <p:cNvSpPr>
            <a:spLocks noGrp="1"/>
          </p:cNvSpPr>
          <p:nvPr>
            <p:ph type="title" hasCustomPrompt="1"/>
          </p:nvPr>
        </p:nvSpPr>
        <p:spPr>
          <a:xfrm>
            <a:off x="447923" y="595735"/>
            <a:ext cx="8197114" cy="993775"/>
          </a:xfrm>
          <a:prstGeom prst="rect">
            <a:avLst/>
          </a:prstGeom>
        </p:spPr>
        <p:txBody>
          <a:bodyPr anchor="ctr"/>
          <a:lstStyle>
            <a:lvl1pPr algn="l">
              <a:defRPr sz="3000" b="1" i="0">
                <a:solidFill>
                  <a:srgbClr val="002639"/>
                </a:solidFill>
                <a:latin typeface="Arial Black" panose="020B0604020202020204" pitchFamily="34" charset="0"/>
                <a:ea typeface="Arial Black" panose="020B0604020202020204" pitchFamily="34" charset="0"/>
                <a:cs typeface="Arial Black" panose="020B0604020202020204" pitchFamily="34" charset="0"/>
              </a:defRPr>
            </a:lvl1pPr>
          </a:lstStyle>
          <a:p>
            <a:pPr lvl="0"/>
            <a:r>
              <a:rPr lang="en-US" dirty="0"/>
              <a:t>Header Here</a:t>
            </a:r>
            <a:br>
              <a:rPr lang="en-US" dirty="0"/>
            </a:br>
            <a:r>
              <a:rPr lang="en-US" dirty="0"/>
              <a:t>(Arial Black, 30 </a:t>
            </a:r>
            <a:r>
              <a:rPr lang="en-US" dirty="0" err="1"/>
              <a:t>pt</a:t>
            </a:r>
            <a:r>
              <a:rPr lang="en-US" dirty="0"/>
              <a:t>)</a:t>
            </a:r>
          </a:p>
        </p:txBody>
      </p:sp>
      <p:sp>
        <p:nvSpPr>
          <p:cNvPr id="7" name="Text Placeholder 9">
            <a:extLst>
              <a:ext uri="{FF2B5EF4-FFF2-40B4-BE49-F238E27FC236}">
                <a16:creationId xmlns:a16="http://schemas.microsoft.com/office/drawing/2014/main" id="{483CCAF5-6D7B-7047-8F62-2A42D114D7F6}"/>
              </a:ext>
            </a:extLst>
          </p:cNvPr>
          <p:cNvSpPr>
            <a:spLocks noGrp="1"/>
          </p:cNvSpPr>
          <p:nvPr>
            <p:ph type="body" sz="quarter" idx="11" hasCustomPrompt="1"/>
          </p:nvPr>
        </p:nvSpPr>
        <p:spPr>
          <a:xfrm>
            <a:off x="447923" y="2219597"/>
            <a:ext cx="8197114" cy="2325240"/>
          </a:xfrm>
          <a:prstGeom prst="rect">
            <a:avLst/>
          </a:prstGeom>
        </p:spPr>
        <p:txBody>
          <a:bodyPr/>
          <a:lstStyle>
            <a:lvl1pPr marL="342900" indent="-342900">
              <a:buClr>
                <a:srgbClr val="01ADDB"/>
              </a:buClr>
              <a:buFont typeface="Wingdings" pitchFamily="2" charset="2"/>
              <a:buChar char="§"/>
              <a:defRPr sz="2400" b="0" i="0" baseline="0">
                <a:solidFill>
                  <a:srgbClr val="002639"/>
                </a:solidFill>
                <a:latin typeface="Arial" panose="020B0604020202020204" pitchFamily="34" charset="0"/>
                <a:ea typeface="Open Sans" charset="0"/>
                <a:cs typeface="Arial" panose="020B0604020202020204" pitchFamily="34" charset="0"/>
              </a:defRPr>
            </a:lvl1pPr>
            <a:lvl2pPr marL="742950" indent="-285750">
              <a:buClr>
                <a:srgbClr val="01ADDB"/>
              </a:buClr>
              <a:buFont typeface="Wingdings" pitchFamily="2" charset="2"/>
              <a:buChar char="§"/>
              <a:defRPr sz="2000" b="0" i="0" baseline="0">
                <a:solidFill>
                  <a:srgbClr val="002639"/>
                </a:solidFill>
                <a:latin typeface="Arial" panose="020B0604020202020204" pitchFamily="34" charset="0"/>
                <a:ea typeface="Open Sans" charset="0"/>
                <a:cs typeface="Arial" panose="020B0604020202020204" pitchFamily="34" charset="0"/>
              </a:defRPr>
            </a:lvl2pPr>
            <a:lvl3pPr marL="1143000" indent="-228600">
              <a:buClr>
                <a:srgbClr val="01ADDB"/>
              </a:buClr>
              <a:buSzPct val="100000"/>
              <a:buFont typeface="Wingdings" pitchFamily="2" charset="2"/>
              <a:buChar char="§"/>
              <a:defRPr sz="1800" b="0" i="0" baseline="0">
                <a:solidFill>
                  <a:srgbClr val="002639"/>
                </a:solidFill>
                <a:latin typeface="Arial" panose="020B0604020202020204" pitchFamily="34" charset="0"/>
                <a:ea typeface="Open Sans" charset="0"/>
                <a:cs typeface="Arial" panose="020B0604020202020204" pitchFamily="34" charset="0"/>
              </a:defRPr>
            </a:lvl3pPr>
            <a:lvl4pPr marL="1600200" indent="-228600">
              <a:buClr>
                <a:srgbClr val="01ADDB"/>
              </a:buClr>
              <a:buFont typeface="Wingdings" pitchFamily="2" charset="2"/>
              <a:buChar char="§"/>
              <a:defRPr sz="1600" b="0" i="0" baseline="0">
                <a:solidFill>
                  <a:srgbClr val="002639"/>
                </a:solidFill>
                <a:latin typeface="Arial" panose="020B0604020202020204" pitchFamily="34" charset="0"/>
                <a:ea typeface="Open Sans" charset="0"/>
                <a:cs typeface="Arial" panose="020B0604020202020204" pitchFamily="34" charset="0"/>
              </a:defRPr>
            </a:lvl4pPr>
            <a:lvl5pPr marL="2057400" indent="-228600">
              <a:buClr>
                <a:srgbClr val="01ADDB"/>
              </a:buClr>
              <a:buFont typeface="Wingdings" pitchFamily="2" charset="2"/>
              <a:buChar char="§"/>
              <a:defRPr sz="1400" b="0" i="0" baseline="0">
                <a:solidFill>
                  <a:srgbClr val="002639"/>
                </a:solidFill>
                <a:latin typeface="Arial" panose="020B0604020202020204" pitchFamily="34" charset="0"/>
                <a:ea typeface="Open Sans" charset="0"/>
                <a:cs typeface="Arial" panose="020B0604020202020204" pitchFamily="34" charset="0"/>
              </a:defRPr>
            </a:lvl5pPr>
          </a:lstStyle>
          <a:p>
            <a:pPr lvl="0"/>
            <a:r>
              <a:rPr lang="en-US" dirty="0"/>
              <a:t>Content here (Arial Regular, 24 </a:t>
            </a:r>
            <a:r>
              <a:rPr lang="en-US" dirty="0" err="1"/>
              <a:t>pt</a:t>
            </a:r>
            <a:r>
              <a:rPr lang="en-US" dirty="0"/>
              <a:t>)</a:t>
            </a:r>
          </a:p>
          <a:p>
            <a:pPr lvl="1"/>
            <a:r>
              <a:rPr lang="en-US" dirty="0"/>
              <a:t>Second level (Arial Regular, 20 </a:t>
            </a:r>
            <a:r>
              <a:rPr lang="en-US" dirty="0" err="1"/>
              <a:t>pt</a:t>
            </a:r>
            <a:r>
              <a:rPr lang="en-US" dirty="0"/>
              <a:t>)</a:t>
            </a:r>
          </a:p>
          <a:p>
            <a:pPr lvl="2"/>
            <a:r>
              <a:rPr lang="en-US" dirty="0"/>
              <a:t>Third level (Arial Regular, 18 </a:t>
            </a:r>
            <a:r>
              <a:rPr lang="en-US" dirty="0" err="1"/>
              <a:t>pt</a:t>
            </a:r>
            <a:r>
              <a:rPr lang="en-US" dirty="0"/>
              <a:t>)</a:t>
            </a:r>
          </a:p>
          <a:p>
            <a:pPr lvl="3"/>
            <a:r>
              <a:rPr lang="en-US" dirty="0"/>
              <a:t>Fourth level (Arial Regular, 16 </a:t>
            </a:r>
            <a:r>
              <a:rPr lang="en-US" dirty="0" err="1"/>
              <a:t>pt</a:t>
            </a:r>
            <a:r>
              <a:rPr lang="en-US" dirty="0"/>
              <a:t>)</a:t>
            </a:r>
          </a:p>
          <a:p>
            <a:pPr lvl="4"/>
            <a:r>
              <a:rPr lang="en-US" dirty="0"/>
              <a:t>Fifth level (Arial Regular, 14 </a:t>
            </a:r>
            <a:r>
              <a:rPr lang="en-US" dirty="0" err="1"/>
              <a:t>pt</a:t>
            </a:r>
            <a:r>
              <a:rPr lang="en-US" dirty="0"/>
              <a:t>)</a:t>
            </a:r>
          </a:p>
        </p:txBody>
      </p:sp>
      <p:pic>
        <p:nvPicPr>
          <p:cNvPr id="10" name="Picture 9" descr="Logo&#10;&#10;Description automatically generated">
            <a:extLst>
              <a:ext uri="{FF2B5EF4-FFF2-40B4-BE49-F238E27FC236}">
                <a16:creationId xmlns:a16="http://schemas.microsoft.com/office/drawing/2014/main" id="{ED8B32CD-B5F4-8147-8C38-762B926E57BE}"/>
              </a:ext>
            </a:extLst>
          </p:cNvPr>
          <p:cNvPicPr>
            <a:picLocks noChangeAspect="1"/>
          </p:cNvPicPr>
          <p:nvPr userDrawn="1"/>
        </p:nvPicPr>
        <p:blipFill>
          <a:blip r:embed="rId2"/>
          <a:stretch>
            <a:fillRect/>
          </a:stretch>
        </p:blipFill>
        <p:spPr>
          <a:xfrm>
            <a:off x="7671684" y="3624887"/>
            <a:ext cx="1051963" cy="810068"/>
          </a:xfrm>
          <a:prstGeom prst="rect">
            <a:avLst/>
          </a:prstGeom>
        </p:spPr>
      </p:pic>
    </p:spTree>
    <p:extLst>
      <p:ext uri="{BB962C8B-B14F-4D97-AF65-F5344CB8AC3E}">
        <p14:creationId xmlns:p14="http://schemas.microsoft.com/office/powerpoint/2010/main" val="96087492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9.jp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7" name="Picture 6" descr="A picture containing sky, outdoor&#10;&#10;Description automatically generated">
            <a:extLst>
              <a:ext uri="{FF2B5EF4-FFF2-40B4-BE49-F238E27FC236}">
                <a16:creationId xmlns:a16="http://schemas.microsoft.com/office/drawing/2014/main" id="{A3893AF1-5926-2546-8211-A96B55BD0647}"/>
              </a:ext>
            </a:extLst>
          </p:cNvPr>
          <p:cNvPicPr>
            <a:picLocks noChangeAspect="1"/>
          </p:cNvPicPr>
          <p:nvPr userDrawn="1"/>
        </p:nvPicPr>
        <p:blipFill>
          <a:blip r:embed="rId30"/>
          <a:stretch>
            <a:fillRect/>
          </a:stretch>
        </p:blipFill>
        <p:spPr>
          <a:xfrm>
            <a:off x="0" y="2286"/>
            <a:ext cx="9144000" cy="5138928"/>
          </a:xfrm>
          <a:prstGeom prst="rect">
            <a:avLst/>
          </a:prstGeom>
        </p:spPr>
      </p:pic>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765" r:id="rId2"/>
    <p:sldLayoutId id="2147483660" r:id="rId3"/>
    <p:sldLayoutId id="2147483788" r:id="rId4"/>
    <p:sldLayoutId id="2147483789" r:id="rId5"/>
    <p:sldLayoutId id="2147483790" r:id="rId6"/>
    <p:sldLayoutId id="2147483791" r:id="rId7"/>
    <p:sldLayoutId id="2147483784" r:id="rId8"/>
    <p:sldLayoutId id="2147483785" r:id="rId9"/>
    <p:sldLayoutId id="2147483786" r:id="rId10"/>
    <p:sldLayoutId id="2147483787"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85" r:id="rId26"/>
    <p:sldLayoutId id="2147483886" r:id="rId27"/>
    <p:sldLayoutId id="2147483943" r:id="rId28"/>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6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190F9-083D-9C46-A353-5BAF1816B5B4}"/>
              </a:ext>
            </a:extLst>
          </p:cNvPr>
          <p:cNvSpPr>
            <a:spLocks noGrp="1"/>
          </p:cNvSpPr>
          <p:nvPr>
            <p:ph type="title"/>
          </p:nvPr>
        </p:nvSpPr>
        <p:spPr>
          <a:xfrm>
            <a:off x="327101" y="351111"/>
            <a:ext cx="8489795" cy="7845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12CA128-E96B-9D42-9F3B-65BFBD964B18}"/>
              </a:ext>
            </a:extLst>
          </p:cNvPr>
          <p:cNvSpPr>
            <a:spLocks noGrp="1"/>
          </p:cNvSpPr>
          <p:nvPr>
            <p:ph type="body" idx="1"/>
          </p:nvPr>
        </p:nvSpPr>
        <p:spPr>
          <a:xfrm>
            <a:off x="327101" y="1284055"/>
            <a:ext cx="8489795" cy="35091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696494"/>
      </p:ext>
    </p:extLst>
  </p:cSld>
  <p:clrMap bg1="dk1" tx1="lt1" bg2="dk2" tx2="lt2" accent1="accent1" accent2="accent2" accent3="accent3" accent4="accent4" accent5="accent5" accent6="accent6" hlink="hlink" folHlink="folHlink"/>
  <p:sldLayoutIdLst>
    <p:sldLayoutId id="2147483721" r:id="rId1"/>
    <p:sldLayoutId id="2147483723" r:id="rId2"/>
    <p:sldLayoutId id="2147483724" r:id="rId3"/>
    <p:sldLayoutId id="2147483725" r:id="rId4"/>
    <p:sldLayoutId id="2147483734" r:id="rId5"/>
    <p:sldLayoutId id="2147483722" r:id="rId6"/>
    <p:sldLayoutId id="2147483819" r:id="rId7"/>
    <p:sldLayoutId id="2147483820" r:id="rId8"/>
    <p:sldLayoutId id="2147483821" r:id="rId9"/>
    <p:sldLayoutId id="2147483822" r:id="rId10"/>
    <p:sldLayoutId id="2147483815" r:id="rId11"/>
    <p:sldLayoutId id="2147483816" r:id="rId12"/>
    <p:sldLayoutId id="2147483817" r:id="rId13"/>
    <p:sldLayoutId id="2147483818"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46" r:id="rId27"/>
    <p:sldLayoutId id="2147483847" r:id="rId28"/>
    <p:sldLayoutId id="2147483872" r:id="rId29"/>
    <p:sldLayoutId id="2147483873" r:id="rId30"/>
  </p:sldLayoutIdLst>
  <p:transition spd="slow">
    <p:wipe/>
  </p:transition>
  <p:txStyles>
    <p:titleStyle>
      <a:lvl1pPr algn="ctr" defTabSz="457200" rtl="0" eaLnBrk="1" latinLnBrk="0" hangingPunct="1">
        <a:spcBef>
          <a:spcPct val="0"/>
        </a:spcBef>
        <a:buNone/>
        <a:defRPr sz="400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rgbClr val="01ADDB"/>
        </a:buClr>
        <a:buFont typeface="Wingdings" pitchFamily="2" charset="2"/>
        <a:buChar char="§"/>
        <a:defRPr sz="3200" kern="1200">
          <a:solidFill>
            <a:schemeClr val="tx2"/>
          </a:solidFill>
          <a:latin typeface="+mn-lt"/>
          <a:ea typeface="+mn-ea"/>
          <a:cs typeface="+mn-cs"/>
        </a:defRPr>
      </a:lvl1pPr>
      <a:lvl2pPr marL="742950" indent="-285750" algn="l" defTabSz="457200" rtl="0" eaLnBrk="1" latinLnBrk="0" hangingPunct="1">
        <a:spcBef>
          <a:spcPct val="20000"/>
        </a:spcBef>
        <a:buClr>
          <a:srgbClr val="01ADDB"/>
        </a:buClr>
        <a:buFont typeface="Wingdings" pitchFamily="2" charset="2"/>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Clr>
          <a:srgbClr val="01ADDB"/>
        </a:buClr>
        <a:buFont typeface="Wingdings" pitchFamily="2" charset="2"/>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Clr>
          <a:srgbClr val="01ADDB"/>
        </a:buClr>
        <a:buFont typeface="Wingdings" pitchFamily="2" charset="2"/>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Clr>
          <a:srgbClr val="01ADDB"/>
        </a:buClr>
        <a:buFont typeface="Wingdings" pitchFamily="2" charset="2"/>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8DB2C-9597-FE49-9D6E-B84A92FC0423}"/>
              </a:ext>
            </a:extLst>
          </p:cNvPr>
          <p:cNvSpPr>
            <a:spLocks noGrp="1"/>
          </p:cNvSpPr>
          <p:nvPr>
            <p:ph type="title"/>
          </p:nvPr>
        </p:nvSpPr>
        <p:spPr>
          <a:xfrm>
            <a:off x="327101" y="351111"/>
            <a:ext cx="8489795" cy="7845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E84D8C27-D605-754C-80E5-8610047450FF}"/>
              </a:ext>
            </a:extLst>
          </p:cNvPr>
          <p:cNvSpPr>
            <a:spLocks noGrp="1"/>
          </p:cNvSpPr>
          <p:nvPr>
            <p:ph type="body" idx="1"/>
          </p:nvPr>
        </p:nvSpPr>
        <p:spPr>
          <a:xfrm>
            <a:off x="327101" y="1284055"/>
            <a:ext cx="8489795" cy="35091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0372918"/>
      </p:ext>
    </p:extLst>
  </p:cSld>
  <p:clrMap bg1="lt1" tx1="dk1" bg2="lt2" tx2="dk2" accent1="accent1" accent2="accent2" accent3="accent3" accent4="accent4" accent5="accent5" accent6="accent6" hlink="hlink" folHlink="folHlink"/>
  <p:sldLayoutIdLst>
    <p:sldLayoutId id="2147483706" r:id="rId1"/>
    <p:sldLayoutId id="2147483682" r:id="rId2"/>
    <p:sldLayoutId id="2147483697" r:id="rId3"/>
    <p:sldLayoutId id="2147483683" r:id="rId4"/>
    <p:sldLayoutId id="2147483696" r:id="rId5"/>
    <p:sldLayoutId id="2147483738" r:id="rId6"/>
    <p:sldLayoutId id="2147483768" r:id="rId7"/>
    <p:sldLayoutId id="2147483769" r:id="rId8"/>
    <p:sldLayoutId id="2147483690" r:id="rId9"/>
    <p:sldLayoutId id="2147483737" r:id="rId10"/>
    <p:sldLayoutId id="2147483684" r:id="rId11"/>
    <p:sldLayoutId id="2147483695" r:id="rId12"/>
    <p:sldLayoutId id="2147483770" r:id="rId13"/>
    <p:sldLayoutId id="2147483771" r:id="rId14"/>
    <p:sldLayoutId id="2147483688" r:id="rId15"/>
    <p:sldLayoutId id="2147483772" r:id="rId16"/>
    <p:sldLayoutId id="2147483702" r:id="rId17"/>
    <p:sldLayoutId id="2147483763" r:id="rId18"/>
    <p:sldLayoutId id="2147483692" r:id="rId19"/>
    <p:sldLayoutId id="2147483693" r:id="rId20"/>
    <p:sldLayoutId id="2147483703" r:id="rId21"/>
    <p:sldLayoutId id="2147483704" r:id="rId22"/>
    <p:sldLayoutId id="2147483694" r:id="rId23"/>
    <p:sldLayoutId id="2147483705" r:id="rId24"/>
    <p:sldLayoutId id="2147483764" r:id="rId25"/>
    <p:sldLayoutId id="2147483767" r:id="rId26"/>
    <p:sldLayoutId id="2147483859" r:id="rId27"/>
    <p:sldLayoutId id="2147483860" r:id="rId28"/>
    <p:sldLayoutId id="2147483898" r:id="rId29"/>
    <p:sldLayoutId id="2147483899" r:id="rId30"/>
  </p:sldLayoutIdLst>
  <p:transition spd="slow">
    <p:wipe/>
  </p:transition>
  <p:txStyles>
    <p:titleStyle>
      <a:lvl1pPr algn="l" defTabSz="914400" rtl="0" eaLnBrk="1" latinLnBrk="0" hangingPunct="1">
        <a:lnSpc>
          <a:spcPct val="90000"/>
        </a:lnSpc>
        <a:spcBef>
          <a:spcPct val="0"/>
        </a:spcBef>
        <a:buNone/>
        <a:defRPr sz="4000" kern="1200">
          <a:solidFill>
            <a:srgbClr val="002639"/>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ADDB"/>
        </a:buClr>
        <a:buFont typeface="Wingdings" pitchFamily="2" charset="2"/>
        <a:buChar char="§"/>
        <a:defRPr sz="2800" kern="1200">
          <a:solidFill>
            <a:srgbClr val="002639"/>
          </a:solidFill>
          <a:latin typeface="+mn-lt"/>
          <a:ea typeface="+mn-ea"/>
          <a:cs typeface="+mn-cs"/>
        </a:defRPr>
      </a:lvl1pPr>
      <a:lvl2pPr marL="685800" indent="-228600" algn="l" defTabSz="914400" rtl="0" eaLnBrk="1" latinLnBrk="0" hangingPunct="1">
        <a:lnSpc>
          <a:spcPct val="90000"/>
        </a:lnSpc>
        <a:spcBef>
          <a:spcPts val="500"/>
        </a:spcBef>
        <a:buClr>
          <a:srgbClr val="01ADDB"/>
        </a:buClr>
        <a:buFont typeface="Wingdings" pitchFamily="2" charset="2"/>
        <a:buChar char="§"/>
        <a:defRPr sz="2400" kern="1200">
          <a:solidFill>
            <a:srgbClr val="002639"/>
          </a:solidFill>
          <a:latin typeface="+mn-lt"/>
          <a:ea typeface="+mn-ea"/>
          <a:cs typeface="+mn-cs"/>
        </a:defRPr>
      </a:lvl2pPr>
      <a:lvl3pPr marL="1143000" indent="-228600" algn="l" defTabSz="914400" rtl="0" eaLnBrk="1" latinLnBrk="0" hangingPunct="1">
        <a:lnSpc>
          <a:spcPct val="90000"/>
        </a:lnSpc>
        <a:spcBef>
          <a:spcPts val="500"/>
        </a:spcBef>
        <a:buClr>
          <a:srgbClr val="01ADDB"/>
        </a:buClr>
        <a:buFont typeface="Wingdings" pitchFamily="2" charset="2"/>
        <a:buChar char="§"/>
        <a:defRPr sz="2000" kern="1200">
          <a:solidFill>
            <a:srgbClr val="002639"/>
          </a:solidFill>
          <a:latin typeface="+mn-lt"/>
          <a:ea typeface="+mn-ea"/>
          <a:cs typeface="+mn-cs"/>
        </a:defRPr>
      </a:lvl3pPr>
      <a:lvl4pPr marL="16002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4pPr>
      <a:lvl5pPr marL="20574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019041C-2BE6-8C49-B131-760148C7DE4F}"/>
              </a:ext>
            </a:extLst>
          </p:cNvPr>
          <p:cNvPicPr>
            <a:picLocks noChangeAspect="1"/>
          </p:cNvPicPr>
          <p:nvPr userDrawn="1"/>
        </p:nvPicPr>
        <p:blipFill>
          <a:blip r:embed="rId32"/>
          <a:stretch>
            <a:fillRect/>
          </a:stretch>
        </p:blipFill>
        <p:spPr>
          <a:xfrm>
            <a:off x="0" y="0"/>
            <a:ext cx="9144000" cy="5143500"/>
          </a:xfrm>
          <a:prstGeom prst="rect">
            <a:avLst/>
          </a:prstGeom>
        </p:spPr>
      </p:pic>
      <p:sp>
        <p:nvSpPr>
          <p:cNvPr id="4" name="Title Placeholder 1">
            <a:extLst>
              <a:ext uri="{FF2B5EF4-FFF2-40B4-BE49-F238E27FC236}">
                <a16:creationId xmlns:a16="http://schemas.microsoft.com/office/drawing/2014/main" id="{E618FDA5-5135-114A-B17B-90D992089F3A}"/>
              </a:ext>
            </a:extLst>
          </p:cNvPr>
          <p:cNvSpPr>
            <a:spLocks noGrp="1"/>
          </p:cNvSpPr>
          <p:nvPr>
            <p:ph type="title"/>
          </p:nvPr>
        </p:nvSpPr>
        <p:spPr>
          <a:xfrm>
            <a:off x="327101" y="715385"/>
            <a:ext cx="8489795" cy="522344"/>
          </a:xfrm>
          <a:prstGeom prst="rect">
            <a:avLst/>
          </a:prstGeom>
        </p:spPr>
        <p:txBody>
          <a:bodyPr vert="horz" lIns="91440" tIns="45720" rIns="91440" bIns="45720" rtlCol="0" anchor="ctr">
            <a:noAutofit/>
          </a:bodyPr>
          <a:lstStyle/>
          <a:p>
            <a:r>
              <a:rPr lang="en-US" dirty="0"/>
              <a:t>Click to edit Master title style</a:t>
            </a:r>
          </a:p>
        </p:txBody>
      </p:sp>
      <p:sp>
        <p:nvSpPr>
          <p:cNvPr id="5" name="Text Placeholder 2">
            <a:extLst>
              <a:ext uri="{FF2B5EF4-FFF2-40B4-BE49-F238E27FC236}">
                <a16:creationId xmlns:a16="http://schemas.microsoft.com/office/drawing/2014/main" id="{0CFA0CEE-E45D-0B44-8202-1A7FA793C70B}"/>
              </a:ext>
            </a:extLst>
          </p:cNvPr>
          <p:cNvSpPr>
            <a:spLocks noGrp="1"/>
          </p:cNvSpPr>
          <p:nvPr>
            <p:ph type="body" idx="1"/>
          </p:nvPr>
        </p:nvSpPr>
        <p:spPr>
          <a:xfrm>
            <a:off x="327101" y="1507079"/>
            <a:ext cx="8489795" cy="2921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32105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25" r:id="rId7"/>
    <p:sldLayoutId id="2147483926" r:id="rId8"/>
    <p:sldLayoutId id="2147483923" r:id="rId9"/>
    <p:sldLayoutId id="2147483924" r:id="rId10"/>
    <p:sldLayoutId id="2147483919" r:id="rId11"/>
    <p:sldLayoutId id="2147483920" r:id="rId12"/>
    <p:sldLayoutId id="2147483921" r:id="rId13"/>
    <p:sldLayoutId id="2147483922"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Lst>
  <p:transition spd="slow">
    <p:wipe/>
  </p:transition>
  <p:txStyles>
    <p:titleStyle>
      <a:lvl1pPr algn="l" defTabSz="914400" rtl="0" eaLnBrk="1" latinLnBrk="0" hangingPunct="1">
        <a:lnSpc>
          <a:spcPct val="90000"/>
        </a:lnSpc>
        <a:spcBef>
          <a:spcPct val="0"/>
        </a:spcBef>
        <a:buNone/>
        <a:defRPr sz="4000" kern="1200">
          <a:solidFill>
            <a:srgbClr val="002639"/>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ADDB"/>
        </a:buClr>
        <a:buFont typeface="Wingdings" pitchFamily="2" charset="2"/>
        <a:buChar char="§"/>
        <a:defRPr sz="2800" kern="1200">
          <a:solidFill>
            <a:srgbClr val="002639"/>
          </a:solidFill>
          <a:latin typeface="+mn-lt"/>
          <a:ea typeface="+mn-ea"/>
          <a:cs typeface="+mn-cs"/>
        </a:defRPr>
      </a:lvl1pPr>
      <a:lvl2pPr marL="685800" indent="-228600" algn="l" defTabSz="914400" rtl="0" eaLnBrk="1" latinLnBrk="0" hangingPunct="1">
        <a:lnSpc>
          <a:spcPct val="90000"/>
        </a:lnSpc>
        <a:spcBef>
          <a:spcPts val="500"/>
        </a:spcBef>
        <a:buClr>
          <a:srgbClr val="01ADDB"/>
        </a:buClr>
        <a:buFont typeface="Wingdings" pitchFamily="2" charset="2"/>
        <a:buChar char="§"/>
        <a:defRPr sz="2400" kern="1200">
          <a:solidFill>
            <a:srgbClr val="002639"/>
          </a:solidFill>
          <a:latin typeface="+mn-lt"/>
          <a:ea typeface="+mn-ea"/>
          <a:cs typeface="+mn-cs"/>
        </a:defRPr>
      </a:lvl2pPr>
      <a:lvl3pPr marL="1143000" indent="-228600" algn="l" defTabSz="914400" rtl="0" eaLnBrk="1" latinLnBrk="0" hangingPunct="1">
        <a:lnSpc>
          <a:spcPct val="90000"/>
        </a:lnSpc>
        <a:spcBef>
          <a:spcPts val="500"/>
        </a:spcBef>
        <a:buClr>
          <a:srgbClr val="01ADDB"/>
        </a:buClr>
        <a:buFont typeface="Wingdings" pitchFamily="2" charset="2"/>
        <a:buChar char="§"/>
        <a:defRPr sz="2000" kern="1200">
          <a:solidFill>
            <a:srgbClr val="002639"/>
          </a:solidFill>
          <a:latin typeface="+mn-lt"/>
          <a:ea typeface="+mn-ea"/>
          <a:cs typeface="+mn-cs"/>
        </a:defRPr>
      </a:lvl3pPr>
      <a:lvl4pPr marL="16002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4pPr>
      <a:lvl5pPr marL="2057400" indent="-228600" algn="l" defTabSz="914400" rtl="0" eaLnBrk="1" latinLnBrk="0" hangingPunct="1">
        <a:lnSpc>
          <a:spcPct val="90000"/>
        </a:lnSpc>
        <a:spcBef>
          <a:spcPts val="500"/>
        </a:spcBef>
        <a:buClr>
          <a:srgbClr val="01ADDB"/>
        </a:buClr>
        <a:buFont typeface="Wingdings" pitchFamily="2" charset="2"/>
        <a:buChar char="§"/>
        <a:defRPr sz="1800" kern="1200">
          <a:solidFill>
            <a:srgbClr val="0026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37/h0054346" TargetMode="External"/><Relationship Id="rId2" Type="http://schemas.openxmlformats.org/officeDocument/2006/relationships/hyperlink" Target="https://www.bacb.com/wp-content/uploads/2022/01/Ethics-Code-for-Behavior-Analysts-240830-a.pdf" TargetMode="External"/><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B3B152-68C9-CC4C-BA28-F22C78856B4C}"/>
              </a:ext>
            </a:extLst>
          </p:cNvPr>
          <p:cNvSpPr>
            <a:spLocks noGrp="1"/>
          </p:cNvSpPr>
          <p:nvPr>
            <p:ph type="title"/>
          </p:nvPr>
        </p:nvSpPr>
        <p:spPr>
          <a:xfrm>
            <a:off x="894941" y="303029"/>
            <a:ext cx="8249059" cy="1411377"/>
          </a:xfrm>
        </p:spPr>
        <p:txBody>
          <a:bodyPr/>
          <a:lstStyle/>
          <a:p>
            <a:r>
              <a:rPr lang="en-US" sz="3200" dirty="0"/>
              <a:t>Bridging Trust and Expectations: </a:t>
            </a:r>
            <a:r>
              <a:rPr lang="en-US" sz="1800" dirty="0"/>
              <a:t>Gaining Assent from Children with Disabilities During</a:t>
            </a:r>
            <a:r>
              <a:rPr lang="en-US" sz="3200" dirty="0"/>
              <a:t> </a:t>
            </a:r>
            <a:r>
              <a:rPr lang="en-US" sz="1800" dirty="0"/>
              <a:t>Intervention</a:t>
            </a:r>
            <a:endParaRPr lang="en-US" sz="3200" dirty="0"/>
          </a:p>
        </p:txBody>
      </p:sp>
      <p:sp>
        <p:nvSpPr>
          <p:cNvPr id="4" name="TextBox 3">
            <a:extLst>
              <a:ext uri="{FF2B5EF4-FFF2-40B4-BE49-F238E27FC236}">
                <a16:creationId xmlns:a16="http://schemas.microsoft.com/office/drawing/2014/main" id="{B4B0139A-34DA-6444-8F19-5C2ED20AE636}"/>
              </a:ext>
            </a:extLst>
          </p:cNvPr>
          <p:cNvSpPr txBox="1"/>
          <p:nvPr/>
        </p:nvSpPr>
        <p:spPr>
          <a:xfrm>
            <a:off x="4116521" y="4463567"/>
            <a:ext cx="45929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solidFill>
                  <a:schemeClr val="tx2"/>
                </a:solidFill>
                <a:latin typeface="Arial"/>
                <a:cs typeface="Arial"/>
              </a:rPr>
              <a:t>Southern Utah Autism Conference April 18, 2026</a:t>
            </a:r>
            <a:endParaRPr lang="en-US" dirty="0">
              <a:solidFill>
                <a:schemeClr val="tx2"/>
              </a:solidFill>
            </a:endParaRPr>
          </a:p>
        </p:txBody>
      </p:sp>
      <p:pic>
        <p:nvPicPr>
          <p:cNvPr id="5" name="Picture 4" descr="A person holding a baby&#10;&#10;AI-generated content may be incorrect.">
            <a:extLst>
              <a:ext uri="{FF2B5EF4-FFF2-40B4-BE49-F238E27FC236}">
                <a16:creationId xmlns:a16="http://schemas.microsoft.com/office/drawing/2014/main" id="{582361A5-3F84-9414-CEDF-CC48F504619F}"/>
              </a:ext>
            </a:extLst>
          </p:cNvPr>
          <p:cNvPicPr>
            <a:picLocks noChangeAspect="1"/>
          </p:cNvPicPr>
          <p:nvPr/>
        </p:nvPicPr>
        <p:blipFill>
          <a:blip r:embed="rId3"/>
          <a:stretch>
            <a:fillRect/>
          </a:stretch>
        </p:blipFill>
        <p:spPr>
          <a:xfrm>
            <a:off x="225845" y="1714406"/>
            <a:ext cx="1561418" cy="2081891"/>
          </a:xfrm>
          <a:prstGeom prst="rect">
            <a:avLst/>
          </a:prstGeom>
        </p:spPr>
      </p:pic>
      <p:sp>
        <p:nvSpPr>
          <p:cNvPr id="6" name="Rounded Rectangle 5">
            <a:extLst>
              <a:ext uri="{FF2B5EF4-FFF2-40B4-BE49-F238E27FC236}">
                <a16:creationId xmlns:a16="http://schemas.microsoft.com/office/drawing/2014/main" id="{19F7C545-55E1-5352-7AD5-843C9C14E6C2}"/>
              </a:ext>
            </a:extLst>
          </p:cNvPr>
          <p:cNvSpPr/>
          <p:nvPr/>
        </p:nvSpPr>
        <p:spPr>
          <a:xfrm>
            <a:off x="1630018" y="2049664"/>
            <a:ext cx="4472608" cy="1411377"/>
          </a:xfrm>
          <a:prstGeom prst="roundRect">
            <a:avLst/>
          </a:prstGeom>
          <a:solidFill>
            <a:schemeClr val="accent1">
              <a:alpha val="60993"/>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Summer Gunn M.Ed. BCBA LBA</a:t>
            </a:r>
          </a:p>
          <a:p>
            <a:pPr algn="ctr"/>
            <a:r>
              <a:rPr lang="en-US" sz="1600" dirty="0"/>
              <a:t>Professional Practice Assistant Professor</a:t>
            </a:r>
          </a:p>
          <a:p>
            <a:pPr algn="ctr"/>
            <a:r>
              <a:rPr lang="en-US" sz="1600" dirty="0"/>
              <a:t>Department of Special Education and Rehabilitation Counseling</a:t>
            </a:r>
          </a:p>
        </p:txBody>
      </p:sp>
    </p:spTree>
    <p:extLst>
      <p:ext uri="{BB962C8B-B14F-4D97-AF65-F5344CB8AC3E}">
        <p14:creationId xmlns:p14="http://schemas.microsoft.com/office/powerpoint/2010/main" val="207332699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6945AA7-F00F-0CA4-4ADC-ACF8560BEBA1}"/>
              </a:ext>
            </a:extLst>
          </p:cNvPr>
          <p:cNvGraphicFramePr/>
          <p:nvPr>
            <p:extLst>
              <p:ext uri="{D42A27DB-BD31-4B8C-83A1-F6EECF244321}">
                <p14:modId xmlns:p14="http://schemas.microsoft.com/office/powerpoint/2010/main" val="3675258665"/>
              </p:ext>
            </p:extLst>
          </p:nvPr>
        </p:nvGraphicFramePr>
        <p:xfrm>
          <a:off x="252663" y="539750"/>
          <a:ext cx="889133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Callout 5">
            <a:extLst>
              <a:ext uri="{FF2B5EF4-FFF2-40B4-BE49-F238E27FC236}">
                <a16:creationId xmlns:a16="http://schemas.microsoft.com/office/drawing/2014/main" id="{EE7DAB60-604C-4537-6BE7-96E624A489CD}"/>
              </a:ext>
            </a:extLst>
          </p:cNvPr>
          <p:cNvSpPr/>
          <p:nvPr/>
        </p:nvSpPr>
        <p:spPr>
          <a:xfrm>
            <a:off x="0" y="2340811"/>
            <a:ext cx="2033337" cy="42110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Acquisition</a:t>
            </a:r>
          </a:p>
        </p:txBody>
      </p:sp>
      <p:sp>
        <p:nvSpPr>
          <p:cNvPr id="7" name="Right Arrow Callout 6">
            <a:extLst>
              <a:ext uri="{FF2B5EF4-FFF2-40B4-BE49-F238E27FC236}">
                <a16:creationId xmlns:a16="http://schemas.microsoft.com/office/drawing/2014/main" id="{5EEFABF6-45B2-8AD6-1BBC-BA9EEA6B5398}"/>
              </a:ext>
            </a:extLst>
          </p:cNvPr>
          <p:cNvSpPr/>
          <p:nvPr/>
        </p:nvSpPr>
        <p:spPr>
          <a:xfrm>
            <a:off x="0" y="1448804"/>
            <a:ext cx="2622884" cy="42110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Fluency</a:t>
            </a:r>
          </a:p>
        </p:txBody>
      </p:sp>
      <p:sp>
        <p:nvSpPr>
          <p:cNvPr id="8" name="TextBox 7">
            <a:extLst>
              <a:ext uri="{FF2B5EF4-FFF2-40B4-BE49-F238E27FC236}">
                <a16:creationId xmlns:a16="http://schemas.microsoft.com/office/drawing/2014/main" id="{1EAB6076-318D-F199-F628-E4C3359B5937}"/>
              </a:ext>
            </a:extLst>
          </p:cNvPr>
          <p:cNvSpPr txBox="1"/>
          <p:nvPr/>
        </p:nvSpPr>
        <p:spPr>
          <a:xfrm>
            <a:off x="0" y="4531423"/>
            <a:ext cx="1346844" cy="307777"/>
          </a:xfrm>
          <a:prstGeom prst="rect">
            <a:avLst/>
          </a:prstGeom>
          <a:noFill/>
        </p:spPr>
        <p:txBody>
          <a:bodyPr wrap="none" rtlCol="0">
            <a:spAutoFit/>
          </a:bodyPr>
          <a:lstStyle/>
          <a:p>
            <a:r>
              <a:rPr lang="en-US" sz="1400" dirty="0"/>
              <a:t>(</a:t>
            </a:r>
            <a:r>
              <a:rPr lang="en-US" sz="1400" dirty="0" err="1"/>
              <a:t>Omrod</a:t>
            </a:r>
            <a:r>
              <a:rPr lang="en-US" sz="1400" dirty="0"/>
              <a:t>, 2020)</a:t>
            </a:r>
          </a:p>
        </p:txBody>
      </p:sp>
    </p:spTree>
    <p:extLst>
      <p:ext uri="{BB962C8B-B14F-4D97-AF65-F5344CB8AC3E}">
        <p14:creationId xmlns:p14="http://schemas.microsoft.com/office/powerpoint/2010/main" val="129761856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569806D-B330-F96B-D038-ADF880ED49FA}"/>
              </a:ext>
            </a:extLst>
          </p:cNvPr>
          <p:cNvGraphicFramePr/>
          <p:nvPr>
            <p:extLst>
              <p:ext uri="{D42A27DB-BD31-4B8C-83A1-F6EECF244321}">
                <p14:modId xmlns:p14="http://schemas.microsoft.com/office/powerpoint/2010/main" val="1791959167"/>
              </p:ext>
            </p:extLst>
          </p:nvPr>
        </p:nvGraphicFramePr>
        <p:xfrm>
          <a:off x="-1525256" y="1194910"/>
          <a:ext cx="8197114" cy="275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468E0E53-4211-E76C-14AA-9DEE12B48F13}"/>
              </a:ext>
            </a:extLst>
          </p:cNvPr>
          <p:cNvSpPr>
            <a:spLocks noGrp="1"/>
          </p:cNvSpPr>
          <p:nvPr>
            <p:ph type="title"/>
          </p:nvPr>
        </p:nvSpPr>
        <p:spPr>
          <a:xfrm>
            <a:off x="351670" y="376533"/>
            <a:ext cx="8197114" cy="993775"/>
          </a:xfrm>
        </p:spPr>
        <p:txBody>
          <a:bodyPr/>
          <a:lstStyle/>
          <a:p>
            <a:r>
              <a:rPr lang="en-US" dirty="0"/>
              <a:t>When we prioritize… </a:t>
            </a:r>
          </a:p>
        </p:txBody>
      </p:sp>
      <p:pic>
        <p:nvPicPr>
          <p:cNvPr id="13" name="Picture 12" descr="A person and a child smiling&#10;&#10;AI-generated content may be incorrect.">
            <a:extLst>
              <a:ext uri="{FF2B5EF4-FFF2-40B4-BE49-F238E27FC236}">
                <a16:creationId xmlns:a16="http://schemas.microsoft.com/office/drawing/2014/main" id="{E7F2916E-D5E5-6E9A-B95B-A71E05B55CBD}"/>
              </a:ext>
            </a:extLst>
          </p:cNvPr>
          <p:cNvPicPr>
            <a:picLocks noChangeAspect="1"/>
          </p:cNvPicPr>
          <p:nvPr/>
        </p:nvPicPr>
        <p:blipFill>
          <a:blip r:embed="rId8"/>
          <a:stretch>
            <a:fillRect/>
          </a:stretch>
        </p:blipFill>
        <p:spPr>
          <a:xfrm>
            <a:off x="5286375" y="-84221"/>
            <a:ext cx="3857625" cy="5143500"/>
          </a:xfrm>
          <a:prstGeom prst="rect">
            <a:avLst/>
          </a:prstGeom>
        </p:spPr>
      </p:pic>
      <p:sp>
        <p:nvSpPr>
          <p:cNvPr id="14" name="Title 8">
            <a:extLst>
              <a:ext uri="{FF2B5EF4-FFF2-40B4-BE49-F238E27FC236}">
                <a16:creationId xmlns:a16="http://schemas.microsoft.com/office/drawing/2014/main" id="{FBD3265D-9596-D478-0B29-5DC950164E3F}"/>
              </a:ext>
            </a:extLst>
          </p:cNvPr>
          <p:cNvSpPr txBox="1">
            <a:spLocks/>
          </p:cNvSpPr>
          <p:nvPr/>
        </p:nvSpPr>
        <p:spPr>
          <a:xfrm>
            <a:off x="123070" y="3948590"/>
            <a:ext cx="4922172" cy="993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i="0" kern="120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sz="2400" dirty="0"/>
              <a:t>…we prioritize relationships as a vehicle for learning </a:t>
            </a:r>
          </a:p>
        </p:txBody>
      </p:sp>
      <p:sp>
        <p:nvSpPr>
          <p:cNvPr id="15" name="TextBox 14">
            <a:extLst>
              <a:ext uri="{FF2B5EF4-FFF2-40B4-BE49-F238E27FC236}">
                <a16:creationId xmlns:a16="http://schemas.microsoft.com/office/drawing/2014/main" id="{7668268B-972A-593C-8199-80C7F11E9642}"/>
              </a:ext>
            </a:extLst>
          </p:cNvPr>
          <p:cNvSpPr txBox="1"/>
          <p:nvPr/>
        </p:nvSpPr>
        <p:spPr>
          <a:xfrm>
            <a:off x="0" y="4774168"/>
            <a:ext cx="2621230" cy="369332"/>
          </a:xfrm>
          <a:prstGeom prst="rect">
            <a:avLst/>
          </a:prstGeom>
          <a:noFill/>
        </p:spPr>
        <p:txBody>
          <a:bodyPr wrap="none" rtlCol="0">
            <a:spAutoFit/>
          </a:bodyPr>
          <a:lstStyle/>
          <a:p>
            <a:r>
              <a:rPr lang="en-US" dirty="0">
                <a:solidFill>
                  <a:schemeClr val="bg2"/>
                </a:solidFill>
              </a:rPr>
              <a:t>(Barr &amp; Bateman, 2025)</a:t>
            </a:r>
          </a:p>
        </p:txBody>
      </p:sp>
    </p:spTree>
    <p:extLst>
      <p:ext uri="{BB962C8B-B14F-4D97-AF65-F5344CB8AC3E}">
        <p14:creationId xmlns:p14="http://schemas.microsoft.com/office/powerpoint/2010/main" val="19103888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9FDF2-EC1E-C78E-C101-FC6D6B76725D}"/>
              </a:ext>
            </a:extLst>
          </p:cNvPr>
          <p:cNvSpPr>
            <a:spLocks noGrp="1"/>
          </p:cNvSpPr>
          <p:nvPr>
            <p:ph type="title"/>
          </p:nvPr>
        </p:nvSpPr>
        <p:spPr>
          <a:xfrm>
            <a:off x="460375" y="568793"/>
            <a:ext cx="6433721" cy="2641756"/>
          </a:xfrm>
        </p:spPr>
        <p:txBody>
          <a:bodyPr/>
          <a:lstStyle/>
          <a:p>
            <a:r>
              <a:rPr lang="en-US" sz="3200" dirty="0"/>
              <a:t>“Children’s motivation to learn is increased when their learning environment fosters a sense of belonging, purpose, and agency.”</a:t>
            </a:r>
          </a:p>
        </p:txBody>
      </p:sp>
      <p:sp>
        <p:nvSpPr>
          <p:cNvPr id="5" name="TextBox 4">
            <a:extLst>
              <a:ext uri="{FF2B5EF4-FFF2-40B4-BE49-F238E27FC236}">
                <a16:creationId xmlns:a16="http://schemas.microsoft.com/office/drawing/2014/main" id="{7A2640B5-1633-8E30-5373-0BFF63DAB5F7}"/>
              </a:ext>
            </a:extLst>
          </p:cNvPr>
          <p:cNvSpPr txBox="1"/>
          <p:nvPr/>
        </p:nvSpPr>
        <p:spPr>
          <a:xfrm>
            <a:off x="5690938" y="4274625"/>
            <a:ext cx="3657600" cy="600164"/>
          </a:xfrm>
          <a:prstGeom prst="rect">
            <a:avLst/>
          </a:prstGeom>
          <a:noFill/>
        </p:spPr>
        <p:txBody>
          <a:bodyPr wrap="square" rtlCol="0">
            <a:spAutoFit/>
          </a:bodyPr>
          <a:lstStyle/>
          <a:p>
            <a:r>
              <a:rPr lang="en-US" sz="1100" dirty="0"/>
              <a:t>(Source: National Association for the Education of Young Children [NAEYC], 2020, </a:t>
            </a:r>
            <a:r>
              <a:rPr lang="en-US" sz="1100" i="1" dirty="0"/>
              <a:t>Developmentally Appropriate Practice: A Position Statement</a:t>
            </a:r>
            <a:r>
              <a:rPr lang="en-US" sz="1100" dirty="0"/>
              <a:t>, p. 10)</a:t>
            </a:r>
          </a:p>
        </p:txBody>
      </p:sp>
      <p:pic>
        <p:nvPicPr>
          <p:cNvPr id="7" name="Picture 6" descr="A group of children riding a tricycle&#10;&#10;AI-generated content may be incorrect.">
            <a:extLst>
              <a:ext uri="{FF2B5EF4-FFF2-40B4-BE49-F238E27FC236}">
                <a16:creationId xmlns:a16="http://schemas.microsoft.com/office/drawing/2014/main" id="{5E3CAC0C-B47C-E957-1FB1-06FD2FE5AB39}"/>
              </a:ext>
            </a:extLst>
          </p:cNvPr>
          <p:cNvPicPr>
            <a:picLocks noChangeAspect="1"/>
          </p:cNvPicPr>
          <p:nvPr/>
        </p:nvPicPr>
        <p:blipFill>
          <a:blip r:embed="rId2"/>
          <a:srcRect l="8889" t="20683" r="11058" b="26608"/>
          <a:stretch>
            <a:fillRect/>
          </a:stretch>
        </p:blipFill>
        <p:spPr>
          <a:xfrm rot="5400000">
            <a:off x="6068579" y="1042083"/>
            <a:ext cx="4117504" cy="2033337"/>
          </a:xfrm>
          <a:prstGeom prst="rect">
            <a:avLst/>
          </a:prstGeom>
        </p:spPr>
      </p:pic>
    </p:spTree>
    <p:extLst>
      <p:ext uri="{BB962C8B-B14F-4D97-AF65-F5344CB8AC3E}">
        <p14:creationId xmlns:p14="http://schemas.microsoft.com/office/powerpoint/2010/main" val="303566204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DCF9E07-9D93-5950-07C8-12C54D4445CE}"/>
              </a:ext>
            </a:extLst>
          </p:cNvPr>
          <p:cNvSpPr>
            <a:spLocks noGrp="1"/>
          </p:cNvSpPr>
          <p:nvPr>
            <p:ph type="title"/>
          </p:nvPr>
        </p:nvSpPr>
        <p:spPr>
          <a:xfrm>
            <a:off x="447923" y="353238"/>
            <a:ext cx="3960093" cy="993775"/>
          </a:xfrm>
        </p:spPr>
        <p:txBody>
          <a:bodyPr/>
          <a:lstStyle/>
          <a:p>
            <a:r>
              <a:rPr lang="en-US" dirty="0"/>
              <a:t>Honoring assent is not…</a:t>
            </a:r>
          </a:p>
        </p:txBody>
      </p:sp>
      <p:sp>
        <p:nvSpPr>
          <p:cNvPr id="10" name="Chart Placeholder 9">
            <a:extLst>
              <a:ext uri="{FF2B5EF4-FFF2-40B4-BE49-F238E27FC236}">
                <a16:creationId xmlns:a16="http://schemas.microsoft.com/office/drawing/2014/main" id="{8B612B68-3597-7121-24A2-FE6409C7D07B}"/>
              </a:ext>
            </a:extLst>
          </p:cNvPr>
          <p:cNvSpPr>
            <a:spLocks noGrp="1"/>
          </p:cNvSpPr>
          <p:nvPr>
            <p:ph type="chart" sz="quarter" idx="12"/>
          </p:nvPr>
        </p:nvSpPr>
        <p:spPr/>
        <p:txBody>
          <a:bodyPr/>
          <a:lstStyle/>
          <a:p>
            <a:pPr marL="342900" indent="-342900">
              <a:buFont typeface="Arial" panose="020B0604020202020204" pitchFamily="34" charset="0"/>
              <a:buChar char="•"/>
            </a:pPr>
            <a:r>
              <a:rPr lang="en-US" dirty="0"/>
              <a:t>Children can do whatever they want</a:t>
            </a:r>
          </a:p>
          <a:p>
            <a:pPr marL="342900" indent="-342900">
              <a:buFont typeface="Arial" panose="020B0604020202020204" pitchFamily="34" charset="0"/>
              <a:buChar char="•"/>
            </a:pPr>
            <a:r>
              <a:rPr lang="en-US" dirty="0"/>
              <a:t>Giving up the provider's authority</a:t>
            </a:r>
          </a:p>
          <a:p>
            <a:pPr marL="342900" indent="-342900">
              <a:buFont typeface="Arial" panose="020B0604020202020204" pitchFamily="34" charset="0"/>
              <a:buChar char="•"/>
            </a:pPr>
            <a:r>
              <a:rPr lang="en-US" dirty="0"/>
              <a:t>We do not need rules or boundaries</a:t>
            </a:r>
          </a:p>
        </p:txBody>
      </p:sp>
      <p:sp>
        <p:nvSpPr>
          <p:cNvPr id="11" name="Chart Placeholder 10">
            <a:extLst>
              <a:ext uri="{FF2B5EF4-FFF2-40B4-BE49-F238E27FC236}">
                <a16:creationId xmlns:a16="http://schemas.microsoft.com/office/drawing/2014/main" id="{0D5C234D-73EB-3039-7D04-85172A09BCE1}"/>
              </a:ext>
            </a:extLst>
          </p:cNvPr>
          <p:cNvSpPr>
            <a:spLocks noGrp="1"/>
          </p:cNvSpPr>
          <p:nvPr>
            <p:ph type="chart" sz="quarter" idx="13"/>
          </p:nvPr>
        </p:nvSpPr>
        <p:spPr/>
        <p:txBody>
          <a:bodyPr/>
          <a:lstStyle/>
          <a:p>
            <a:pPr marL="342900" indent="-342900">
              <a:buFont typeface="Arial" panose="020B0604020202020204" pitchFamily="34" charset="0"/>
              <a:buChar char="•"/>
            </a:pPr>
            <a:r>
              <a:rPr lang="en-US" dirty="0"/>
              <a:t>Assent and boundaries/ rules can coexist.</a:t>
            </a:r>
          </a:p>
          <a:p>
            <a:pPr marL="342900" indent="-342900">
              <a:buFont typeface="Arial" panose="020B0604020202020204" pitchFamily="34" charset="0"/>
              <a:buChar char="•"/>
            </a:pPr>
            <a:r>
              <a:rPr lang="en-US" dirty="0"/>
              <a:t>Children having a way to communicate choice and agency.</a:t>
            </a:r>
          </a:p>
          <a:p>
            <a:pPr marL="342900" indent="-342900">
              <a:buFont typeface="Arial" panose="020B0604020202020204" pitchFamily="34" charset="0"/>
              <a:buChar char="•"/>
            </a:pPr>
            <a:endParaRPr lang="en-US" dirty="0"/>
          </a:p>
        </p:txBody>
      </p:sp>
      <p:sp>
        <p:nvSpPr>
          <p:cNvPr id="12" name="Title 8">
            <a:extLst>
              <a:ext uri="{FF2B5EF4-FFF2-40B4-BE49-F238E27FC236}">
                <a16:creationId xmlns:a16="http://schemas.microsoft.com/office/drawing/2014/main" id="{11A3DDD4-B59D-F82E-6FED-937CA20BDAC7}"/>
              </a:ext>
            </a:extLst>
          </p:cNvPr>
          <p:cNvSpPr txBox="1">
            <a:spLocks/>
          </p:cNvSpPr>
          <p:nvPr/>
        </p:nvSpPr>
        <p:spPr>
          <a:xfrm>
            <a:off x="4835439" y="353237"/>
            <a:ext cx="3960093" cy="9937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1" i="0" kern="120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Honoring assent is …</a:t>
            </a:r>
          </a:p>
        </p:txBody>
      </p:sp>
      <p:cxnSp>
        <p:nvCxnSpPr>
          <p:cNvPr id="14" name="Straight Arrow Connector 13">
            <a:extLst>
              <a:ext uri="{FF2B5EF4-FFF2-40B4-BE49-F238E27FC236}">
                <a16:creationId xmlns:a16="http://schemas.microsoft.com/office/drawing/2014/main" id="{745766B1-3646-E252-E996-C7E5B33F8519}"/>
              </a:ext>
            </a:extLst>
          </p:cNvPr>
          <p:cNvCxnSpPr/>
          <p:nvPr/>
        </p:nvCxnSpPr>
        <p:spPr>
          <a:xfrm>
            <a:off x="4408016" y="589547"/>
            <a:ext cx="0" cy="4283242"/>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31CE266-373A-B3DA-F10A-D2CFDEC8AD35}"/>
              </a:ext>
            </a:extLst>
          </p:cNvPr>
          <p:cNvSpPr txBox="1"/>
          <p:nvPr/>
        </p:nvSpPr>
        <p:spPr>
          <a:xfrm>
            <a:off x="6092480" y="4575933"/>
            <a:ext cx="2621230" cy="369332"/>
          </a:xfrm>
          <a:prstGeom prst="rect">
            <a:avLst/>
          </a:prstGeom>
          <a:noFill/>
        </p:spPr>
        <p:txBody>
          <a:bodyPr wrap="none" rtlCol="0">
            <a:spAutoFit/>
          </a:bodyPr>
          <a:lstStyle/>
          <a:p>
            <a:r>
              <a:rPr lang="en-US" dirty="0"/>
              <a:t>(Barr &amp; Bateman, 2025)</a:t>
            </a:r>
          </a:p>
        </p:txBody>
      </p:sp>
    </p:spTree>
    <p:extLst>
      <p:ext uri="{BB962C8B-B14F-4D97-AF65-F5344CB8AC3E}">
        <p14:creationId xmlns:p14="http://schemas.microsoft.com/office/powerpoint/2010/main" val="759268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CE4C40-BBEA-AFCA-D72F-1156430D14E1}"/>
              </a:ext>
            </a:extLst>
          </p:cNvPr>
          <p:cNvSpPr>
            <a:spLocks noGrp="1"/>
          </p:cNvSpPr>
          <p:nvPr>
            <p:ph type="title"/>
          </p:nvPr>
        </p:nvSpPr>
        <p:spPr>
          <a:xfrm rot="16200000">
            <a:off x="-2208841" y="1940884"/>
            <a:ext cx="5411456" cy="993775"/>
          </a:xfrm>
        </p:spPr>
        <p:txBody>
          <a:bodyPr/>
          <a:lstStyle/>
          <a:p>
            <a:r>
              <a:rPr lang="en-US" dirty="0"/>
              <a:t>Reframing Narratives</a:t>
            </a:r>
          </a:p>
        </p:txBody>
      </p:sp>
      <p:graphicFrame>
        <p:nvGraphicFramePr>
          <p:cNvPr id="7" name="Diagram 6">
            <a:extLst>
              <a:ext uri="{FF2B5EF4-FFF2-40B4-BE49-F238E27FC236}">
                <a16:creationId xmlns:a16="http://schemas.microsoft.com/office/drawing/2014/main" id="{F43D9BEC-2B9C-50CB-749A-FAED7A3E430A}"/>
              </a:ext>
            </a:extLst>
          </p:cNvPr>
          <p:cNvGraphicFramePr/>
          <p:nvPr>
            <p:extLst>
              <p:ext uri="{D42A27DB-BD31-4B8C-83A1-F6EECF244321}">
                <p14:modId xmlns:p14="http://schemas.microsoft.com/office/powerpoint/2010/main" val="1443987367"/>
              </p:ext>
            </p:extLst>
          </p:nvPr>
        </p:nvGraphicFramePr>
        <p:xfrm>
          <a:off x="878305" y="360208"/>
          <a:ext cx="7387390" cy="4243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10545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A53FE6B-7448-6A1A-8D51-870C74C12752}"/>
              </a:ext>
            </a:extLst>
          </p:cNvPr>
          <p:cNvGraphicFramePr>
            <a:graphicFrameLocks noGrp="1"/>
          </p:cNvGraphicFramePr>
          <p:nvPr>
            <p:extLst>
              <p:ext uri="{D42A27DB-BD31-4B8C-83A1-F6EECF244321}">
                <p14:modId xmlns:p14="http://schemas.microsoft.com/office/powerpoint/2010/main" val="3578352480"/>
              </p:ext>
            </p:extLst>
          </p:nvPr>
        </p:nvGraphicFramePr>
        <p:xfrm>
          <a:off x="300789" y="317372"/>
          <a:ext cx="8542422" cy="4508755"/>
        </p:xfrm>
        <a:graphic>
          <a:graphicData uri="http://schemas.openxmlformats.org/drawingml/2006/table">
            <a:tbl>
              <a:tblPr firstRow="1" bandRow="1">
                <a:tableStyleId>{5C22544A-7EE6-4342-B048-85BDC9FD1C3A}</a:tableStyleId>
              </a:tblPr>
              <a:tblGrid>
                <a:gridCol w="2153653">
                  <a:extLst>
                    <a:ext uri="{9D8B030D-6E8A-4147-A177-3AD203B41FA5}">
                      <a16:colId xmlns:a16="http://schemas.microsoft.com/office/drawing/2014/main" val="1129369519"/>
                    </a:ext>
                  </a:extLst>
                </a:gridCol>
                <a:gridCol w="3007895">
                  <a:extLst>
                    <a:ext uri="{9D8B030D-6E8A-4147-A177-3AD203B41FA5}">
                      <a16:colId xmlns:a16="http://schemas.microsoft.com/office/drawing/2014/main" val="877514488"/>
                    </a:ext>
                  </a:extLst>
                </a:gridCol>
                <a:gridCol w="3380874">
                  <a:extLst>
                    <a:ext uri="{9D8B030D-6E8A-4147-A177-3AD203B41FA5}">
                      <a16:colId xmlns:a16="http://schemas.microsoft.com/office/drawing/2014/main" val="1384500736"/>
                    </a:ext>
                  </a:extLst>
                </a:gridCol>
              </a:tblGrid>
              <a:tr h="323689">
                <a:tc>
                  <a:txBody>
                    <a:bodyPr/>
                    <a:lstStyle/>
                    <a:p>
                      <a:r>
                        <a:rPr lang="en-US" sz="1400" b="1" dirty="0"/>
                        <a:t>Category</a:t>
                      </a:r>
                      <a:endParaRPr lang="en-US" sz="1400" dirty="0"/>
                    </a:p>
                  </a:txBody>
                  <a:tcPr/>
                </a:tc>
                <a:tc>
                  <a:txBody>
                    <a:bodyPr/>
                    <a:lstStyle/>
                    <a:p>
                      <a:r>
                        <a:rPr lang="en-US" sz="1400" b="1" dirty="0"/>
                        <a:t>Deficit-Based Approach </a:t>
                      </a:r>
                      <a:endParaRPr lang="en-US" sz="1400" dirty="0"/>
                    </a:p>
                  </a:txBody>
                  <a:tcPr/>
                </a:tc>
                <a:tc>
                  <a:txBody>
                    <a:bodyPr/>
                    <a:lstStyle/>
                    <a:p>
                      <a:r>
                        <a:rPr lang="en-US" sz="1400" b="1" dirty="0"/>
                        <a:t>Strength-Based Approach </a:t>
                      </a:r>
                      <a:endParaRPr lang="en-US" sz="1400" dirty="0"/>
                    </a:p>
                  </a:txBody>
                  <a:tcPr/>
                </a:tc>
                <a:extLst>
                  <a:ext uri="{0D108BD9-81ED-4DB2-BD59-A6C34878D82A}">
                    <a16:rowId xmlns:a16="http://schemas.microsoft.com/office/drawing/2014/main" val="4226412804"/>
                  </a:ext>
                </a:extLst>
              </a:tr>
              <a:tr h="489071">
                <a:tc>
                  <a:txBody>
                    <a:bodyPr/>
                    <a:lstStyle/>
                    <a:p>
                      <a:r>
                        <a:rPr lang="en-US" sz="1400" b="1" dirty="0"/>
                        <a:t>Perspective on Individuals </a:t>
                      </a:r>
                      <a:endParaRPr lang="en-US" sz="1400" dirty="0"/>
                    </a:p>
                  </a:txBody>
                  <a:tcPr/>
                </a:tc>
                <a:tc>
                  <a:txBody>
                    <a:bodyPr/>
                    <a:lstStyle/>
                    <a:p>
                      <a:r>
                        <a:rPr lang="en-US" sz="1400" dirty="0"/>
                        <a:t>Sees individuals as needing to overcome flaws or deficiencies </a:t>
                      </a:r>
                    </a:p>
                  </a:txBody>
                  <a:tcPr/>
                </a:tc>
                <a:tc>
                  <a:txBody>
                    <a:bodyPr/>
                    <a:lstStyle/>
                    <a:p>
                      <a:r>
                        <a:rPr lang="en-US" sz="1400" dirty="0"/>
                        <a:t>Sees individuals as capable, resourceful, and resilient </a:t>
                      </a:r>
                    </a:p>
                  </a:txBody>
                  <a:tcPr/>
                </a:tc>
                <a:extLst>
                  <a:ext uri="{0D108BD9-81ED-4DB2-BD59-A6C34878D82A}">
                    <a16:rowId xmlns:a16="http://schemas.microsoft.com/office/drawing/2014/main" val="3925344767"/>
                  </a:ext>
                </a:extLst>
              </a:tr>
              <a:tr h="489071">
                <a:tc>
                  <a:txBody>
                    <a:bodyPr/>
                    <a:lstStyle/>
                    <a:p>
                      <a:r>
                        <a:rPr lang="en-US" sz="1400" b="1" dirty="0"/>
                        <a:t>Problem Approach </a:t>
                      </a:r>
                      <a:endParaRPr lang="en-US" sz="1400" dirty="0"/>
                    </a:p>
                  </a:txBody>
                  <a:tcPr/>
                </a:tc>
                <a:tc>
                  <a:txBody>
                    <a:bodyPr/>
                    <a:lstStyle/>
                    <a:p>
                      <a:r>
                        <a:rPr lang="en-US" sz="1400" dirty="0"/>
                        <a:t>Identifies problems and seeks to fix them </a:t>
                      </a:r>
                    </a:p>
                  </a:txBody>
                  <a:tcPr/>
                </a:tc>
                <a:tc>
                  <a:txBody>
                    <a:bodyPr/>
                    <a:lstStyle/>
                    <a:p>
                      <a:r>
                        <a:rPr lang="en-US" sz="1400" dirty="0"/>
                        <a:t>Identifies strengths and seeks to build on them </a:t>
                      </a:r>
                    </a:p>
                  </a:txBody>
                  <a:tcPr/>
                </a:tc>
                <a:extLst>
                  <a:ext uri="{0D108BD9-81ED-4DB2-BD59-A6C34878D82A}">
                    <a16:rowId xmlns:a16="http://schemas.microsoft.com/office/drawing/2014/main" val="2769628804"/>
                  </a:ext>
                </a:extLst>
              </a:tr>
              <a:tr h="489071">
                <a:tc>
                  <a:txBody>
                    <a:bodyPr/>
                    <a:lstStyle/>
                    <a:p>
                      <a:r>
                        <a:rPr lang="en-US" sz="1400" b="1" dirty="0"/>
                        <a:t>Intervention Strategy </a:t>
                      </a:r>
                      <a:endParaRPr lang="en-US" sz="1400" dirty="0"/>
                    </a:p>
                  </a:txBody>
                  <a:tcPr/>
                </a:tc>
                <a:tc>
                  <a:txBody>
                    <a:bodyPr/>
                    <a:lstStyle/>
                    <a:p>
                      <a:r>
                        <a:rPr lang="en-US" sz="1400" dirty="0"/>
                        <a:t>Interventions aim to correct deficiencies or reduce problems </a:t>
                      </a:r>
                    </a:p>
                  </a:txBody>
                  <a:tcPr/>
                </a:tc>
                <a:tc>
                  <a:txBody>
                    <a:bodyPr/>
                    <a:lstStyle/>
                    <a:p>
                      <a:r>
                        <a:rPr lang="en-US" sz="1400" dirty="0"/>
                        <a:t>Interventions aim to enhance existing strengths and abilities </a:t>
                      </a:r>
                    </a:p>
                  </a:txBody>
                  <a:tcPr/>
                </a:tc>
                <a:extLst>
                  <a:ext uri="{0D108BD9-81ED-4DB2-BD59-A6C34878D82A}">
                    <a16:rowId xmlns:a16="http://schemas.microsoft.com/office/drawing/2014/main" val="290016698"/>
                  </a:ext>
                </a:extLst>
              </a:tr>
              <a:tr h="690453">
                <a:tc>
                  <a:txBody>
                    <a:bodyPr/>
                    <a:lstStyle/>
                    <a:p>
                      <a:r>
                        <a:rPr lang="en-US" sz="1400" b="1" dirty="0"/>
                        <a:t>Role of the Professional </a:t>
                      </a:r>
                      <a:endParaRPr lang="en-US" sz="1400" dirty="0"/>
                    </a:p>
                  </a:txBody>
                  <a:tcPr/>
                </a:tc>
                <a:tc>
                  <a:txBody>
                    <a:bodyPr/>
                    <a:lstStyle/>
                    <a:p>
                      <a:r>
                        <a:rPr lang="en-US" sz="1400" dirty="0"/>
                        <a:t>The professional is seen as the expert who fixes the problem </a:t>
                      </a:r>
                    </a:p>
                  </a:txBody>
                  <a:tcPr/>
                </a:tc>
                <a:tc>
                  <a:txBody>
                    <a:bodyPr/>
                    <a:lstStyle/>
                    <a:p>
                      <a:r>
                        <a:rPr lang="en-US" sz="1400" dirty="0"/>
                        <a:t>The professional collaborates with the individual, guiding them to discover and use their strengths </a:t>
                      </a:r>
                    </a:p>
                  </a:txBody>
                  <a:tcPr/>
                </a:tc>
                <a:extLst>
                  <a:ext uri="{0D108BD9-81ED-4DB2-BD59-A6C34878D82A}">
                    <a16:rowId xmlns:a16="http://schemas.microsoft.com/office/drawing/2014/main" val="3388515942"/>
                  </a:ext>
                </a:extLst>
              </a:tr>
              <a:tr h="690453">
                <a:tc>
                  <a:txBody>
                    <a:bodyPr/>
                    <a:lstStyle/>
                    <a:p>
                      <a:r>
                        <a:rPr lang="en-US" sz="1400" b="1" dirty="0"/>
                        <a:t>Outcome Focus </a:t>
                      </a:r>
                      <a:endParaRPr lang="en-US" sz="1400" dirty="0"/>
                    </a:p>
                  </a:txBody>
                  <a:tcPr/>
                </a:tc>
                <a:tc>
                  <a:txBody>
                    <a:bodyPr/>
                    <a:lstStyle/>
                    <a:p>
                      <a:r>
                        <a:rPr lang="en-US" sz="1400" dirty="0"/>
                        <a:t>Aims for elimination of the problem or weakness </a:t>
                      </a:r>
                    </a:p>
                  </a:txBody>
                  <a:tcPr/>
                </a:tc>
                <a:tc>
                  <a:txBody>
                    <a:bodyPr/>
                    <a:lstStyle/>
                    <a:p>
                      <a:r>
                        <a:rPr lang="en-US" sz="1400" dirty="0"/>
                        <a:t>Aims for empowerment, growth, and success through leveraging strengths </a:t>
                      </a:r>
                    </a:p>
                  </a:txBody>
                  <a:tcPr/>
                </a:tc>
                <a:extLst>
                  <a:ext uri="{0D108BD9-81ED-4DB2-BD59-A6C34878D82A}">
                    <a16:rowId xmlns:a16="http://schemas.microsoft.com/office/drawing/2014/main" val="4196900756"/>
                  </a:ext>
                </a:extLst>
              </a:tr>
              <a:tr h="489071">
                <a:tc>
                  <a:txBody>
                    <a:bodyPr/>
                    <a:lstStyle/>
                    <a:p>
                      <a:r>
                        <a:rPr lang="en-US" sz="1400" b="1" dirty="0"/>
                        <a:t>Language Used </a:t>
                      </a:r>
                      <a:endParaRPr lang="en-US" sz="1400" dirty="0"/>
                    </a:p>
                  </a:txBody>
                  <a:tcPr/>
                </a:tc>
                <a:tc>
                  <a:txBody>
                    <a:bodyPr/>
                    <a:lstStyle/>
                    <a:p>
                      <a:r>
                        <a:rPr lang="en-US" sz="1400" dirty="0"/>
                        <a:t>Problem-oriented (e.g., “fix,” “overcome,” “deficiency”) </a:t>
                      </a:r>
                    </a:p>
                  </a:txBody>
                  <a:tcPr/>
                </a:tc>
                <a:tc>
                  <a:txBody>
                    <a:bodyPr/>
                    <a:lstStyle/>
                    <a:p>
                      <a:r>
                        <a:rPr lang="en-US" sz="1400" dirty="0"/>
                        <a:t>Strength-oriented (e.g., “empower,” “build,” “resources”) </a:t>
                      </a:r>
                    </a:p>
                  </a:txBody>
                  <a:tcPr/>
                </a:tc>
                <a:extLst>
                  <a:ext uri="{0D108BD9-81ED-4DB2-BD59-A6C34878D82A}">
                    <a16:rowId xmlns:a16="http://schemas.microsoft.com/office/drawing/2014/main" val="841226879"/>
                  </a:ext>
                </a:extLst>
              </a:tr>
              <a:tr h="690453">
                <a:tc>
                  <a:txBody>
                    <a:bodyPr/>
                    <a:lstStyle/>
                    <a:p>
                      <a:r>
                        <a:rPr lang="en-US" sz="1400" b="1" dirty="0"/>
                        <a:t>Motivation</a:t>
                      </a:r>
                      <a:endParaRPr lang="en-US" sz="1400" dirty="0"/>
                    </a:p>
                  </a:txBody>
                  <a:tcPr/>
                </a:tc>
                <a:tc>
                  <a:txBody>
                    <a:bodyPr/>
                    <a:lstStyle/>
                    <a:p>
                      <a:r>
                        <a:rPr lang="en-US" sz="1400" dirty="0"/>
                        <a:t>May create dependency and focus on what’s wrong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Encourages self-efficacy and emphasizes what is already working well</a:t>
                      </a:r>
                    </a:p>
                  </a:txBody>
                  <a:tcPr/>
                </a:tc>
                <a:extLst>
                  <a:ext uri="{0D108BD9-81ED-4DB2-BD59-A6C34878D82A}">
                    <a16:rowId xmlns:a16="http://schemas.microsoft.com/office/drawing/2014/main" val="1944034741"/>
                  </a:ext>
                </a:extLst>
              </a:tr>
            </a:tbl>
          </a:graphicData>
        </a:graphic>
      </p:graphicFrame>
      <p:sp>
        <p:nvSpPr>
          <p:cNvPr id="7" name="TextBox 6">
            <a:extLst>
              <a:ext uri="{FF2B5EF4-FFF2-40B4-BE49-F238E27FC236}">
                <a16:creationId xmlns:a16="http://schemas.microsoft.com/office/drawing/2014/main" id="{EA1E76BB-A338-994E-2D87-E677C36134BD}"/>
              </a:ext>
            </a:extLst>
          </p:cNvPr>
          <p:cNvSpPr txBox="1"/>
          <p:nvPr/>
        </p:nvSpPr>
        <p:spPr>
          <a:xfrm>
            <a:off x="6044354" y="4774168"/>
            <a:ext cx="2621230" cy="369332"/>
          </a:xfrm>
          <a:prstGeom prst="rect">
            <a:avLst/>
          </a:prstGeom>
          <a:noFill/>
        </p:spPr>
        <p:txBody>
          <a:bodyPr wrap="none" rtlCol="0">
            <a:spAutoFit/>
          </a:bodyPr>
          <a:lstStyle/>
          <a:p>
            <a:r>
              <a:rPr lang="en-US" dirty="0"/>
              <a:t>(Barr &amp; Bateman, 2025)</a:t>
            </a:r>
          </a:p>
        </p:txBody>
      </p:sp>
    </p:spTree>
    <p:extLst>
      <p:ext uri="{BB962C8B-B14F-4D97-AF65-F5344CB8AC3E}">
        <p14:creationId xmlns:p14="http://schemas.microsoft.com/office/powerpoint/2010/main" val="162775181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17446-4CEB-E478-BF03-9A4AB2C0E9F7}"/>
              </a:ext>
            </a:extLst>
          </p:cNvPr>
          <p:cNvSpPr>
            <a:spLocks noGrp="1"/>
          </p:cNvSpPr>
          <p:nvPr>
            <p:ph type="title"/>
          </p:nvPr>
        </p:nvSpPr>
        <p:spPr>
          <a:xfrm>
            <a:off x="327101" y="351111"/>
            <a:ext cx="8489795" cy="784550"/>
          </a:xfrm>
        </p:spPr>
        <p:txBody>
          <a:bodyPr anchor="ctr">
            <a:normAutofit/>
          </a:bodyPr>
          <a:lstStyle/>
          <a:p>
            <a:pPr>
              <a:lnSpc>
                <a:spcPct val="90000"/>
              </a:lnSpc>
            </a:pPr>
            <a:r>
              <a:rPr lang="en-US" sz="3900"/>
              <a:t>What does assent look like?</a:t>
            </a:r>
          </a:p>
        </p:txBody>
      </p:sp>
      <p:pic>
        <p:nvPicPr>
          <p:cNvPr id="12" name="Picture 11" descr="Two girls standing in a field&#10;&#10;AI-generated content may be incorrect.">
            <a:extLst>
              <a:ext uri="{FF2B5EF4-FFF2-40B4-BE49-F238E27FC236}">
                <a16:creationId xmlns:a16="http://schemas.microsoft.com/office/drawing/2014/main" id="{8C883F4E-5E05-81EE-D194-74ACCF08A990}"/>
              </a:ext>
            </a:extLst>
          </p:cNvPr>
          <p:cNvPicPr>
            <a:picLocks noChangeAspect="1"/>
          </p:cNvPicPr>
          <p:nvPr/>
        </p:nvPicPr>
        <p:blipFill>
          <a:blip r:embed="rId2"/>
          <a:srcRect r="6847" b="-3"/>
          <a:stretch>
            <a:fillRect/>
          </a:stretch>
        </p:blipFill>
        <p:spPr>
          <a:xfrm>
            <a:off x="327101" y="1326161"/>
            <a:ext cx="4054397" cy="3264408"/>
          </a:xfrm>
          <a:prstGeom prst="rect">
            <a:avLst/>
          </a:prstGeom>
          <a:noFill/>
        </p:spPr>
      </p:pic>
      <p:pic>
        <p:nvPicPr>
          <p:cNvPr id="10" name="Picture 9" descr="A close-up of a crying child&#10;&#10;AI-generated content may be incorrect.">
            <a:extLst>
              <a:ext uri="{FF2B5EF4-FFF2-40B4-BE49-F238E27FC236}">
                <a16:creationId xmlns:a16="http://schemas.microsoft.com/office/drawing/2014/main" id="{B201D414-CFAF-5A7A-6D11-98FBDD1C8FDD}"/>
              </a:ext>
            </a:extLst>
          </p:cNvPr>
          <p:cNvPicPr>
            <a:picLocks noChangeAspect="1"/>
          </p:cNvPicPr>
          <p:nvPr/>
        </p:nvPicPr>
        <p:blipFill>
          <a:blip r:embed="rId3"/>
          <a:srcRect l="8806" r="30809" b="3"/>
          <a:stretch>
            <a:fillRect/>
          </a:stretch>
        </p:blipFill>
        <p:spPr>
          <a:xfrm rot="5400000">
            <a:off x="5157492" y="931166"/>
            <a:ext cx="3264408" cy="4054397"/>
          </a:xfrm>
          <a:prstGeom prst="rect">
            <a:avLst/>
          </a:prstGeom>
          <a:noFill/>
        </p:spPr>
      </p:pic>
    </p:spTree>
    <p:extLst>
      <p:ext uri="{BB962C8B-B14F-4D97-AF65-F5344CB8AC3E}">
        <p14:creationId xmlns:p14="http://schemas.microsoft.com/office/powerpoint/2010/main" val="406714836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AEC46-8BC1-50D8-6691-62313081667E}"/>
              </a:ext>
            </a:extLst>
          </p:cNvPr>
          <p:cNvSpPr txBox="1"/>
          <p:nvPr/>
        </p:nvSpPr>
        <p:spPr>
          <a:xfrm>
            <a:off x="6424863" y="4790263"/>
            <a:ext cx="2582758" cy="369332"/>
          </a:xfrm>
          <a:prstGeom prst="rect">
            <a:avLst/>
          </a:prstGeom>
          <a:noFill/>
        </p:spPr>
        <p:txBody>
          <a:bodyPr wrap="none" rtlCol="0">
            <a:spAutoFit/>
          </a:bodyPr>
          <a:lstStyle/>
          <a:p>
            <a:r>
              <a:rPr lang="en-US" dirty="0"/>
              <a:t>(Breaux &amp; Smith, 2023)</a:t>
            </a:r>
          </a:p>
        </p:txBody>
      </p:sp>
      <p:pic>
        <p:nvPicPr>
          <p:cNvPr id="6" name="Picture 5" descr="A white sheet with black text&#10;&#10;AI-generated content may be incorrect.">
            <a:extLst>
              <a:ext uri="{FF2B5EF4-FFF2-40B4-BE49-F238E27FC236}">
                <a16:creationId xmlns:a16="http://schemas.microsoft.com/office/drawing/2014/main" id="{8C7CA555-5736-58F2-C9EA-2D7CF1210B00}"/>
              </a:ext>
            </a:extLst>
          </p:cNvPr>
          <p:cNvPicPr>
            <a:picLocks noChangeAspect="1"/>
          </p:cNvPicPr>
          <p:nvPr/>
        </p:nvPicPr>
        <p:blipFill>
          <a:blip r:embed="rId3"/>
          <a:stretch>
            <a:fillRect/>
          </a:stretch>
        </p:blipFill>
        <p:spPr>
          <a:xfrm>
            <a:off x="68189" y="283718"/>
            <a:ext cx="9007621" cy="4576064"/>
          </a:xfrm>
          <a:prstGeom prst="rect">
            <a:avLst/>
          </a:prstGeom>
        </p:spPr>
      </p:pic>
    </p:spTree>
    <p:extLst>
      <p:ext uri="{BB962C8B-B14F-4D97-AF65-F5344CB8AC3E}">
        <p14:creationId xmlns:p14="http://schemas.microsoft.com/office/powerpoint/2010/main" val="10079482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A8BA1-06A0-7863-B3C5-5573DE163E59}"/>
              </a:ext>
            </a:extLst>
          </p:cNvPr>
          <p:cNvSpPr>
            <a:spLocks noGrp="1"/>
          </p:cNvSpPr>
          <p:nvPr>
            <p:ph type="title"/>
          </p:nvPr>
        </p:nvSpPr>
        <p:spPr/>
        <p:txBody>
          <a:bodyPr/>
          <a:lstStyle/>
          <a:p>
            <a:r>
              <a:rPr lang="en-US" dirty="0"/>
              <a:t>What ways do you show assent </a:t>
            </a:r>
            <a:r>
              <a:rPr lang="en-US" sz="3600" dirty="0"/>
              <a:t>(willingness to participate in an activity)?</a:t>
            </a:r>
            <a:endParaRPr lang="en-US" dirty="0"/>
          </a:p>
        </p:txBody>
      </p:sp>
    </p:spTree>
    <p:extLst>
      <p:ext uri="{BB962C8B-B14F-4D97-AF65-F5344CB8AC3E}">
        <p14:creationId xmlns:p14="http://schemas.microsoft.com/office/powerpoint/2010/main" val="252272975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A8BA1-06A0-7863-B3C5-5573DE163E59}"/>
              </a:ext>
            </a:extLst>
          </p:cNvPr>
          <p:cNvSpPr>
            <a:spLocks noGrp="1"/>
          </p:cNvSpPr>
          <p:nvPr>
            <p:ph type="title"/>
          </p:nvPr>
        </p:nvSpPr>
        <p:spPr/>
        <p:txBody>
          <a:bodyPr/>
          <a:lstStyle/>
          <a:p>
            <a:r>
              <a:rPr lang="en-US" b="0" dirty="0"/>
              <a:t>What ways do you show your withdrawal of assent </a:t>
            </a:r>
            <a:r>
              <a:rPr lang="en-US" sz="3200" b="0" dirty="0"/>
              <a:t>(objection to participating in activities)?</a:t>
            </a:r>
            <a:endParaRPr lang="en-US" dirty="0"/>
          </a:p>
        </p:txBody>
      </p:sp>
    </p:spTree>
    <p:extLst>
      <p:ext uri="{BB962C8B-B14F-4D97-AF65-F5344CB8AC3E}">
        <p14:creationId xmlns:p14="http://schemas.microsoft.com/office/powerpoint/2010/main" val="176558846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A8BA1-06A0-7863-B3C5-5573DE163E59}"/>
              </a:ext>
            </a:extLst>
          </p:cNvPr>
          <p:cNvSpPr>
            <a:spLocks noGrp="1"/>
          </p:cNvSpPr>
          <p:nvPr>
            <p:ph type="title"/>
          </p:nvPr>
        </p:nvSpPr>
        <p:spPr>
          <a:xfrm>
            <a:off x="460375" y="568793"/>
            <a:ext cx="6972300" cy="2641756"/>
          </a:xfrm>
        </p:spPr>
        <p:txBody>
          <a:bodyPr anchor="ctr">
            <a:normAutofit/>
          </a:bodyPr>
          <a:lstStyle/>
          <a:p>
            <a:r>
              <a:rPr lang="en-US" dirty="0"/>
              <a:t>Who is here?</a:t>
            </a:r>
          </a:p>
        </p:txBody>
      </p:sp>
    </p:spTree>
    <p:extLst>
      <p:ext uri="{BB962C8B-B14F-4D97-AF65-F5344CB8AC3E}">
        <p14:creationId xmlns:p14="http://schemas.microsoft.com/office/powerpoint/2010/main" val="191474438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DAF0D-76C0-4E60-F7FB-0C3679FCC338}"/>
              </a:ext>
            </a:extLst>
          </p:cNvPr>
          <p:cNvSpPr>
            <a:spLocks noGrp="1"/>
          </p:cNvSpPr>
          <p:nvPr>
            <p:ph type="title"/>
          </p:nvPr>
        </p:nvSpPr>
        <p:spPr>
          <a:xfrm>
            <a:off x="276726" y="80072"/>
            <a:ext cx="8197114" cy="993775"/>
          </a:xfrm>
        </p:spPr>
        <p:txBody>
          <a:bodyPr/>
          <a:lstStyle/>
          <a:p>
            <a:r>
              <a:rPr lang="en-US" dirty="0"/>
              <a:t>Each Child is Unique</a:t>
            </a:r>
          </a:p>
        </p:txBody>
      </p:sp>
      <p:pic>
        <p:nvPicPr>
          <p:cNvPr id="7" name="Picture 6" descr="A child standing next to a chalkboard&#10;&#10;AI-generated content may be incorrect.">
            <a:extLst>
              <a:ext uri="{FF2B5EF4-FFF2-40B4-BE49-F238E27FC236}">
                <a16:creationId xmlns:a16="http://schemas.microsoft.com/office/drawing/2014/main" id="{C432C8F6-57C5-9995-EBCB-CE4B3A507E7F}"/>
              </a:ext>
            </a:extLst>
          </p:cNvPr>
          <p:cNvPicPr>
            <a:picLocks noChangeAspect="1"/>
          </p:cNvPicPr>
          <p:nvPr/>
        </p:nvPicPr>
        <p:blipFill>
          <a:blip r:embed="rId3"/>
          <a:srcRect l="6640" t="9200" r="29808" b="15767"/>
          <a:stretch>
            <a:fillRect/>
          </a:stretch>
        </p:blipFill>
        <p:spPr>
          <a:xfrm rot="5400000">
            <a:off x="2034660" y="1340552"/>
            <a:ext cx="2968277" cy="2628345"/>
          </a:xfrm>
          <a:prstGeom prst="rect">
            <a:avLst/>
          </a:prstGeom>
        </p:spPr>
      </p:pic>
      <p:pic>
        <p:nvPicPr>
          <p:cNvPr id="9" name="Picture 8" descr="A child making a face for the camera&#10;&#10;AI-generated content may be incorrect.">
            <a:extLst>
              <a:ext uri="{FF2B5EF4-FFF2-40B4-BE49-F238E27FC236}">
                <a16:creationId xmlns:a16="http://schemas.microsoft.com/office/drawing/2014/main" id="{E303EA0B-CD4D-E00B-A4C8-41FAABD228F7}"/>
              </a:ext>
            </a:extLst>
          </p:cNvPr>
          <p:cNvPicPr>
            <a:picLocks noChangeAspect="1"/>
          </p:cNvPicPr>
          <p:nvPr/>
        </p:nvPicPr>
        <p:blipFill>
          <a:blip r:embed="rId4"/>
          <a:stretch>
            <a:fillRect/>
          </a:stretch>
        </p:blipFill>
        <p:spPr>
          <a:xfrm rot="5400000">
            <a:off x="4475890" y="1527669"/>
            <a:ext cx="2871538" cy="2157374"/>
          </a:xfrm>
          <a:prstGeom prst="rect">
            <a:avLst/>
          </a:prstGeom>
        </p:spPr>
      </p:pic>
      <p:pic>
        <p:nvPicPr>
          <p:cNvPr id="13" name="Picture 12" descr="A child playing with toys&#10;&#10;AI-generated content may be incorrect.">
            <a:extLst>
              <a:ext uri="{FF2B5EF4-FFF2-40B4-BE49-F238E27FC236}">
                <a16:creationId xmlns:a16="http://schemas.microsoft.com/office/drawing/2014/main" id="{56A90525-A574-2420-C0B2-877C60600D24}"/>
              </a:ext>
            </a:extLst>
          </p:cNvPr>
          <p:cNvPicPr>
            <a:picLocks noChangeAspect="1"/>
          </p:cNvPicPr>
          <p:nvPr/>
        </p:nvPicPr>
        <p:blipFill>
          <a:blip r:embed="rId5"/>
          <a:srcRect l="18335" t="26069" r="26193" b="18459"/>
          <a:stretch>
            <a:fillRect/>
          </a:stretch>
        </p:blipFill>
        <p:spPr>
          <a:xfrm rot="5400000">
            <a:off x="-392618" y="1541620"/>
            <a:ext cx="2968277" cy="2226207"/>
          </a:xfrm>
          <a:prstGeom prst="rect">
            <a:avLst/>
          </a:prstGeom>
        </p:spPr>
      </p:pic>
      <p:pic>
        <p:nvPicPr>
          <p:cNvPr id="15" name="Picture 14" descr="A child wearing a hat and holding a tablet&#10;&#10;AI-generated content may be incorrect.">
            <a:extLst>
              <a:ext uri="{FF2B5EF4-FFF2-40B4-BE49-F238E27FC236}">
                <a16:creationId xmlns:a16="http://schemas.microsoft.com/office/drawing/2014/main" id="{5A509B32-E5B9-DCFC-8D36-EB8CE5678B63}"/>
              </a:ext>
            </a:extLst>
          </p:cNvPr>
          <p:cNvPicPr>
            <a:picLocks noChangeAspect="1"/>
          </p:cNvPicPr>
          <p:nvPr/>
        </p:nvPicPr>
        <p:blipFill>
          <a:blip r:embed="rId6"/>
          <a:stretch>
            <a:fillRect/>
          </a:stretch>
        </p:blipFill>
        <p:spPr>
          <a:xfrm>
            <a:off x="6990346" y="1170586"/>
            <a:ext cx="2153653" cy="2871537"/>
          </a:xfrm>
          <a:prstGeom prst="rect">
            <a:avLst/>
          </a:prstGeom>
        </p:spPr>
      </p:pic>
      <p:sp>
        <p:nvSpPr>
          <p:cNvPr id="16" name="Title 2">
            <a:extLst>
              <a:ext uri="{FF2B5EF4-FFF2-40B4-BE49-F238E27FC236}">
                <a16:creationId xmlns:a16="http://schemas.microsoft.com/office/drawing/2014/main" id="{EA152B33-D3D6-41C7-3B0A-C98AD057409A}"/>
              </a:ext>
            </a:extLst>
          </p:cNvPr>
          <p:cNvSpPr txBox="1">
            <a:spLocks/>
          </p:cNvSpPr>
          <p:nvPr/>
        </p:nvSpPr>
        <p:spPr>
          <a:xfrm>
            <a:off x="734414" y="4126829"/>
            <a:ext cx="8197114" cy="9937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1" i="0" kern="1200">
                <a:solidFill>
                  <a:srgbClr val="01ADDB"/>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dirty="0"/>
              <a:t>Get to Know Individual Temperaments</a:t>
            </a:r>
          </a:p>
        </p:txBody>
      </p:sp>
    </p:spTree>
    <p:extLst>
      <p:ext uri="{BB962C8B-B14F-4D97-AF65-F5344CB8AC3E}">
        <p14:creationId xmlns:p14="http://schemas.microsoft.com/office/powerpoint/2010/main" val="3962801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Placeholder 3">
            <a:extLst>
              <a:ext uri="{FF2B5EF4-FFF2-40B4-BE49-F238E27FC236}">
                <a16:creationId xmlns:a16="http://schemas.microsoft.com/office/drawing/2014/main" id="{C2830CC5-5925-AA56-15BE-EA5E9FBE46EF}"/>
              </a:ext>
            </a:extLst>
          </p:cNvPr>
          <p:cNvGraphicFramePr>
            <a:graphicFrameLocks noGrp="1"/>
          </p:cNvGraphicFramePr>
          <p:nvPr>
            <p:ph type="chart" sz="quarter" idx="12"/>
            <p:extLst>
              <p:ext uri="{D42A27DB-BD31-4B8C-83A1-F6EECF244321}">
                <p14:modId xmlns:p14="http://schemas.microsoft.com/office/powerpoint/2010/main" val="1154113705"/>
              </p:ext>
            </p:extLst>
          </p:nvPr>
        </p:nvGraphicFramePr>
        <p:xfrm>
          <a:off x="457448" y="782055"/>
          <a:ext cx="8184662" cy="4008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DF71441-5317-1647-9375-56FCA2E86C5D}"/>
              </a:ext>
            </a:extLst>
          </p:cNvPr>
          <p:cNvSpPr>
            <a:spLocks noGrp="1"/>
          </p:cNvSpPr>
          <p:nvPr>
            <p:ph type="title"/>
          </p:nvPr>
        </p:nvSpPr>
        <p:spPr>
          <a:xfrm>
            <a:off x="195260" y="172766"/>
            <a:ext cx="8197114" cy="609288"/>
          </a:xfrm>
        </p:spPr>
        <p:txBody>
          <a:bodyPr/>
          <a:lstStyle/>
          <a:p>
            <a:r>
              <a:rPr lang="en-US" dirty="0"/>
              <a:t>Teaching Assent and Withdrawal</a:t>
            </a:r>
          </a:p>
        </p:txBody>
      </p:sp>
      <p:sp>
        <p:nvSpPr>
          <p:cNvPr id="5" name="TextBox 4">
            <a:extLst>
              <a:ext uri="{FF2B5EF4-FFF2-40B4-BE49-F238E27FC236}">
                <a16:creationId xmlns:a16="http://schemas.microsoft.com/office/drawing/2014/main" id="{FD617FD9-88B0-1F3E-FC8F-BDB43882F809}"/>
              </a:ext>
            </a:extLst>
          </p:cNvPr>
          <p:cNvSpPr txBox="1"/>
          <p:nvPr/>
        </p:nvSpPr>
        <p:spPr>
          <a:xfrm>
            <a:off x="6065322" y="4774168"/>
            <a:ext cx="2621230" cy="369332"/>
          </a:xfrm>
          <a:prstGeom prst="rect">
            <a:avLst/>
          </a:prstGeom>
          <a:noFill/>
        </p:spPr>
        <p:txBody>
          <a:bodyPr wrap="none" rtlCol="0">
            <a:spAutoFit/>
          </a:bodyPr>
          <a:lstStyle/>
          <a:p>
            <a:r>
              <a:rPr lang="en-US" dirty="0"/>
              <a:t>(Barr &amp; Bateman, 2025)</a:t>
            </a:r>
          </a:p>
        </p:txBody>
      </p:sp>
    </p:spTree>
    <p:extLst>
      <p:ext uri="{BB962C8B-B14F-4D97-AF65-F5344CB8AC3E}">
        <p14:creationId xmlns:p14="http://schemas.microsoft.com/office/powerpoint/2010/main" val="314176336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Placeholder 3">
            <a:extLst>
              <a:ext uri="{FF2B5EF4-FFF2-40B4-BE49-F238E27FC236}">
                <a16:creationId xmlns:a16="http://schemas.microsoft.com/office/drawing/2014/main" id="{3AEFEE6B-BE8C-B734-1648-06F8C9C2F6E0}"/>
              </a:ext>
            </a:extLst>
          </p:cNvPr>
          <p:cNvGraphicFramePr>
            <a:graphicFrameLocks noGrp="1"/>
          </p:cNvGraphicFramePr>
          <p:nvPr>
            <p:ph type="chart" sz="quarter" idx="12"/>
            <p:extLst>
              <p:ext uri="{D42A27DB-BD31-4B8C-83A1-F6EECF244321}">
                <p14:modId xmlns:p14="http://schemas.microsoft.com/office/powerpoint/2010/main" val="3111938330"/>
              </p:ext>
            </p:extLst>
          </p:nvPr>
        </p:nvGraphicFramePr>
        <p:xfrm>
          <a:off x="457448" y="1589305"/>
          <a:ext cx="5016920" cy="3200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5EE5DCB-DB8F-724E-66D9-F19A1B4B9D9A}"/>
              </a:ext>
            </a:extLst>
          </p:cNvPr>
          <p:cNvSpPr>
            <a:spLocks noGrp="1"/>
          </p:cNvSpPr>
          <p:nvPr>
            <p:ph type="title"/>
          </p:nvPr>
        </p:nvSpPr>
        <p:spPr/>
        <p:txBody>
          <a:bodyPr/>
          <a:lstStyle/>
          <a:p>
            <a:r>
              <a:rPr lang="en-US" dirty="0"/>
              <a:t>When to Teach Assent &amp; Withdrawal</a:t>
            </a:r>
          </a:p>
        </p:txBody>
      </p:sp>
      <p:sp>
        <p:nvSpPr>
          <p:cNvPr id="5" name="&quot;No&quot; Symbol 4">
            <a:extLst>
              <a:ext uri="{FF2B5EF4-FFF2-40B4-BE49-F238E27FC236}">
                <a16:creationId xmlns:a16="http://schemas.microsoft.com/office/drawing/2014/main" id="{98339E33-354C-0E61-2C3F-122A1DA120FD}"/>
              </a:ext>
            </a:extLst>
          </p:cNvPr>
          <p:cNvSpPr/>
          <p:nvPr/>
        </p:nvSpPr>
        <p:spPr>
          <a:xfrm>
            <a:off x="5688503" y="1589305"/>
            <a:ext cx="2713332" cy="2425028"/>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0C61D26D-BD8A-0B6E-33BF-69E391FF7CFC}"/>
              </a:ext>
            </a:extLst>
          </p:cNvPr>
          <p:cNvSpPr txBox="1"/>
          <p:nvPr/>
        </p:nvSpPr>
        <p:spPr>
          <a:xfrm>
            <a:off x="6169698" y="1921452"/>
            <a:ext cx="1750943" cy="1815882"/>
          </a:xfrm>
          <a:prstGeom prst="rect">
            <a:avLst/>
          </a:prstGeom>
          <a:solidFill>
            <a:srgbClr val="002639">
              <a:alpha val="59024"/>
            </a:srgbClr>
          </a:solidFill>
        </p:spPr>
        <p:txBody>
          <a:bodyPr wrap="square" rtlCol="0">
            <a:spAutoFit/>
          </a:bodyPr>
          <a:lstStyle/>
          <a:p>
            <a:pPr algn="ctr"/>
            <a:r>
              <a:rPr lang="en-US" sz="1600" dirty="0"/>
              <a:t>Do not wait to teach solely when withdrawal behaviors occur that are disruptive or dangerous </a:t>
            </a:r>
          </a:p>
        </p:txBody>
      </p:sp>
    </p:spTree>
    <p:extLst>
      <p:ext uri="{BB962C8B-B14F-4D97-AF65-F5344CB8AC3E}">
        <p14:creationId xmlns:p14="http://schemas.microsoft.com/office/powerpoint/2010/main" val="131530470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a:extLst>
              <a:ext uri="{FF2B5EF4-FFF2-40B4-BE49-F238E27FC236}">
                <a16:creationId xmlns:a16="http://schemas.microsoft.com/office/drawing/2014/main" id="{B41201C2-6CEC-3AE2-99D9-C3075FB0CCC5}"/>
              </a:ext>
            </a:extLst>
          </p:cNvPr>
          <p:cNvGraphicFramePr>
            <a:graphicFrameLocks noGrp="1"/>
          </p:cNvGraphicFramePr>
          <p:nvPr>
            <p:ph type="chart" sz="quarter" idx="12"/>
            <p:extLst>
              <p:ext uri="{D42A27DB-BD31-4B8C-83A1-F6EECF244321}">
                <p14:modId xmlns:p14="http://schemas.microsoft.com/office/powerpoint/2010/main" val="4283567866"/>
              </p:ext>
            </p:extLst>
          </p:nvPr>
        </p:nvGraphicFramePr>
        <p:xfrm>
          <a:off x="457448" y="950027"/>
          <a:ext cx="8184662" cy="384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DC37AB6-4EF6-F4EC-0D50-9486D95C80EE}"/>
              </a:ext>
            </a:extLst>
          </p:cNvPr>
          <p:cNvSpPr>
            <a:spLocks noGrp="1"/>
          </p:cNvSpPr>
          <p:nvPr>
            <p:ph type="title"/>
          </p:nvPr>
        </p:nvSpPr>
        <p:spPr>
          <a:xfrm>
            <a:off x="296883" y="103856"/>
            <a:ext cx="8197114" cy="993775"/>
          </a:xfrm>
        </p:spPr>
        <p:txBody>
          <a:bodyPr/>
          <a:lstStyle/>
          <a:p>
            <a:r>
              <a:rPr lang="en-US" dirty="0"/>
              <a:t>Making Data-Based Decisions</a:t>
            </a:r>
          </a:p>
        </p:txBody>
      </p:sp>
      <p:sp>
        <p:nvSpPr>
          <p:cNvPr id="4" name="TextBox 3">
            <a:extLst>
              <a:ext uri="{FF2B5EF4-FFF2-40B4-BE49-F238E27FC236}">
                <a16:creationId xmlns:a16="http://schemas.microsoft.com/office/drawing/2014/main" id="{DC23E843-A25D-5F28-AD50-D1C3C9D2B4B4}"/>
              </a:ext>
            </a:extLst>
          </p:cNvPr>
          <p:cNvSpPr txBox="1"/>
          <p:nvPr/>
        </p:nvSpPr>
        <p:spPr>
          <a:xfrm>
            <a:off x="6092480" y="4575933"/>
            <a:ext cx="2621230" cy="369332"/>
          </a:xfrm>
          <a:prstGeom prst="rect">
            <a:avLst/>
          </a:prstGeom>
          <a:noFill/>
        </p:spPr>
        <p:txBody>
          <a:bodyPr wrap="none" rtlCol="0">
            <a:spAutoFit/>
          </a:bodyPr>
          <a:lstStyle/>
          <a:p>
            <a:r>
              <a:rPr lang="en-US" dirty="0"/>
              <a:t>(Barr &amp; Bateman, 2025)</a:t>
            </a:r>
          </a:p>
        </p:txBody>
      </p:sp>
    </p:spTree>
    <p:extLst>
      <p:ext uri="{BB962C8B-B14F-4D97-AF65-F5344CB8AC3E}">
        <p14:creationId xmlns:p14="http://schemas.microsoft.com/office/powerpoint/2010/main" val="186441714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8C233A-468C-2D2C-BBC8-AD140EDA975C}"/>
              </a:ext>
            </a:extLst>
          </p:cNvPr>
          <p:cNvSpPr>
            <a:spLocks noGrp="1"/>
          </p:cNvSpPr>
          <p:nvPr>
            <p:ph type="title"/>
          </p:nvPr>
        </p:nvSpPr>
        <p:spPr>
          <a:xfrm>
            <a:off x="237507" y="186983"/>
            <a:ext cx="8490658" cy="993775"/>
          </a:xfrm>
        </p:spPr>
        <p:txBody>
          <a:bodyPr/>
          <a:lstStyle/>
          <a:p>
            <a:r>
              <a:rPr lang="en-US" dirty="0"/>
              <a:t>Teaching Assent &amp; Withdrawal</a:t>
            </a:r>
          </a:p>
        </p:txBody>
      </p:sp>
      <p:pic>
        <p:nvPicPr>
          <p:cNvPr id="5" name="Picture 4" descr="A child sitting in a chair&#10;&#10;AI-generated content may be incorrect.">
            <a:extLst>
              <a:ext uri="{FF2B5EF4-FFF2-40B4-BE49-F238E27FC236}">
                <a16:creationId xmlns:a16="http://schemas.microsoft.com/office/drawing/2014/main" id="{209A1BFE-264A-22D9-4A5A-A946AC4DD3FC}"/>
              </a:ext>
            </a:extLst>
          </p:cNvPr>
          <p:cNvPicPr>
            <a:picLocks noChangeAspect="1"/>
          </p:cNvPicPr>
          <p:nvPr/>
        </p:nvPicPr>
        <p:blipFill>
          <a:blip r:embed="rId2"/>
          <a:stretch>
            <a:fillRect/>
          </a:stretch>
        </p:blipFill>
        <p:spPr>
          <a:xfrm>
            <a:off x="326671" y="1309191"/>
            <a:ext cx="8490658" cy="3834309"/>
          </a:xfrm>
          <a:prstGeom prst="rect">
            <a:avLst/>
          </a:prstGeom>
        </p:spPr>
      </p:pic>
    </p:spTree>
    <p:extLst>
      <p:ext uri="{BB962C8B-B14F-4D97-AF65-F5344CB8AC3E}">
        <p14:creationId xmlns:p14="http://schemas.microsoft.com/office/powerpoint/2010/main" val="138175118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BE7C6DC-72E6-B5C5-69C3-11B10FE97710}"/>
              </a:ext>
            </a:extLst>
          </p:cNvPr>
          <p:cNvPicPr>
            <a:picLocks noGrp="1" noChangeAspect="1" noChangeArrowheads="1"/>
          </p:cNvPicPr>
          <p:nvPr>
            <p:ph type="chart"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249382" y="971550"/>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hart with text and numbers&#10;&#10;AI-generated content may be incorrect.">
            <a:extLst>
              <a:ext uri="{FF2B5EF4-FFF2-40B4-BE49-F238E27FC236}">
                <a16:creationId xmlns:a16="http://schemas.microsoft.com/office/drawing/2014/main" id="{883D8B53-D321-4328-785F-71AC7E077838}"/>
              </a:ext>
            </a:extLst>
          </p:cNvPr>
          <p:cNvPicPr>
            <a:picLocks noChangeAspect="1"/>
          </p:cNvPicPr>
          <p:nvPr/>
        </p:nvPicPr>
        <p:blipFill>
          <a:blip r:embed="rId3"/>
          <a:stretch>
            <a:fillRect/>
          </a:stretch>
        </p:blipFill>
        <p:spPr>
          <a:xfrm>
            <a:off x="3842543" y="0"/>
            <a:ext cx="4202117" cy="5143500"/>
          </a:xfrm>
          <a:prstGeom prst="rect">
            <a:avLst/>
          </a:prstGeom>
        </p:spPr>
      </p:pic>
    </p:spTree>
    <p:extLst>
      <p:ext uri="{BB962C8B-B14F-4D97-AF65-F5344CB8AC3E}">
        <p14:creationId xmlns:p14="http://schemas.microsoft.com/office/powerpoint/2010/main" val="138140299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with a flower and a bird&#10;&#10;AI-generated content may be incorrect.">
            <a:extLst>
              <a:ext uri="{FF2B5EF4-FFF2-40B4-BE49-F238E27FC236}">
                <a16:creationId xmlns:a16="http://schemas.microsoft.com/office/drawing/2014/main" id="{FF59B23E-3D8D-3893-4530-19B14059FADE}"/>
              </a:ext>
            </a:extLst>
          </p:cNvPr>
          <p:cNvPicPr>
            <a:picLocks noChangeAspect="1"/>
          </p:cNvPicPr>
          <p:nvPr/>
        </p:nvPicPr>
        <p:blipFill>
          <a:blip r:embed="rId2"/>
          <a:stretch>
            <a:fillRect/>
          </a:stretch>
        </p:blipFill>
        <p:spPr>
          <a:xfrm>
            <a:off x="0" y="0"/>
            <a:ext cx="7405487" cy="5143500"/>
          </a:xfrm>
          <a:prstGeom prst="rect">
            <a:avLst/>
          </a:prstGeom>
        </p:spPr>
      </p:pic>
      <p:pic>
        <p:nvPicPr>
          <p:cNvPr id="6146" name="Picture 2">
            <a:extLst>
              <a:ext uri="{FF2B5EF4-FFF2-40B4-BE49-F238E27FC236}">
                <a16:creationId xmlns:a16="http://schemas.microsoft.com/office/drawing/2014/main" id="{7BDA531B-E670-014D-14AB-E6BAD694F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515" y="1289214"/>
            <a:ext cx="2025485" cy="202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21519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B87EEFE-008A-0C58-0E0A-8FD01518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910" y="1163781"/>
            <a:ext cx="2412175" cy="2412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artoon turtle&#10;&#10;AI-generated content may be incorrect.">
            <a:extLst>
              <a:ext uri="{FF2B5EF4-FFF2-40B4-BE49-F238E27FC236}">
                <a16:creationId xmlns:a16="http://schemas.microsoft.com/office/drawing/2014/main" id="{A3953479-F72A-1301-8D8D-3EBB77D9B8F5}"/>
              </a:ext>
            </a:extLst>
          </p:cNvPr>
          <p:cNvPicPr>
            <a:picLocks noChangeAspect="1"/>
          </p:cNvPicPr>
          <p:nvPr/>
        </p:nvPicPr>
        <p:blipFill>
          <a:blip r:embed="rId4"/>
          <a:stretch>
            <a:fillRect/>
          </a:stretch>
        </p:blipFill>
        <p:spPr>
          <a:xfrm>
            <a:off x="689915" y="0"/>
            <a:ext cx="4676583" cy="5143500"/>
          </a:xfrm>
          <a:prstGeom prst="rect">
            <a:avLst/>
          </a:prstGeom>
        </p:spPr>
      </p:pic>
    </p:spTree>
    <p:extLst>
      <p:ext uri="{BB962C8B-B14F-4D97-AF65-F5344CB8AC3E}">
        <p14:creationId xmlns:p14="http://schemas.microsoft.com/office/powerpoint/2010/main" val="421077861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laying and running&#10;&#10;AI-generated content may be incorrect.">
            <a:extLst>
              <a:ext uri="{FF2B5EF4-FFF2-40B4-BE49-F238E27FC236}">
                <a16:creationId xmlns:a16="http://schemas.microsoft.com/office/drawing/2014/main" id="{8DF9B327-8667-E676-CEDE-029393A30B35}"/>
              </a:ext>
            </a:extLst>
          </p:cNvPr>
          <p:cNvPicPr>
            <a:picLocks noChangeAspect="1"/>
          </p:cNvPicPr>
          <p:nvPr/>
        </p:nvPicPr>
        <p:blipFill>
          <a:blip r:embed="rId3"/>
          <a:stretch>
            <a:fillRect/>
          </a:stretch>
        </p:blipFill>
        <p:spPr>
          <a:xfrm>
            <a:off x="2441121" y="0"/>
            <a:ext cx="7074634" cy="5143500"/>
          </a:xfrm>
          <a:prstGeom prst="rect">
            <a:avLst/>
          </a:prstGeom>
        </p:spPr>
      </p:pic>
      <p:pic>
        <p:nvPicPr>
          <p:cNvPr id="7170" name="Picture 2">
            <a:extLst>
              <a:ext uri="{FF2B5EF4-FFF2-40B4-BE49-F238E27FC236}">
                <a16:creationId xmlns:a16="http://schemas.microsoft.com/office/drawing/2014/main" id="{6F316D99-08E9-FF82-0042-4332983C4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05" y="1535998"/>
            <a:ext cx="2071503" cy="207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3324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children playing with toys&#10;&#10;AI-generated content may be incorrect.">
            <a:extLst>
              <a:ext uri="{FF2B5EF4-FFF2-40B4-BE49-F238E27FC236}">
                <a16:creationId xmlns:a16="http://schemas.microsoft.com/office/drawing/2014/main" id="{090066A2-BF45-5DF7-A980-6717ED6BA943}"/>
              </a:ext>
            </a:extLst>
          </p:cNvPr>
          <p:cNvPicPr>
            <a:picLocks noChangeAspect="1"/>
          </p:cNvPicPr>
          <p:nvPr/>
        </p:nvPicPr>
        <p:blipFill>
          <a:blip r:embed="rId3"/>
          <a:stretch>
            <a:fillRect/>
          </a:stretch>
        </p:blipFill>
        <p:spPr>
          <a:xfrm>
            <a:off x="0" y="0"/>
            <a:ext cx="5364222" cy="5143500"/>
          </a:xfrm>
          <a:prstGeom prst="rect">
            <a:avLst/>
          </a:prstGeom>
        </p:spPr>
      </p:pic>
      <p:pic>
        <p:nvPicPr>
          <p:cNvPr id="9218" name="Picture 2">
            <a:extLst>
              <a:ext uri="{FF2B5EF4-FFF2-40B4-BE49-F238E27FC236}">
                <a16:creationId xmlns:a16="http://schemas.microsoft.com/office/drawing/2014/main" id="{BFAE7643-EE2F-A32E-0681-2651E37B7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359" y="1357127"/>
            <a:ext cx="2429246" cy="242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4734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4655B-7774-F041-B06B-C986E77CD19B}"/>
              </a:ext>
            </a:extLst>
          </p:cNvPr>
          <p:cNvSpPr>
            <a:spLocks noGrp="1"/>
          </p:cNvSpPr>
          <p:nvPr>
            <p:ph type="title"/>
          </p:nvPr>
        </p:nvSpPr>
        <p:spPr>
          <a:xfrm>
            <a:off x="447923" y="432781"/>
            <a:ext cx="8197114" cy="993775"/>
          </a:xfrm>
        </p:spPr>
        <p:txBody>
          <a:bodyPr/>
          <a:lstStyle/>
          <a:p>
            <a:r>
              <a:rPr lang="en-US" dirty="0"/>
              <a:t>Objectives:</a:t>
            </a:r>
          </a:p>
        </p:txBody>
      </p:sp>
      <p:sp>
        <p:nvSpPr>
          <p:cNvPr id="2" name="Text Placeholder 1">
            <a:extLst>
              <a:ext uri="{FF2B5EF4-FFF2-40B4-BE49-F238E27FC236}">
                <a16:creationId xmlns:a16="http://schemas.microsoft.com/office/drawing/2014/main" id="{8DB0AD5A-8CFE-F66C-EB08-144D86E7BD8D}"/>
              </a:ext>
            </a:extLst>
          </p:cNvPr>
          <p:cNvSpPr>
            <a:spLocks noGrp="1" noChangeArrowheads="1"/>
          </p:cNvSpPr>
          <p:nvPr>
            <p:ph type="body" sz="quarter" idx="4294967295"/>
          </p:nvPr>
        </p:nvSpPr>
        <p:spPr bwMode="auto">
          <a:xfrm>
            <a:off x="985652" y="1105364"/>
            <a:ext cx="666205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Understand the ethical importance of assent in interventions. </a:t>
            </a:r>
          </a:p>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Learn to recognize vocal and nonverbal assent/dissent cues. </a:t>
            </a:r>
          </a:p>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Explore strategies to balance behavioral expectations with autonomy. </a:t>
            </a:r>
          </a:p>
          <a:p>
            <a:pPr eaLnBrk="0" fontAlgn="base" hangingPunct="0">
              <a:lnSpc>
                <a:spcPct val="100000"/>
              </a:lnSpc>
              <a:spcBef>
                <a:spcPct val="0"/>
              </a:spcBef>
              <a:spcAft>
                <a:spcPct val="0"/>
              </a:spcAft>
              <a:buClrTx/>
            </a:pPr>
            <a:r>
              <a:rPr kumimoji="0" lang="en-US" altLang="en-US" b="0" i="0" u="none" strike="noStrike" cap="none" normalizeH="0" baseline="0" dirty="0">
                <a:ln>
                  <a:noFill/>
                </a:ln>
                <a:solidFill>
                  <a:schemeClr val="tx1"/>
                </a:solidFill>
                <a:effectLst/>
                <a:latin typeface="Arial" panose="020B0604020202020204" pitchFamily="34" charset="0"/>
              </a:rPr>
              <a:t>Apply evidence-based recommendations for fostering trust and collaboration.</a:t>
            </a:r>
          </a:p>
        </p:txBody>
      </p:sp>
    </p:spTree>
    <p:extLst>
      <p:ext uri="{BB962C8B-B14F-4D97-AF65-F5344CB8AC3E}">
        <p14:creationId xmlns:p14="http://schemas.microsoft.com/office/powerpoint/2010/main" val="425322716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196B93D-A012-1FED-1FBC-B22B99787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00" y="106878"/>
            <a:ext cx="1592778" cy="15927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hild with pigtails and a light bulb&#10;&#10;AI-generated content may be incorrect.">
            <a:extLst>
              <a:ext uri="{FF2B5EF4-FFF2-40B4-BE49-F238E27FC236}">
                <a16:creationId xmlns:a16="http://schemas.microsoft.com/office/drawing/2014/main" id="{B5BB38F1-8229-9DE3-7A62-170974E81D34}"/>
              </a:ext>
            </a:extLst>
          </p:cNvPr>
          <p:cNvPicPr>
            <a:picLocks noChangeAspect="1"/>
          </p:cNvPicPr>
          <p:nvPr/>
        </p:nvPicPr>
        <p:blipFill>
          <a:blip r:embed="rId4"/>
          <a:stretch>
            <a:fillRect/>
          </a:stretch>
        </p:blipFill>
        <p:spPr>
          <a:xfrm>
            <a:off x="-58411" y="1854634"/>
            <a:ext cx="9260822" cy="2871745"/>
          </a:xfrm>
          <a:prstGeom prst="rect">
            <a:avLst/>
          </a:prstGeom>
        </p:spPr>
      </p:pic>
    </p:spTree>
    <p:extLst>
      <p:ext uri="{BB962C8B-B14F-4D97-AF65-F5344CB8AC3E}">
        <p14:creationId xmlns:p14="http://schemas.microsoft.com/office/powerpoint/2010/main" val="380260392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580836-229C-624D-AE33-A25F6D1A54DE}"/>
              </a:ext>
            </a:extLst>
          </p:cNvPr>
          <p:cNvSpPr>
            <a:spLocks noGrp="1"/>
          </p:cNvSpPr>
          <p:nvPr>
            <p:ph type="title"/>
          </p:nvPr>
        </p:nvSpPr>
        <p:spPr/>
        <p:txBody>
          <a:bodyPr anchor="ctr"/>
          <a:lstStyle/>
          <a:p>
            <a:br>
              <a:rPr lang="en-US" sz="6000" dirty="0"/>
            </a:br>
            <a:r>
              <a:rPr lang="en-US" sz="6000" dirty="0"/>
              <a:t>Thank You</a:t>
            </a:r>
            <a:br>
              <a:rPr lang="en-US" sz="6000" dirty="0"/>
            </a:br>
            <a:endParaRPr lang="en-US" sz="6000" dirty="0"/>
          </a:p>
        </p:txBody>
      </p:sp>
    </p:spTree>
    <p:extLst>
      <p:ext uri="{BB962C8B-B14F-4D97-AF65-F5344CB8AC3E}">
        <p14:creationId xmlns:p14="http://schemas.microsoft.com/office/powerpoint/2010/main" val="413162761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40801-23C9-73BC-5D16-31E24ACF831E}"/>
              </a:ext>
            </a:extLst>
          </p:cNvPr>
          <p:cNvSpPr>
            <a:spLocks noGrp="1"/>
          </p:cNvSpPr>
          <p:nvPr>
            <p:ph type="title"/>
          </p:nvPr>
        </p:nvSpPr>
        <p:spPr>
          <a:xfrm>
            <a:off x="350387" y="387660"/>
            <a:ext cx="8197114" cy="993775"/>
          </a:xfrm>
        </p:spPr>
        <p:txBody>
          <a:bodyPr/>
          <a:lstStyle/>
          <a:p>
            <a:r>
              <a:rPr lang="en-US" dirty="0"/>
              <a:t>References</a:t>
            </a:r>
          </a:p>
        </p:txBody>
      </p:sp>
      <p:sp>
        <p:nvSpPr>
          <p:cNvPr id="4" name="Text Placeholder 3">
            <a:extLst>
              <a:ext uri="{FF2B5EF4-FFF2-40B4-BE49-F238E27FC236}">
                <a16:creationId xmlns:a16="http://schemas.microsoft.com/office/drawing/2014/main" id="{5F7691C0-78D7-CD37-B3D6-44504E1674D3}"/>
              </a:ext>
            </a:extLst>
          </p:cNvPr>
          <p:cNvSpPr>
            <a:spLocks noGrp="1"/>
          </p:cNvSpPr>
          <p:nvPr>
            <p:ph type="body" sz="quarter" idx="11"/>
          </p:nvPr>
        </p:nvSpPr>
        <p:spPr>
          <a:xfrm>
            <a:off x="179699" y="1381435"/>
            <a:ext cx="7610989" cy="3154949"/>
          </a:xfrm>
        </p:spPr>
        <p:txBody>
          <a:bodyPr>
            <a:normAutofit fontScale="47500" lnSpcReduction="20000"/>
          </a:bodyPr>
          <a:lstStyle/>
          <a:p>
            <a:r>
              <a:rPr lang="en-US" dirty="0"/>
              <a:t>Barr, S., &amp; Bateman, K. (2025, October 8). </a:t>
            </a:r>
            <a:r>
              <a:rPr lang="en-US" i="1" dirty="0"/>
              <a:t>Empowered participation: Assent in behavioral interventions</a:t>
            </a:r>
            <a:r>
              <a:rPr lang="en-US" dirty="0"/>
              <a:t> [Conference presentation]. Division for Early Childhood (DEC) Annual Conference, Portland, OR. </a:t>
            </a:r>
          </a:p>
          <a:p>
            <a:r>
              <a:rPr lang="en-US" dirty="0"/>
              <a:t>Behavior Analyst Certification Board. (2020). </a:t>
            </a:r>
            <a:r>
              <a:rPr lang="en-US" i="1" dirty="0"/>
              <a:t>Ethics code for behavior analysts</a:t>
            </a:r>
            <a:r>
              <a:rPr lang="en-US" dirty="0"/>
              <a:t> (Glossary). </a:t>
            </a:r>
            <a:r>
              <a:rPr lang="en-US" dirty="0">
                <a:hlinkClick r:id="rId2"/>
              </a:rPr>
              <a:t>https://www.bacb.com/wp-content/uploads/2022/01/Ethics-Code-for-Behavior-Analysts-240830-a.pdf</a:t>
            </a:r>
            <a:endParaRPr lang="en-US" dirty="0"/>
          </a:p>
          <a:p>
            <a:r>
              <a:rPr lang="en-US" dirty="0"/>
              <a:t>Breaux, C. A., &amp; Smith, K. (2023). Assent in applied </a:t>
            </a:r>
            <a:r>
              <a:rPr lang="en-US" dirty="0" err="1"/>
              <a:t>behaviour</a:t>
            </a:r>
            <a:r>
              <a:rPr lang="en-US" dirty="0"/>
              <a:t> analysis and positive </a:t>
            </a:r>
            <a:r>
              <a:rPr lang="en-US" dirty="0" err="1"/>
              <a:t>behaviour</a:t>
            </a:r>
            <a:r>
              <a:rPr lang="en-US" dirty="0"/>
              <a:t> support: ethical considerations and practical recommendations. International Journal of Developmental Disabilities, 69(1), 111-121.</a:t>
            </a:r>
          </a:p>
          <a:p>
            <a:r>
              <a:rPr lang="en-US" dirty="0"/>
              <a:t>Maslow, A. H. (1943). </a:t>
            </a:r>
            <a:r>
              <a:rPr lang="en-US" i="1" dirty="0"/>
              <a:t>A theory of human motivation</a:t>
            </a:r>
            <a:r>
              <a:rPr lang="en-US" dirty="0"/>
              <a:t>. Psychological Review, 50(4), 370–396. </a:t>
            </a:r>
            <a:r>
              <a:rPr lang="en-US" dirty="0">
                <a:hlinkClick r:id="rId3"/>
              </a:rPr>
              <a:t>https://doi.org/10.1037/h0054346</a:t>
            </a:r>
            <a:endParaRPr lang="en-US" dirty="0"/>
          </a:p>
          <a:p>
            <a:r>
              <a:rPr lang="en-US" dirty="0"/>
              <a:t>National Center for Pyramid Model Innovations. (2025). *National Center for Pyramid Model Innovations*. https://</a:t>
            </a:r>
            <a:r>
              <a:rPr lang="en-US" dirty="0" err="1"/>
              <a:t>challengingbehavior.org</a:t>
            </a:r>
            <a:r>
              <a:rPr lang="en-US" dirty="0"/>
              <a:t>/</a:t>
            </a:r>
          </a:p>
          <a:p>
            <a:r>
              <a:rPr lang="en-US" dirty="0"/>
              <a:t>Ormrod, J. E. (2020). </a:t>
            </a:r>
            <a:r>
              <a:rPr lang="en-US" i="1" dirty="0"/>
              <a:t>Human learning</a:t>
            </a:r>
            <a:r>
              <a:rPr lang="en-US" dirty="0"/>
              <a:t> (8th ed.). Pearson.</a:t>
            </a:r>
          </a:p>
          <a:p>
            <a:r>
              <a:rPr lang="en-US" dirty="0"/>
              <a:t>Utah State Board of Education. (2023). *Least Restrictive Behavioral Interventions (LRBI) technical assistance manual* [PDF]. Utah State Board of Education. https://</a:t>
            </a:r>
            <a:r>
              <a:rPr lang="en-US" dirty="0" err="1"/>
              <a:t>www.schools.utah.gov</a:t>
            </a:r>
            <a:r>
              <a:rPr lang="en-US" dirty="0"/>
              <a:t>/</a:t>
            </a:r>
            <a:r>
              <a:rPr lang="en-US" dirty="0" err="1"/>
              <a:t>schoolsafetyandstudentservices</a:t>
            </a:r>
            <a:r>
              <a:rPr lang="en-US"/>
              <a:t>/pdfs/LRBITEchnicalManual2023.pdf</a:t>
            </a:r>
            <a:endParaRPr lang="en-US" dirty="0"/>
          </a:p>
        </p:txBody>
      </p:sp>
    </p:spTree>
    <p:extLst>
      <p:ext uri="{BB962C8B-B14F-4D97-AF65-F5344CB8AC3E}">
        <p14:creationId xmlns:p14="http://schemas.microsoft.com/office/powerpoint/2010/main" val="52195613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drinking from a cup&#10;&#10;AI-generated content may be incorrect.">
            <a:extLst>
              <a:ext uri="{FF2B5EF4-FFF2-40B4-BE49-F238E27FC236}">
                <a16:creationId xmlns:a16="http://schemas.microsoft.com/office/drawing/2014/main" id="{F4827E95-392C-0E6D-AA72-1378E90B813A}"/>
              </a:ext>
            </a:extLst>
          </p:cNvPr>
          <p:cNvPicPr>
            <a:picLocks noGrp="1" noChangeAspect="1"/>
          </p:cNvPicPr>
          <p:nvPr>
            <p:ph type="pic" sz="quarter" idx="10"/>
          </p:nvPr>
        </p:nvPicPr>
        <p:blipFill>
          <a:blip r:embed="rId2"/>
          <a:srcRect l="8230" r="8230"/>
          <a:stretch>
            <a:fillRect/>
          </a:stretch>
        </p:blipFill>
        <p:spPr/>
      </p:pic>
      <p:sp>
        <p:nvSpPr>
          <p:cNvPr id="11" name="Title 10">
            <a:extLst>
              <a:ext uri="{FF2B5EF4-FFF2-40B4-BE49-F238E27FC236}">
                <a16:creationId xmlns:a16="http://schemas.microsoft.com/office/drawing/2014/main" id="{220322CD-DEB6-DC45-8F6F-D69B89B450D0}"/>
              </a:ext>
            </a:extLst>
          </p:cNvPr>
          <p:cNvSpPr>
            <a:spLocks noGrp="1"/>
          </p:cNvSpPr>
          <p:nvPr>
            <p:ph type="title"/>
          </p:nvPr>
        </p:nvSpPr>
        <p:spPr/>
        <p:txBody>
          <a:bodyPr/>
          <a:lstStyle/>
          <a:p>
            <a:r>
              <a:rPr lang="en-US" dirty="0"/>
              <a:t>DEC Recommended Practices</a:t>
            </a:r>
          </a:p>
        </p:txBody>
      </p:sp>
      <p:sp>
        <p:nvSpPr>
          <p:cNvPr id="13" name="Text Placeholder 12">
            <a:extLst>
              <a:ext uri="{FF2B5EF4-FFF2-40B4-BE49-F238E27FC236}">
                <a16:creationId xmlns:a16="http://schemas.microsoft.com/office/drawing/2014/main" id="{EF5CEC7F-0AF3-0A49-8C60-C7F86CD5C4AB}"/>
              </a:ext>
            </a:extLst>
          </p:cNvPr>
          <p:cNvSpPr>
            <a:spLocks noGrp="1"/>
          </p:cNvSpPr>
          <p:nvPr>
            <p:ph type="body" sz="quarter" idx="11"/>
          </p:nvPr>
        </p:nvSpPr>
        <p:spPr/>
        <p:txBody>
          <a:bodyPr>
            <a:normAutofit fontScale="85000" lnSpcReduction="20000"/>
          </a:bodyPr>
          <a:lstStyle/>
          <a:p>
            <a:endParaRPr lang="en-US" dirty="0"/>
          </a:p>
          <a:p>
            <a:r>
              <a:rPr lang="en-US" dirty="0"/>
              <a:t>INT1. Practitioners promote the child’s social-emotional development by observing, interpreting, and responding contingently to the range of the child’s emotional expressions.</a:t>
            </a:r>
          </a:p>
          <a:p>
            <a:r>
              <a:rPr lang="en-US" dirty="0"/>
              <a:t>INT5. Practitioners promote the child’s problem-solving behavior by observing, interpreting, and scaffolding in response to the child’s growing level of autonomy and self-regulation.</a:t>
            </a:r>
          </a:p>
          <a:p>
            <a:endParaRPr lang="en-US" dirty="0"/>
          </a:p>
        </p:txBody>
      </p:sp>
    </p:spTree>
    <p:extLst>
      <p:ext uri="{BB962C8B-B14F-4D97-AF65-F5344CB8AC3E}">
        <p14:creationId xmlns:p14="http://schemas.microsoft.com/office/powerpoint/2010/main" val="94866678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C8743-09EC-22E8-A77B-B55BBDD51F24}"/>
              </a:ext>
            </a:extLst>
          </p:cNvPr>
          <p:cNvSpPr>
            <a:spLocks noGrp="1"/>
          </p:cNvSpPr>
          <p:nvPr>
            <p:ph type="title"/>
          </p:nvPr>
        </p:nvSpPr>
        <p:spPr/>
        <p:txBody>
          <a:bodyPr/>
          <a:lstStyle/>
          <a:p>
            <a:r>
              <a:rPr lang="en-US" dirty="0"/>
              <a:t>Standards</a:t>
            </a:r>
          </a:p>
        </p:txBody>
      </p:sp>
      <p:sp>
        <p:nvSpPr>
          <p:cNvPr id="4" name="Text Placeholder 3">
            <a:extLst>
              <a:ext uri="{FF2B5EF4-FFF2-40B4-BE49-F238E27FC236}">
                <a16:creationId xmlns:a16="http://schemas.microsoft.com/office/drawing/2014/main" id="{0102E8FB-DF5A-082E-902C-C18BAE0BA3C7}"/>
              </a:ext>
            </a:extLst>
          </p:cNvPr>
          <p:cNvSpPr>
            <a:spLocks noGrp="1"/>
          </p:cNvSpPr>
          <p:nvPr>
            <p:ph type="body" sz="quarter" idx="11"/>
          </p:nvPr>
        </p:nvSpPr>
        <p:spPr>
          <a:xfrm>
            <a:off x="447923" y="1426557"/>
            <a:ext cx="8197114" cy="3334332"/>
          </a:xfrm>
        </p:spPr>
        <p:txBody>
          <a:bodyPr>
            <a:normAutofit fontScale="85000" lnSpcReduction="20000"/>
          </a:bodyPr>
          <a:lstStyle/>
          <a:p>
            <a:r>
              <a:rPr lang="en-US" dirty="0"/>
              <a:t>NAEYC</a:t>
            </a:r>
          </a:p>
          <a:p>
            <a:pPr lvl="1"/>
            <a:r>
              <a:rPr lang="en-US" dirty="0"/>
              <a:t>1b: Understand and value each child as an individual with unique developmental variations, experiences, strengths, interests, abilities, challenges, approaches to learning, and with the capacity to make choices.</a:t>
            </a:r>
          </a:p>
          <a:p>
            <a:pPr lvl="1"/>
            <a:r>
              <a:rPr lang="en-US" dirty="0"/>
              <a:t>4a: Understand and demonstrate positive, caring, supportive relationships and interactions as the foundation of early childhood educators’ work with young children.</a:t>
            </a:r>
          </a:p>
          <a:p>
            <a:r>
              <a:rPr lang="en-US" dirty="0"/>
              <a:t>CEC EI/ECSE</a:t>
            </a:r>
          </a:p>
          <a:p>
            <a:pPr lvl="1"/>
            <a:r>
              <a:rPr lang="en-US" dirty="0">
                <a:latin typeface="+mn-lt"/>
              </a:rPr>
              <a:t>1.1: Candidates demonstrate an understanding of the impact that different theories and philosophies of early learning and development have on assessment, curriculum, intervention, and instruction decisions. </a:t>
            </a:r>
          </a:p>
          <a:p>
            <a:pPr lvl="1"/>
            <a:r>
              <a:rPr lang="en-US" dirty="0">
                <a:latin typeface="+mn-lt"/>
              </a:rPr>
              <a:t>6.2 Candidates engage in reciprocal partnerships with families and other professionals to facilitate responsive adult-child interactions, interventions, and instruction in support of child learning and development. </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1403253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BE6C6-3D2A-4E40-90D5-F954B7084038}"/>
              </a:ext>
            </a:extLst>
          </p:cNvPr>
          <p:cNvSpPr>
            <a:spLocks noGrp="1"/>
          </p:cNvSpPr>
          <p:nvPr>
            <p:ph type="title"/>
          </p:nvPr>
        </p:nvSpPr>
        <p:spPr>
          <a:xfrm>
            <a:off x="1405053" y="2237678"/>
            <a:ext cx="6057358" cy="616032"/>
          </a:xfrm>
          <a:prstGeom prst="rect">
            <a:avLst/>
          </a:prstGeom>
        </p:spPr>
        <p:txBody>
          <a:bodyPr/>
          <a:lstStyle/>
          <a:p>
            <a:r>
              <a:rPr lang="en-US" dirty="0"/>
              <a:t>What is Assent?</a:t>
            </a:r>
            <a:br>
              <a:rPr lang="en-US" dirty="0"/>
            </a:br>
            <a:br>
              <a:rPr lang="en-US" dirty="0"/>
            </a:br>
            <a:r>
              <a:rPr lang="en-US" sz="2400" dirty="0"/>
              <a:t>What words do you associate with assent?</a:t>
            </a:r>
            <a:endParaRPr lang="en-US" dirty="0"/>
          </a:p>
        </p:txBody>
      </p:sp>
    </p:spTree>
    <p:extLst>
      <p:ext uri="{BB962C8B-B14F-4D97-AF65-F5344CB8AC3E}">
        <p14:creationId xmlns:p14="http://schemas.microsoft.com/office/powerpoint/2010/main" val="327007250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B212-FBBB-AD7C-A57A-7EC976B8E7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647FEC-EF4F-9021-B674-B0C7C6F0DD35}"/>
              </a:ext>
            </a:extLst>
          </p:cNvPr>
          <p:cNvSpPr>
            <a:spLocks noGrp="1"/>
          </p:cNvSpPr>
          <p:nvPr>
            <p:ph type="title"/>
          </p:nvPr>
        </p:nvSpPr>
        <p:spPr>
          <a:xfrm>
            <a:off x="297650" y="123444"/>
            <a:ext cx="7886700" cy="994410"/>
          </a:xfrm>
        </p:spPr>
        <p:txBody>
          <a:bodyPr anchor="ctr">
            <a:normAutofit/>
          </a:bodyPr>
          <a:lstStyle/>
          <a:p>
            <a:r>
              <a:rPr lang="en-US" dirty="0">
                <a:solidFill>
                  <a:schemeClr val="bg2">
                    <a:lumMod val="75000"/>
                  </a:schemeClr>
                </a:solidFill>
              </a:rPr>
              <a:t>Assent</a:t>
            </a:r>
          </a:p>
        </p:txBody>
      </p:sp>
      <p:sp>
        <p:nvSpPr>
          <p:cNvPr id="2" name="TextBox 1">
            <a:extLst>
              <a:ext uri="{FF2B5EF4-FFF2-40B4-BE49-F238E27FC236}">
                <a16:creationId xmlns:a16="http://schemas.microsoft.com/office/drawing/2014/main" id="{70B7BF90-404E-BF16-3F09-5945F1D69941}"/>
              </a:ext>
            </a:extLst>
          </p:cNvPr>
          <p:cNvSpPr txBox="1"/>
          <p:nvPr/>
        </p:nvSpPr>
        <p:spPr>
          <a:xfrm>
            <a:off x="515268" y="981121"/>
            <a:ext cx="7886700" cy="994410"/>
          </a:xfrm>
          <a:prstGeom prst="rect">
            <a:avLst/>
          </a:prstGeom>
        </p:spPr>
        <p:txBody>
          <a:bodyPr rtlCol="0" anchor="t">
            <a:normAutofit fontScale="85000" lnSpcReduction="20000"/>
          </a:bodyPr>
          <a:lstStyle/>
          <a:p>
            <a:pPr>
              <a:spcAft>
                <a:spcPts val="600"/>
              </a:spcAft>
            </a:pPr>
            <a:r>
              <a:rPr lang="en-US" sz="2800" dirty="0">
                <a:solidFill>
                  <a:srgbClr val="002639"/>
                </a:solidFill>
              </a:rPr>
              <a:t>Vocal or nonvocal verbal behavior that can be taken to indicate willingness to participate in services (BACB, 2020). </a:t>
            </a:r>
            <a:endParaRPr lang="en-US" sz="1400" kern="1200" dirty="0">
              <a:solidFill>
                <a:srgbClr val="002639"/>
              </a:solidFill>
            </a:endParaRPr>
          </a:p>
        </p:txBody>
      </p:sp>
    </p:spTree>
    <p:extLst>
      <p:ext uri="{BB962C8B-B14F-4D97-AF65-F5344CB8AC3E}">
        <p14:creationId xmlns:p14="http://schemas.microsoft.com/office/powerpoint/2010/main" val="72323532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low's Hierarchy of Needs for Children">
            <a:extLst>
              <a:ext uri="{FF2B5EF4-FFF2-40B4-BE49-F238E27FC236}">
                <a16:creationId xmlns:a16="http://schemas.microsoft.com/office/drawing/2014/main" id="{579FAD8A-A631-459A-5F54-4FE6328E7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005"/>
          <a:stretch>
            <a:fillRect/>
          </a:stretch>
        </p:blipFill>
        <p:spPr bwMode="auto">
          <a:xfrm>
            <a:off x="87085" y="1621971"/>
            <a:ext cx="3635375" cy="1491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low's Hierarchy of Needs in Education | Brooks and Kirk">
            <a:extLst>
              <a:ext uri="{FF2B5EF4-FFF2-40B4-BE49-F238E27FC236}">
                <a16:creationId xmlns:a16="http://schemas.microsoft.com/office/drawing/2014/main" id="{86AC456C-7FF7-E1FF-2D22-CE85B0E37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415"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F638FF-B616-1A4A-46D1-A1CAD0E6C6A6}"/>
              </a:ext>
            </a:extLst>
          </p:cNvPr>
          <p:cNvSpPr txBox="1"/>
          <p:nvPr/>
        </p:nvSpPr>
        <p:spPr>
          <a:xfrm>
            <a:off x="372979" y="4403558"/>
            <a:ext cx="1749261" cy="369332"/>
          </a:xfrm>
          <a:prstGeom prst="rect">
            <a:avLst/>
          </a:prstGeom>
          <a:noFill/>
        </p:spPr>
        <p:txBody>
          <a:bodyPr wrap="none" rtlCol="0">
            <a:spAutoFit/>
          </a:bodyPr>
          <a:lstStyle/>
          <a:p>
            <a:r>
              <a:rPr lang="en-US" dirty="0"/>
              <a:t>(Maslow, 1943)</a:t>
            </a:r>
          </a:p>
        </p:txBody>
      </p:sp>
    </p:spTree>
    <p:extLst>
      <p:ext uri="{BB962C8B-B14F-4D97-AF65-F5344CB8AC3E}">
        <p14:creationId xmlns:p14="http://schemas.microsoft.com/office/powerpoint/2010/main" val="415561239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C270DB-B0C2-5763-EE47-2217A27534E5}"/>
              </a:ext>
            </a:extLst>
          </p:cNvPr>
          <p:cNvSpPr>
            <a:spLocks noGrp="1"/>
          </p:cNvSpPr>
          <p:nvPr>
            <p:ph type="body" sz="quarter" idx="11"/>
          </p:nvPr>
        </p:nvSpPr>
        <p:spPr>
          <a:xfrm>
            <a:off x="143123" y="1794085"/>
            <a:ext cx="6991455" cy="2753680"/>
          </a:xfrm>
        </p:spPr>
        <p:txBody>
          <a:bodyPr>
            <a:normAutofit fontScale="85000" lnSpcReduction="10000"/>
          </a:bodyPr>
          <a:lstStyle/>
          <a:p>
            <a:r>
              <a:rPr lang="en-US" dirty="0"/>
              <a:t>RISK FACTORS AND PROTECTIVE FACTORS</a:t>
            </a:r>
          </a:p>
          <a:p>
            <a:pPr lvl="1"/>
            <a:r>
              <a:rPr lang="en-US" dirty="0"/>
              <a:t> Each student may experience different risk factors that can increase the likelihood of poor outcomes. These risk factors might include experiencing unsafe situations in the home, school, or community; lacking food, safe shelter, or supportive social relationships; and/or experiencing bullying, discrimination, or abuse. Actively building specific protective factors can prevent or reduce the negative impact of risk factors and improve health outcomes. To do this, teams can highlight the existing strengths and skills of a student, then note where support can be provided to build the student’s connection to these protective factors</a:t>
            </a:r>
          </a:p>
        </p:txBody>
      </p:sp>
      <p:sp>
        <p:nvSpPr>
          <p:cNvPr id="3" name="Title 2">
            <a:extLst>
              <a:ext uri="{FF2B5EF4-FFF2-40B4-BE49-F238E27FC236}">
                <a16:creationId xmlns:a16="http://schemas.microsoft.com/office/drawing/2014/main" id="{6B02B63B-D811-6E7F-DF6A-E973074BF54C}"/>
              </a:ext>
            </a:extLst>
          </p:cNvPr>
          <p:cNvSpPr>
            <a:spLocks noGrp="1"/>
          </p:cNvSpPr>
          <p:nvPr>
            <p:ph type="title"/>
          </p:nvPr>
        </p:nvSpPr>
        <p:spPr/>
        <p:txBody>
          <a:bodyPr/>
          <a:lstStyle/>
          <a:p>
            <a:r>
              <a:rPr lang="en-US" dirty="0"/>
              <a:t>USBE LRBI</a:t>
            </a:r>
          </a:p>
        </p:txBody>
      </p:sp>
      <p:sp>
        <p:nvSpPr>
          <p:cNvPr id="2" name="TextBox 1">
            <a:extLst>
              <a:ext uri="{FF2B5EF4-FFF2-40B4-BE49-F238E27FC236}">
                <a16:creationId xmlns:a16="http://schemas.microsoft.com/office/drawing/2014/main" id="{27857FF8-AB32-92A1-1693-0BD9C9918298}"/>
              </a:ext>
            </a:extLst>
          </p:cNvPr>
          <p:cNvSpPr txBox="1"/>
          <p:nvPr/>
        </p:nvSpPr>
        <p:spPr>
          <a:xfrm>
            <a:off x="6479822" y="4383008"/>
            <a:ext cx="1980029" cy="369332"/>
          </a:xfrm>
          <a:prstGeom prst="rect">
            <a:avLst/>
          </a:prstGeom>
          <a:noFill/>
        </p:spPr>
        <p:txBody>
          <a:bodyPr wrap="none" rtlCol="0">
            <a:spAutoFit/>
          </a:bodyPr>
          <a:lstStyle/>
          <a:p>
            <a:r>
              <a:rPr lang="en-US" dirty="0"/>
              <a:t>Utah LRBI (2023)</a:t>
            </a:r>
          </a:p>
        </p:txBody>
      </p:sp>
    </p:spTree>
    <p:extLst>
      <p:ext uri="{BB962C8B-B14F-4D97-AF65-F5344CB8AC3E}">
        <p14:creationId xmlns:p14="http://schemas.microsoft.com/office/powerpoint/2010/main" val="775612101"/>
      </p:ext>
    </p:extLst>
  </p:cSld>
  <p:clrMapOvr>
    <a:masterClrMapping/>
  </p:clrMapOvr>
  <p:transition spd="slow">
    <p:wipe/>
  </p:transition>
</p:sld>
</file>

<file path=ppt/theme/theme1.xml><?xml version="1.0" encoding="utf-8"?>
<a:theme xmlns:a="http://schemas.openxmlformats.org/drawingml/2006/main" name="USU - Image Version">
  <a:themeElements>
    <a:clrScheme name="Custom 2">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SU - Aggie Blue BG">
  <a:themeElements>
    <a:clrScheme name="Custom 1">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SU - White BG">
  <a:themeElements>
    <a:clrScheme name="Custom 1">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SU - Blue Bar/White BG">
  <a:themeElements>
    <a:clrScheme name="Custom 1">
      <a:dk1>
        <a:srgbClr val="000000"/>
      </a:dk1>
      <a:lt1>
        <a:srgbClr val="FFFFFF"/>
      </a:lt1>
      <a:dk2>
        <a:srgbClr val="44546A"/>
      </a:dk2>
      <a:lt2>
        <a:srgbClr val="FE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31029</TotalTime>
  <Words>1642</Words>
  <Application>Microsoft Macintosh PowerPoint</Application>
  <PresentationFormat>On-screen Show (16:9)</PresentationFormat>
  <Paragraphs>204</Paragraphs>
  <Slides>32</Slides>
  <Notes>20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Arial</vt:lpstr>
      <vt:lpstr>Arial Black</vt:lpstr>
      <vt:lpstr>Calibri</vt:lpstr>
      <vt:lpstr>Encode Sans Normal Black</vt:lpstr>
      <vt:lpstr>Wingdings</vt:lpstr>
      <vt:lpstr>USU - Image Version</vt:lpstr>
      <vt:lpstr>USU - Aggie Blue BG</vt:lpstr>
      <vt:lpstr>USU - White BG</vt:lpstr>
      <vt:lpstr>1_USU - Blue Bar/White BG</vt:lpstr>
      <vt:lpstr>Bridging Trust and Expectations: Gaining Assent from Children with Disabilities During Intervention</vt:lpstr>
      <vt:lpstr>Who is here?</vt:lpstr>
      <vt:lpstr>Objectives:</vt:lpstr>
      <vt:lpstr>DEC Recommended Practices</vt:lpstr>
      <vt:lpstr>Standards</vt:lpstr>
      <vt:lpstr>What is Assent?  What words do you associate with assent?</vt:lpstr>
      <vt:lpstr>Assent</vt:lpstr>
      <vt:lpstr>PowerPoint Presentation</vt:lpstr>
      <vt:lpstr>USBE LRBI</vt:lpstr>
      <vt:lpstr>PowerPoint Presentation</vt:lpstr>
      <vt:lpstr>When we prioritize… </vt:lpstr>
      <vt:lpstr>“Children’s motivation to learn is increased when their learning environment fosters a sense of belonging, purpose, and agency.”</vt:lpstr>
      <vt:lpstr>Honoring assent is not…</vt:lpstr>
      <vt:lpstr>Reframing Narratives</vt:lpstr>
      <vt:lpstr>PowerPoint Presentation</vt:lpstr>
      <vt:lpstr>What does assent look like?</vt:lpstr>
      <vt:lpstr>PowerPoint Presentation</vt:lpstr>
      <vt:lpstr>What ways do you show assent (willingness to participate in an activity)?</vt:lpstr>
      <vt:lpstr>What ways do you show your withdrawal of assent (objection to participating in activities)?</vt:lpstr>
      <vt:lpstr>Each Child is Unique</vt:lpstr>
      <vt:lpstr>Teaching Assent and Withdrawal</vt:lpstr>
      <vt:lpstr>When to Teach Assent &amp; Withdrawal</vt:lpstr>
      <vt:lpstr>Making Data-Based Decisions</vt:lpstr>
      <vt:lpstr>Teaching Assent &amp; Withdrawal</vt:lpstr>
      <vt:lpstr>PowerPoint Presentation</vt:lpstr>
      <vt:lpstr>PowerPoint Presentation</vt:lpstr>
      <vt:lpstr>PowerPoint Presentation</vt:lpstr>
      <vt:lpstr>PowerPoint Presentation</vt:lpstr>
      <vt:lpstr>PowerPoint Presentation</vt:lpstr>
      <vt:lpstr>PowerPoint Presentation</vt:lpstr>
      <vt:lpstr> Thank You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Summer Gunn</cp:lastModifiedBy>
  <cp:revision>72</cp:revision>
  <dcterms:created xsi:type="dcterms:W3CDTF">2014-10-14T00:51:43Z</dcterms:created>
  <dcterms:modified xsi:type="dcterms:W3CDTF">2026-04-09T15:54:39Z</dcterms:modified>
</cp:coreProperties>
</file>